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3.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4.xml" ContentType="application/vnd.openxmlformats-officedocument.drawingml.chartshapes+xml"/>
  <Override PartName="/ppt/charts/chart11.xml" ContentType="application/vnd.openxmlformats-officedocument.drawingml.chart+xml"/>
  <Override PartName="/ppt/charts/chart12.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0" r:id="rId1"/>
    <p:sldMasterId id="2147483857" r:id="rId2"/>
    <p:sldMasterId id="2147483892" r:id="rId3"/>
    <p:sldMasterId id="2147483927" r:id="rId4"/>
  </p:sldMasterIdLst>
  <p:notesMasterIdLst>
    <p:notesMasterId r:id="rId26"/>
  </p:notesMasterIdLst>
  <p:handoutMasterIdLst>
    <p:handoutMasterId r:id="rId27"/>
  </p:handoutMasterIdLst>
  <p:sldIdLst>
    <p:sldId id="12015" r:id="rId5"/>
    <p:sldId id="11725" r:id="rId6"/>
    <p:sldId id="12248" r:id="rId7"/>
    <p:sldId id="12033" r:id="rId8"/>
    <p:sldId id="12034" r:id="rId9"/>
    <p:sldId id="12249" r:id="rId10"/>
    <p:sldId id="12246" r:id="rId11"/>
    <p:sldId id="12043" r:id="rId12"/>
    <p:sldId id="12036" r:id="rId13"/>
    <p:sldId id="12037" r:id="rId14"/>
    <p:sldId id="12038" r:id="rId15"/>
    <p:sldId id="12247" r:id="rId16"/>
    <p:sldId id="12039" r:id="rId17"/>
    <p:sldId id="12042" r:id="rId18"/>
    <p:sldId id="12041" r:id="rId19"/>
    <p:sldId id="12040" r:id="rId20"/>
    <p:sldId id="12024" r:id="rId21"/>
    <p:sldId id="12025" r:id="rId22"/>
    <p:sldId id="12023" r:id="rId23"/>
    <p:sldId id="12022" r:id="rId24"/>
    <p:sldId id="11893" r:id="rId25"/>
  </p:sldIdLst>
  <p:sldSz cx="9144000" cy="5143500" type="screen16x9"/>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9">
          <p15:clr>
            <a:srgbClr val="A4A3A4"/>
          </p15:clr>
        </p15:guide>
        <p15:guide id="2" orient="horz" pos="551">
          <p15:clr>
            <a:srgbClr val="A4A3A4"/>
          </p15:clr>
        </p15:guide>
        <p15:guide id="3" orient="horz" pos="2960">
          <p15:clr>
            <a:srgbClr val="A4A3A4"/>
          </p15:clr>
        </p15:guide>
        <p15:guide id="4" orient="horz" pos="2838">
          <p15:clr>
            <a:srgbClr val="A4A3A4"/>
          </p15:clr>
        </p15:guide>
        <p15:guide id="5" orient="horz" pos="1625">
          <p15:clr>
            <a:srgbClr val="A4A3A4"/>
          </p15:clr>
        </p15:guide>
        <p15:guide id="6" pos="115">
          <p15:clr>
            <a:srgbClr val="A4A3A4"/>
          </p15:clr>
        </p15:guide>
        <p15:guide id="7" pos="85">
          <p15:clr>
            <a:srgbClr val="A4A3A4"/>
          </p15:clr>
        </p15:guide>
        <p15:guide id="8" pos="54">
          <p15:clr>
            <a:srgbClr val="A4A3A4"/>
          </p15:clr>
        </p15:guide>
      </p15:sldGuideLst>
    </p:ext>
    <p:ext uri="{2D200454-40CA-4A62-9FC3-DE9A4176ACB9}">
      <p15:notesGuideLst xmlns:p15="http://schemas.microsoft.com/office/powerpoint/2012/main">
        <p15:guide id="1" orient="horz" pos="3129"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8E5"/>
    <a:srgbClr val="F7F7F7"/>
    <a:srgbClr val="EEF3FC"/>
    <a:srgbClr val="002060"/>
    <a:srgbClr val="FBFBFB"/>
    <a:srgbClr val="F8FAFE"/>
    <a:srgbClr val="EAF0FC"/>
    <a:srgbClr val="D6E1F8"/>
    <a:srgbClr val="348085"/>
    <a:srgbClr val="9AD4D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A2F4E3-50ED-4F4D-9D90-C12DF1350A24}" v="1" dt="2025-10-27T16:44:08.6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Style léger 2 - Accentuation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2DE63D5-997A-4646-A377-4702673A728D}" styleName="Style léger 2 - Accentuation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Style léger 2 - Accentuation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Style léger 2 - Accentuation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C4B1156A-380E-4F78-BDF5-A606A8083BF9}" styleName="Style moyen 4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42" autoAdjust="0"/>
    <p:restoredTop sz="97377" autoAdjust="0"/>
  </p:normalViewPr>
  <p:slideViewPr>
    <p:cSldViewPr snapToGrid="0">
      <p:cViewPr varScale="1">
        <p:scale>
          <a:sx n="117" d="100"/>
          <a:sy n="117" d="100"/>
        </p:scale>
        <p:origin x="153" y="57"/>
      </p:cViewPr>
      <p:guideLst>
        <p:guide orient="horz" pos="59"/>
        <p:guide orient="horz" pos="551"/>
        <p:guide orient="horz" pos="2960"/>
        <p:guide orient="horz" pos="2838"/>
        <p:guide orient="horz" pos="1625"/>
        <p:guide pos="115"/>
        <p:guide pos="85"/>
        <p:guide pos="54"/>
      </p:guideLst>
    </p:cSldViewPr>
  </p:slideViewPr>
  <p:notesTextViewPr>
    <p:cViewPr>
      <p:scale>
        <a:sx n="100" d="100"/>
        <a:sy n="100" d="100"/>
      </p:scale>
      <p:origin x="0" y="0"/>
    </p:cViewPr>
  </p:notesTextViewPr>
  <p:sorterViewPr>
    <p:cViewPr>
      <p:scale>
        <a:sx n="158" d="100"/>
        <a:sy n="158" d="100"/>
      </p:scale>
      <p:origin x="0" y="0"/>
    </p:cViewPr>
  </p:sorterViewPr>
  <p:notesViewPr>
    <p:cSldViewPr snapToGrid="0">
      <p:cViewPr varScale="1">
        <p:scale>
          <a:sx n="80" d="100"/>
          <a:sy n="80" d="100"/>
        </p:scale>
        <p:origin x="4014" y="96"/>
      </p:cViewPr>
      <p:guideLst>
        <p:guide orient="horz" pos="3129"/>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4.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23795136147674E-2"/>
          <c:y val="0"/>
          <c:w val="0.72591452758165775"/>
          <c:h val="0.99848205115765987"/>
        </c:manualLayout>
      </c:layout>
      <c:barChart>
        <c:barDir val="bar"/>
        <c:grouping val="clustered"/>
        <c:varyColors val="0"/>
        <c:ser>
          <c:idx val="0"/>
          <c:order val="0"/>
          <c:tx>
            <c:strRef>
              <c:f>Feuil1!$B$1</c:f>
              <c:strCache>
                <c:ptCount val="1"/>
                <c:pt idx="0">
                  <c:v>AU TOTAL</c:v>
                </c:pt>
              </c:strCache>
            </c:strRef>
          </c:tx>
          <c:spPr>
            <a:solidFill>
              <a:schemeClr val="accent1">
                <a:lumMod val="40000"/>
                <a:lumOff val="60000"/>
              </a:schemeClr>
            </a:solidFill>
            <a:ln w="57150">
              <a:noFill/>
            </a:ln>
          </c:spPr>
          <c:invertIfNegative val="0"/>
          <c:dPt>
            <c:idx val="0"/>
            <c:invertIfNegative val="0"/>
            <c:bubble3D val="0"/>
            <c:extLst>
              <c:ext xmlns:c16="http://schemas.microsoft.com/office/drawing/2014/chart" uri="{C3380CC4-5D6E-409C-BE32-E72D297353CC}">
                <c16:uniqueId val="{00000000-1DA4-4D65-9C00-AC3BC0E0DC2B}"/>
              </c:ext>
            </c:extLst>
          </c:dPt>
          <c:dPt>
            <c:idx val="1"/>
            <c:invertIfNegative val="0"/>
            <c:bubble3D val="0"/>
            <c:extLst>
              <c:ext xmlns:c16="http://schemas.microsoft.com/office/drawing/2014/chart" uri="{C3380CC4-5D6E-409C-BE32-E72D297353CC}">
                <c16:uniqueId val="{00000001-1DA4-4D65-9C00-AC3BC0E0DC2B}"/>
              </c:ext>
            </c:extLst>
          </c:dPt>
          <c:dPt>
            <c:idx val="2"/>
            <c:invertIfNegative val="0"/>
            <c:bubble3D val="0"/>
            <c:extLst>
              <c:ext xmlns:c16="http://schemas.microsoft.com/office/drawing/2014/chart" uri="{C3380CC4-5D6E-409C-BE32-E72D297353CC}">
                <c16:uniqueId val="{00000002-1DA4-4D65-9C00-AC3BC0E0DC2B}"/>
              </c:ext>
            </c:extLst>
          </c:dPt>
          <c:dPt>
            <c:idx val="3"/>
            <c:invertIfNegative val="0"/>
            <c:bubble3D val="0"/>
            <c:extLst>
              <c:ext xmlns:c16="http://schemas.microsoft.com/office/drawing/2014/chart" uri="{C3380CC4-5D6E-409C-BE32-E72D297353CC}">
                <c16:uniqueId val="{00000003-1DA4-4D65-9C00-AC3BC0E0DC2B}"/>
              </c:ext>
            </c:extLst>
          </c:dPt>
          <c:dPt>
            <c:idx val="4"/>
            <c:invertIfNegative val="0"/>
            <c:bubble3D val="0"/>
            <c:extLst>
              <c:ext xmlns:c16="http://schemas.microsoft.com/office/drawing/2014/chart" uri="{C3380CC4-5D6E-409C-BE32-E72D297353CC}">
                <c16:uniqueId val="{00000004-1DA4-4D65-9C00-AC3BC0E0DC2B}"/>
              </c:ext>
            </c:extLst>
          </c:dPt>
          <c:dPt>
            <c:idx val="5"/>
            <c:invertIfNegative val="0"/>
            <c:bubble3D val="0"/>
            <c:spPr>
              <a:solidFill>
                <a:schemeClr val="accent3"/>
              </a:solidFill>
              <a:ln w="57150">
                <a:noFill/>
              </a:ln>
            </c:spPr>
            <c:extLst>
              <c:ext xmlns:c16="http://schemas.microsoft.com/office/drawing/2014/chart" uri="{C3380CC4-5D6E-409C-BE32-E72D297353CC}">
                <c16:uniqueId val="{00000005-1DA4-4D65-9C00-AC3BC0E0DC2B}"/>
              </c:ext>
            </c:extLst>
          </c:dPt>
          <c:dPt>
            <c:idx val="6"/>
            <c:invertIfNegative val="0"/>
            <c:bubble3D val="0"/>
            <c:spPr>
              <a:solidFill>
                <a:schemeClr val="bg1">
                  <a:lumMod val="85000"/>
                </a:schemeClr>
              </a:solidFill>
              <a:ln w="57150">
                <a:noFill/>
              </a:ln>
            </c:spPr>
            <c:extLst>
              <c:ext xmlns:c16="http://schemas.microsoft.com/office/drawing/2014/chart" uri="{C3380CC4-5D6E-409C-BE32-E72D297353CC}">
                <c16:uniqueId val="{00000007-1DA4-4D65-9C00-AC3BC0E0DC2B}"/>
              </c:ext>
            </c:extLst>
          </c:dPt>
          <c:dPt>
            <c:idx val="7"/>
            <c:invertIfNegative val="0"/>
            <c:bubble3D val="0"/>
            <c:extLst>
              <c:ext xmlns:c16="http://schemas.microsoft.com/office/drawing/2014/chart" uri="{C3380CC4-5D6E-409C-BE32-E72D297353CC}">
                <c16:uniqueId val="{00000008-1DA4-4D65-9C00-AC3BC0E0DC2B}"/>
              </c:ext>
            </c:extLst>
          </c:dPt>
          <c:dPt>
            <c:idx val="8"/>
            <c:invertIfNegative val="0"/>
            <c:bubble3D val="0"/>
            <c:extLst>
              <c:ext xmlns:c16="http://schemas.microsoft.com/office/drawing/2014/chart" uri="{C3380CC4-5D6E-409C-BE32-E72D297353CC}">
                <c16:uniqueId val="{00000009-1DA4-4D65-9C00-AC3BC0E0DC2B}"/>
              </c:ext>
            </c:extLst>
          </c:dPt>
          <c:dPt>
            <c:idx val="9"/>
            <c:invertIfNegative val="0"/>
            <c:bubble3D val="0"/>
            <c:extLst>
              <c:ext xmlns:c16="http://schemas.microsoft.com/office/drawing/2014/chart" uri="{C3380CC4-5D6E-409C-BE32-E72D297353CC}">
                <c16:uniqueId val="{0000000A-1DA4-4D65-9C00-AC3BC0E0DC2B}"/>
              </c:ext>
            </c:extLst>
          </c:dPt>
          <c:dPt>
            <c:idx val="10"/>
            <c:invertIfNegative val="0"/>
            <c:bubble3D val="0"/>
            <c:extLst>
              <c:ext xmlns:c16="http://schemas.microsoft.com/office/drawing/2014/chart" uri="{C3380CC4-5D6E-409C-BE32-E72D297353CC}">
                <c16:uniqueId val="{0000000B-1DA4-4D65-9C00-AC3BC0E0DC2B}"/>
              </c:ext>
            </c:extLst>
          </c:dPt>
          <c:dPt>
            <c:idx val="11"/>
            <c:invertIfNegative val="0"/>
            <c:bubble3D val="0"/>
            <c:extLst>
              <c:ext xmlns:c16="http://schemas.microsoft.com/office/drawing/2014/chart" uri="{C3380CC4-5D6E-409C-BE32-E72D297353CC}">
                <c16:uniqueId val="{0000000C-1DA4-4D65-9C00-AC3BC0E0DC2B}"/>
              </c:ext>
            </c:extLst>
          </c:dPt>
          <c:dPt>
            <c:idx val="12"/>
            <c:invertIfNegative val="0"/>
            <c:bubble3D val="0"/>
            <c:extLst>
              <c:ext xmlns:c16="http://schemas.microsoft.com/office/drawing/2014/chart" uri="{C3380CC4-5D6E-409C-BE32-E72D297353CC}">
                <c16:uniqueId val="{0000000D-1DA4-4D65-9C00-AC3BC0E0DC2B}"/>
              </c:ext>
            </c:extLst>
          </c:dPt>
          <c:dPt>
            <c:idx val="13"/>
            <c:invertIfNegative val="0"/>
            <c:bubble3D val="0"/>
            <c:extLst>
              <c:ext xmlns:c16="http://schemas.microsoft.com/office/drawing/2014/chart" uri="{C3380CC4-5D6E-409C-BE32-E72D297353CC}">
                <c16:uniqueId val="{0000000E-1DA4-4D65-9C00-AC3BC0E0DC2B}"/>
              </c:ext>
            </c:extLst>
          </c:dPt>
          <c:dPt>
            <c:idx val="14"/>
            <c:invertIfNegative val="0"/>
            <c:bubble3D val="0"/>
            <c:extLst>
              <c:ext xmlns:c16="http://schemas.microsoft.com/office/drawing/2014/chart" uri="{C3380CC4-5D6E-409C-BE32-E72D297353CC}">
                <c16:uniqueId val="{0000000F-1DA4-4D65-9C00-AC3BC0E0DC2B}"/>
              </c:ext>
            </c:extLst>
          </c:dPt>
          <c:dLbls>
            <c:dLbl>
              <c:idx val="0"/>
              <c:spPr>
                <a:noFill/>
                <a:ln>
                  <a:noFill/>
                </a:ln>
              </c:spPr>
              <c:txPr>
                <a:bodyPr tIns="0" bIns="0"/>
                <a:lstStyle/>
                <a:p>
                  <a:pPr>
                    <a:defRPr lang="en-US" sz="3200" b="1">
                      <a:solidFill>
                        <a:schemeClr val="accent1">
                          <a:lumMod val="40000"/>
                          <a:lumOff val="60000"/>
                        </a:schemeClr>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1DA4-4D65-9C00-AC3BC0E0DC2B}"/>
                </c:ext>
              </c:extLst>
            </c:dLbl>
            <c:dLbl>
              <c:idx val="1"/>
              <c:spPr>
                <a:noFill/>
                <a:ln>
                  <a:noFill/>
                </a:ln>
              </c:spPr>
              <c:txPr>
                <a:bodyPr tIns="0" bIns="0"/>
                <a:lstStyle/>
                <a:p>
                  <a:pPr>
                    <a:defRPr lang="en-US" sz="3200" b="1">
                      <a:solidFill>
                        <a:schemeClr val="accent1">
                          <a:lumMod val="40000"/>
                          <a:lumOff val="60000"/>
                        </a:schemeClr>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1DA4-4D65-9C00-AC3BC0E0DC2B}"/>
                </c:ext>
              </c:extLst>
            </c:dLbl>
            <c:dLbl>
              <c:idx val="2"/>
              <c:spPr>
                <a:noFill/>
                <a:ln>
                  <a:noFill/>
                </a:ln>
              </c:spPr>
              <c:txPr>
                <a:bodyPr tIns="0" bIns="0"/>
                <a:lstStyle/>
                <a:p>
                  <a:pPr>
                    <a:defRPr lang="en-US" sz="3200" b="1">
                      <a:solidFill>
                        <a:schemeClr val="accent1">
                          <a:lumMod val="40000"/>
                          <a:lumOff val="60000"/>
                        </a:schemeClr>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1DA4-4D65-9C00-AC3BC0E0DC2B}"/>
                </c:ext>
              </c:extLst>
            </c:dLbl>
            <c:dLbl>
              <c:idx val="3"/>
              <c:spPr>
                <a:noFill/>
                <a:ln>
                  <a:noFill/>
                </a:ln>
              </c:spPr>
              <c:txPr>
                <a:bodyPr tIns="0" bIns="0"/>
                <a:lstStyle/>
                <a:p>
                  <a:pPr>
                    <a:defRPr lang="en-US" sz="3200" b="1">
                      <a:solidFill>
                        <a:schemeClr val="accent1">
                          <a:lumMod val="40000"/>
                          <a:lumOff val="60000"/>
                        </a:schemeClr>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1DA4-4D65-9C00-AC3BC0E0DC2B}"/>
                </c:ext>
              </c:extLst>
            </c:dLbl>
            <c:dLbl>
              <c:idx val="4"/>
              <c:spPr>
                <a:noFill/>
                <a:ln>
                  <a:noFill/>
                </a:ln>
              </c:spPr>
              <c:txPr>
                <a:bodyPr tIns="0" bIns="0"/>
                <a:lstStyle/>
                <a:p>
                  <a:pPr>
                    <a:defRPr lang="en-US" sz="3200" b="1">
                      <a:solidFill>
                        <a:schemeClr val="accent1">
                          <a:lumMod val="40000"/>
                          <a:lumOff val="60000"/>
                        </a:schemeClr>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1DA4-4D65-9C00-AC3BC0E0DC2B}"/>
                </c:ext>
              </c:extLst>
            </c:dLbl>
            <c:dLbl>
              <c:idx val="5"/>
              <c:layout>
                <c:manualLayout>
                  <c:x val="-1.8282777853596457E-3"/>
                  <c:y val="3.3779443639264267E-3"/>
                </c:manualLayout>
              </c:layout>
              <c:spPr>
                <a:noFill/>
                <a:ln>
                  <a:noFill/>
                </a:ln>
                <a:effectLst/>
              </c:spPr>
              <c:txPr>
                <a:bodyPr tIns="0" bIns="0"/>
                <a:lstStyle/>
                <a:p>
                  <a:pPr>
                    <a:defRPr lang="en-US" sz="3200" b="1">
                      <a:solidFill>
                        <a:schemeClr val="accent3"/>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1DA4-4D65-9C00-AC3BC0E0DC2B}"/>
                </c:ext>
              </c:extLst>
            </c:dLbl>
            <c:dLbl>
              <c:idx val="6"/>
              <c:spPr>
                <a:noFill/>
                <a:ln>
                  <a:noFill/>
                </a:ln>
                <a:effectLst/>
              </c:spPr>
              <c:txPr>
                <a:bodyPr tIns="0" bIns="0"/>
                <a:lstStyle/>
                <a:p>
                  <a:pPr>
                    <a:defRPr lang="en-US" sz="3200" b="1">
                      <a:solidFill>
                        <a:schemeClr val="bg1">
                          <a:lumMod val="85000"/>
                        </a:schemeClr>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1DA4-4D65-9C00-AC3BC0E0DC2B}"/>
                </c:ext>
              </c:extLst>
            </c:dLbl>
            <c:spPr>
              <a:noFill/>
              <a:ln>
                <a:noFill/>
              </a:ln>
              <a:effectLst/>
            </c:spPr>
            <c:txPr>
              <a:bodyPr tIns="0" bIns="0"/>
              <a:lstStyle/>
              <a:p>
                <a:pPr>
                  <a:defRPr lang="en-US" sz="3200" b="1">
                    <a:solidFill>
                      <a:schemeClr val="accent1">
                        <a:lumMod val="40000"/>
                        <a:lumOff val="60000"/>
                      </a:schemeClr>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Feuil1!$A$2:$A$7</c:f>
              <c:strCache>
                <c:ptCount val="6"/>
                <c:pt idx="0">
                  <c:v>Noel</c:v>
                </c:pt>
                <c:pt idx="1">
                  <c:v>Le premier de l’an</c:v>
                </c:pt>
                <c:pt idx="2">
                  <c:v>Pâques</c:v>
                </c:pt>
                <c:pt idx="3">
                  <c:v>La saint Valentin </c:v>
                </c:pt>
                <c:pt idx="4">
                  <c:v>Halloween </c:v>
                </c:pt>
                <c:pt idx="5">
                  <c:v>Aucune</c:v>
                </c:pt>
              </c:strCache>
            </c:strRef>
          </c:cat>
          <c:val>
            <c:numRef>
              <c:f>Feuil1!$B$2:$B$7</c:f>
              <c:numCache>
                <c:formatCode>0%</c:formatCode>
                <c:ptCount val="6"/>
                <c:pt idx="0">
                  <c:v>0.76</c:v>
                </c:pt>
                <c:pt idx="1">
                  <c:v>0.4</c:v>
                </c:pt>
                <c:pt idx="2">
                  <c:v>0.32</c:v>
                </c:pt>
                <c:pt idx="3">
                  <c:v>0.12</c:v>
                </c:pt>
                <c:pt idx="4">
                  <c:v>0.12</c:v>
                </c:pt>
                <c:pt idx="5">
                  <c:v>0.14000000000000001</c:v>
                </c:pt>
              </c:numCache>
            </c:numRef>
          </c:val>
          <c:extLst>
            <c:ext xmlns:c16="http://schemas.microsoft.com/office/drawing/2014/chart" uri="{C3380CC4-5D6E-409C-BE32-E72D297353CC}">
              <c16:uniqueId val="{00000010-1DA4-4D65-9C00-AC3BC0E0DC2B}"/>
            </c:ext>
          </c:extLst>
        </c:ser>
        <c:ser>
          <c:idx val="1"/>
          <c:order val="1"/>
          <c:tx>
            <c:strRef>
              <c:f>Feuil1!$C$1</c:f>
              <c:strCache>
                <c:ptCount val="1"/>
                <c:pt idx="0">
                  <c:v>EN PREM</c:v>
                </c:pt>
              </c:strCache>
            </c:strRef>
          </c:tx>
          <c:spPr>
            <a:solidFill>
              <a:schemeClr val="accent1"/>
            </a:solidFill>
          </c:spPr>
          <c:invertIfNegative val="0"/>
          <c:dPt>
            <c:idx val="5"/>
            <c:invertIfNegative val="0"/>
            <c:bubble3D val="0"/>
            <c:extLst>
              <c:ext xmlns:c16="http://schemas.microsoft.com/office/drawing/2014/chart" uri="{C3380CC4-5D6E-409C-BE32-E72D297353CC}">
                <c16:uniqueId val="{00000011-1DA4-4D65-9C00-AC3BC0E0DC2B}"/>
              </c:ext>
            </c:extLst>
          </c:dPt>
          <c:dPt>
            <c:idx val="6"/>
            <c:invertIfNegative val="0"/>
            <c:bubble3D val="0"/>
            <c:spPr>
              <a:solidFill>
                <a:schemeClr val="bg1">
                  <a:lumMod val="50000"/>
                </a:schemeClr>
              </a:solidFill>
            </c:spPr>
            <c:extLst>
              <c:ext xmlns:c16="http://schemas.microsoft.com/office/drawing/2014/chart" uri="{C3380CC4-5D6E-409C-BE32-E72D297353CC}">
                <c16:uniqueId val="{00000013-1DA4-4D65-9C00-AC3BC0E0DC2B}"/>
              </c:ext>
            </c:extLst>
          </c:dPt>
          <c:dPt>
            <c:idx val="7"/>
            <c:invertIfNegative val="0"/>
            <c:bubble3D val="0"/>
            <c:extLst>
              <c:ext xmlns:c16="http://schemas.microsoft.com/office/drawing/2014/chart" uri="{C3380CC4-5D6E-409C-BE32-E72D297353CC}">
                <c16:uniqueId val="{00000014-1DA4-4D65-9C00-AC3BC0E0DC2B}"/>
              </c:ext>
            </c:extLst>
          </c:dPt>
          <c:dLbls>
            <c:spPr>
              <a:noFill/>
              <a:ln>
                <a:noFill/>
              </a:ln>
              <a:effectLst/>
            </c:spPr>
            <c:txPr>
              <a:bodyPr wrap="square" lIns="38100" tIns="19050" rIns="38100" bIns="19050" anchor="ctr">
                <a:spAutoFit/>
              </a:bodyPr>
              <a:lstStyle/>
              <a:p>
                <a:pPr>
                  <a:defRPr sz="1800" b="1">
                    <a:solidFill>
                      <a:schemeClr val="bg1"/>
                    </a:solidFill>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Feuil1!$A$2:$A$7</c:f>
              <c:strCache>
                <c:ptCount val="6"/>
                <c:pt idx="0">
                  <c:v>Noel</c:v>
                </c:pt>
                <c:pt idx="1">
                  <c:v>Le premier de l’an</c:v>
                </c:pt>
                <c:pt idx="2">
                  <c:v>Pâques</c:v>
                </c:pt>
                <c:pt idx="3">
                  <c:v>La saint Valentin </c:v>
                </c:pt>
                <c:pt idx="4">
                  <c:v>Halloween </c:v>
                </c:pt>
                <c:pt idx="5">
                  <c:v>Aucune</c:v>
                </c:pt>
              </c:strCache>
            </c:strRef>
          </c:cat>
          <c:val>
            <c:numRef>
              <c:f>Feuil1!$C$2:$C$7</c:f>
              <c:numCache>
                <c:formatCode>0%</c:formatCode>
                <c:ptCount val="6"/>
                <c:pt idx="0">
                  <c:v>0.65</c:v>
                </c:pt>
                <c:pt idx="1">
                  <c:v>0.08</c:v>
                </c:pt>
                <c:pt idx="2">
                  <c:v>0.05</c:v>
                </c:pt>
                <c:pt idx="3">
                  <c:v>0.04</c:v>
                </c:pt>
                <c:pt idx="4">
                  <c:v>0.04</c:v>
                </c:pt>
              </c:numCache>
            </c:numRef>
          </c:val>
          <c:extLst>
            <c:ext xmlns:c16="http://schemas.microsoft.com/office/drawing/2014/chart" uri="{C3380CC4-5D6E-409C-BE32-E72D297353CC}">
              <c16:uniqueId val="{00000015-1DA4-4D65-9C00-AC3BC0E0DC2B}"/>
            </c:ext>
          </c:extLst>
        </c:ser>
        <c:dLbls>
          <c:showLegendKey val="0"/>
          <c:showVal val="0"/>
          <c:showCatName val="0"/>
          <c:showSerName val="0"/>
          <c:showPercent val="0"/>
          <c:showBubbleSize val="0"/>
        </c:dLbls>
        <c:gapWidth val="90"/>
        <c:overlap val="100"/>
        <c:axId val="207912320"/>
        <c:axId val="207926400"/>
      </c:barChart>
      <c:catAx>
        <c:axId val="207912320"/>
        <c:scaling>
          <c:orientation val="maxMin"/>
        </c:scaling>
        <c:delete val="1"/>
        <c:axPos val="l"/>
        <c:numFmt formatCode="General" sourceLinked="1"/>
        <c:majorTickMark val="out"/>
        <c:minorTickMark val="none"/>
        <c:tickLblPos val="nextTo"/>
        <c:crossAx val="207926400"/>
        <c:crosses val="autoZero"/>
        <c:auto val="1"/>
        <c:lblAlgn val="ctr"/>
        <c:lblOffset val="100"/>
        <c:noMultiLvlLbl val="0"/>
      </c:catAx>
      <c:valAx>
        <c:axId val="207926400"/>
        <c:scaling>
          <c:orientation val="minMax"/>
        </c:scaling>
        <c:delete val="1"/>
        <c:axPos val="t"/>
        <c:numFmt formatCode="0%" sourceLinked="1"/>
        <c:majorTickMark val="out"/>
        <c:minorTickMark val="none"/>
        <c:tickLblPos val="nextTo"/>
        <c:crossAx val="207912320"/>
        <c:crosses val="autoZero"/>
        <c:crossBetween val="between"/>
        <c:majorUnit val="0.5"/>
      </c:valAx>
      <c:spPr>
        <a:noFill/>
        <a:ln w="25400">
          <a:noFill/>
        </a:ln>
      </c:spPr>
    </c:plotArea>
    <c:plotVisOnly val="1"/>
    <c:dispBlanksAs val="gap"/>
    <c:showDLblsOverMax val="0"/>
  </c:chart>
  <c:txPr>
    <a:bodyPr/>
    <a:lstStyle/>
    <a:p>
      <a:pPr>
        <a:defRPr sz="1800"/>
      </a:pPr>
      <a:endParaRPr lang="fr-F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2.5091269841269845E-2"/>
          <c:y val="0.1993656312412237"/>
          <c:w val="0.9483822437491366"/>
          <c:h val="0.64701418208711936"/>
        </c:manualLayout>
      </c:layout>
      <c:lineChart>
        <c:grouping val="standard"/>
        <c:varyColors val="0"/>
        <c:ser>
          <c:idx val="0"/>
          <c:order val="0"/>
          <c:tx>
            <c:strRef>
              <c:f>Feuil1!$B$1</c:f>
              <c:strCache>
                <c:ptCount val="1"/>
                <c:pt idx="0">
                  <c:v>Budget moyen</c:v>
                </c:pt>
              </c:strCache>
            </c:strRef>
          </c:tx>
          <c:spPr>
            <a:ln w="19050" cap="rnd" cmpd="sng" algn="ctr">
              <a:solidFill>
                <a:schemeClr val="accent1"/>
              </a:solidFill>
              <a:prstDash val="solid"/>
              <a:round/>
            </a:ln>
            <a:effectLst/>
          </c:spPr>
          <c:marker>
            <c:symbol val="circle"/>
            <c:size val="4"/>
            <c:spPr>
              <a:solidFill>
                <a:schemeClr val="accent1"/>
              </a:solidFill>
              <a:ln w="9525" cap="flat" cmpd="sng" algn="ctr">
                <a:solidFill>
                  <a:schemeClr val="accent1"/>
                </a:solidFill>
                <a:prstDash val="solid"/>
                <a:round/>
              </a:ln>
              <a:effectLst/>
            </c:spPr>
          </c:marker>
          <c:dLbls>
            <c:dLbl>
              <c:idx val="13"/>
              <c:dLblPos val="t"/>
              <c:showLegendKey val="0"/>
              <c:showVal val="1"/>
              <c:showCatName val="0"/>
              <c:showSerName val="0"/>
              <c:showPercent val="0"/>
              <c:showBubbleSize val="0"/>
              <c:extLst>
                <c:ext xmlns:c15="http://schemas.microsoft.com/office/drawing/2012/chart" uri="{CE6537A1-D6FC-4f65-9D91-7224C49458BB}">
                  <c15:layout>
                    <c:manualLayout>
                      <c:w val="8.7288525099865469E-2"/>
                      <c:h val="9.2851349613593287E-2"/>
                    </c:manualLayout>
                  </c15:layout>
                </c:ext>
                <c:ext xmlns:c16="http://schemas.microsoft.com/office/drawing/2014/chart" uri="{C3380CC4-5D6E-409C-BE32-E72D297353CC}">
                  <c16:uniqueId val="{00000000-FCBB-4EEF-B900-A0870A11E293}"/>
                </c:ext>
              </c:extLst>
            </c:dLbl>
            <c:spPr>
              <a:noFill/>
              <a:ln>
                <a:noFill/>
              </a:ln>
              <a:effectLst/>
            </c:spPr>
            <c:txPr>
              <a:bodyPr rot="0" spcFirstLastPara="1" vertOverflow="ellipsis" vert="horz" wrap="square" anchor="ctr" anchorCtr="1"/>
              <a:lstStyle/>
              <a:p>
                <a:pPr>
                  <a:defRPr sz="900" b="0" i="0" u="none" strike="noStrike" kern="1200" baseline="0">
                    <a:solidFill>
                      <a:schemeClr val="accent1"/>
                    </a:solidFill>
                    <a:latin typeface="+mn-lt"/>
                    <a:ea typeface="+mn-ea"/>
                    <a:cs typeface="Calibri Light" panose="020F0302020204030204" pitchFamily="34" charset="0"/>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Feuil1!$A$2:$A$10</c:f>
              <c:numCache>
                <c:formatCode>General</c:formatCode>
                <c:ptCount val="9"/>
                <c:pt idx="0">
                  <c:v>2025</c:v>
                </c:pt>
                <c:pt idx="1">
                  <c:v>2024</c:v>
                </c:pt>
                <c:pt idx="2">
                  <c:v>2023</c:v>
                </c:pt>
                <c:pt idx="3">
                  <c:v>2022</c:v>
                </c:pt>
                <c:pt idx="4">
                  <c:v>2021</c:v>
                </c:pt>
                <c:pt idx="5">
                  <c:v>2020</c:v>
                </c:pt>
                <c:pt idx="6">
                  <c:v>2019</c:v>
                </c:pt>
                <c:pt idx="7">
                  <c:v>2018</c:v>
                </c:pt>
                <c:pt idx="8">
                  <c:v>2017</c:v>
                </c:pt>
              </c:numCache>
            </c:numRef>
          </c:cat>
          <c:val>
            <c:numRef>
              <c:f>Feuil1!$B$2:$B$10</c:f>
              <c:numCache>
                <c:formatCode>0</c:formatCode>
                <c:ptCount val="9"/>
                <c:pt idx="0">
                  <c:v>491</c:v>
                </c:pt>
                <c:pt idx="1">
                  <c:v>497</c:v>
                </c:pt>
                <c:pt idx="2">
                  <c:v>549</c:v>
                </c:pt>
                <c:pt idx="3">
                  <c:v>568</c:v>
                </c:pt>
                <c:pt idx="4">
                  <c:v>533</c:v>
                </c:pt>
                <c:pt idx="5">
                  <c:v>603</c:v>
                </c:pt>
                <c:pt idx="6">
                  <c:v>549</c:v>
                </c:pt>
                <c:pt idx="7">
                  <c:v>571</c:v>
                </c:pt>
                <c:pt idx="8">
                  <c:v>749</c:v>
                </c:pt>
              </c:numCache>
            </c:numRef>
          </c:val>
          <c:smooth val="1"/>
          <c:extLst>
            <c:ext xmlns:c16="http://schemas.microsoft.com/office/drawing/2014/chart" uri="{C3380CC4-5D6E-409C-BE32-E72D297353CC}">
              <c16:uniqueId val="{00000001-FCBB-4EEF-B900-A0870A11E293}"/>
            </c:ext>
          </c:extLst>
        </c:ser>
        <c:ser>
          <c:idx val="1"/>
          <c:order val="1"/>
          <c:tx>
            <c:strRef>
              <c:f>Feuil1!$C$1</c:f>
              <c:strCache>
                <c:ptCount val="1"/>
                <c:pt idx="0">
                  <c:v>Budget médian</c:v>
                </c:pt>
              </c:strCache>
            </c:strRef>
          </c:tx>
          <c:spPr>
            <a:ln w="19050" cap="rnd" cmpd="sng" algn="ctr">
              <a:solidFill>
                <a:schemeClr val="accent1">
                  <a:lumMod val="40000"/>
                  <a:lumOff val="60000"/>
                </a:schemeClr>
              </a:solidFill>
              <a:prstDash val="sysDot"/>
              <a:round/>
            </a:ln>
            <a:effectLst/>
          </c:spPr>
          <c:marker>
            <c:symbol val="circle"/>
            <c:size val="4"/>
            <c:spPr>
              <a:solidFill>
                <a:schemeClr val="accent1">
                  <a:lumMod val="40000"/>
                  <a:lumOff val="60000"/>
                </a:schemeClr>
              </a:solidFill>
              <a:ln w="9525" cap="flat" cmpd="sng" algn="ctr">
                <a:solidFill>
                  <a:schemeClr val="accent1">
                    <a:lumMod val="40000"/>
                    <a:lumOff val="60000"/>
                  </a:schemeClr>
                </a:solidFill>
                <a:prstDash val="solid"/>
                <a:round/>
              </a:ln>
              <a:effectLst/>
            </c:spPr>
          </c:marker>
          <c:dLbls>
            <c:dLbl>
              <c:idx val="11"/>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accent1">
                          <a:lumMod val="40000"/>
                          <a:lumOff val="60000"/>
                        </a:schemeClr>
                      </a:solidFill>
                      <a:latin typeface="+mn-lt"/>
                      <a:ea typeface="+mn-ea"/>
                      <a:cs typeface="Calibri Light" panose="020F0302020204030204" pitchFamily="34" charset="0"/>
                    </a:defRPr>
                  </a:pPr>
                  <a:endParaRPr lang="fr-FR"/>
                </a:p>
              </c:txPr>
              <c:dLblPos val="b"/>
              <c:showLegendKey val="0"/>
              <c:showVal val="1"/>
              <c:showCatName val="0"/>
              <c:showSerName val="0"/>
              <c:showPercent val="0"/>
              <c:showBubbleSize val="0"/>
              <c:extLst>
                <c:ext xmlns:c15="http://schemas.microsoft.com/office/drawing/2012/chart" uri="{CE6537A1-D6FC-4f65-9D91-7224C49458BB}">
                  <c15:layout>
                    <c:manualLayout>
                      <c:w val="0.10070093024365544"/>
                      <c:h val="7.7584185748549514E-2"/>
                    </c:manualLayout>
                  </c15:layout>
                </c:ext>
                <c:ext xmlns:c16="http://schemas.microsoft.com/office/drawing/2014/chart" uri="{C3380CC4-5D6E-409C-BE32-E72D297353CC}">
                  <c16:uniqueId val="{00000002-FCBB-4EEF-B900-A0870A11E29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lumMod val="40000"/>
                        <a:lumOff val="60000"/>
                      </a:schemeClr>
                    </a:solidFill>
                    <a:latin typeface="+mn-lt"/>
                    <a:ea typeface="+mn-ea"/>
                    <a:cs typeface="Calibri Light" panose="020F0302020204030204" pitchFamily="34" charset="0"/>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Feuil1!$A$2:$A$10</c:f>
              <c:numCache>
                <c:formatCode>General</c:formatCode>
                <c:ptCount val="9"/>
                <c:pt idx="0">
                  <c:v>2025</c:v>
                </c:pt>
                <c:pt idx="1">
                  <c:v>2024</c:v>
                </c:pt>
                <c:pt idx="2">
                  <c:v>2023</c:v>
                </c:pt>
                <c:pt idx="3">
                  <c:v>2022</c:v>
                </c:pt>
                <c:pt idx="4">
                  <c:v>2021</c:v>
                </c:pt>
                <c:pt idx="5">
                  <c:v>2020</c:v>
                </c:pt>
                <c:pt idx="6">
                  <c:v>2019</c:v>
                </c:pt>
                <c:pt idx="7">
                  <c:v>2018</c:v>
                </c:pt>
                <c:pt idx="8">
                  <c:v>2017</c:v>
                </c:pt>
              </c:numCache>
            </c:numRef>
          </c:cat>
          <c:val>
            <c:numRef>
              <c:f>Feuil1!$C$2:$C$10</c:f>
              <c:numCache>
                <c:formatCode>0</c:formatCode>
                <c:ptCount val="9"/>
                <c:pt idx="0">
                  <c:v>350</c:v>
                </c:pt>
                <c:pt idx="1">
                  <c:v>400</c:v>
                </c:pt>
                <c:pt idx="2">
                  <c:v>400</c:v>
                </c:pt>
                <c:pt idx="3">
                  <c:v>400</c:v>
                </c:pt>
                <c:pt idx="4">
                  <c:v>423</c:v>
                </c:pt>
                <c:pt idx="5">
                  <c:v>499</c:v>
                </c:pt>
                <c:pt idx="6">
                  <c:v>391</c:v>
                </c:pt>
                <c:pt idx="7">
                  <c:v>448</c:v>
                </c:pt>
                <c:pt idx="8">
                  <c:v>460</c:v>
                </c:pt>
              </c:numCache>
            </c:numRef>
          </c:val>
          <c:smooth val="1"/>
          <c:extLst>
            <c:ext xmlns:c16="http://schemas.microsoft.com/office/drawing/2014/chart" uri="{C3380CC4-5D6E-409C-BE32-E72D297353CC}">
              <c16:uniqueId val="{00000003-FCBB-4EEF-B900-A0870A11E293}"/>
            </c:ext>
          </c:extLst>
        </c:ser>
        <c:dLbls>
          <c:showLegendKey val="0"/>
          <c:showVal val="0"/>
          <c:showCatName val="0"/>
          <c:showSerName val="0"/>
          <c:showPercent val="0"/>
          <c:showBubbleSize val="0"/>
        </c:dLbls>
        <c:marker val="1"/>
        <c:smooth val="0"/>
        <c:axId val="82061952"/>
        <c:axId val="82080128"/>
      </c:lineChart>
      <c:catAx>
        <c:axId val="82061952"/>
        <c:scaling>
          <c:orientation val="maxMin"/>
        </c:scaling>
        <c:delete val="0"/>
        <c:axPos val="b"/>
        <c:numFmt formatCode="General" sourceLinked="1"/>
        <c:majorTickMark val="out"/>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sz="800" b="0" i="0" u="none" strike="noStrike" kern="1200" baseline="0">
                <a:solidFill>
                  <a:schemeClr val="tx1"/>
                </a:solidFill>
                <a:latin typeface="+mj-lt"/>
                <a:ea typeface="+mn-ea"/>
                <a:cs typeface="Calibri Light" panose="020F0302020204030204" pitchFamily="34" charset="0"/>
              </a:defRPr>
            </a:pPr>
            <a:endParaRPr lang="fr-FR"/>
          </a:p>
        </c:txPr>
        <c:crossAx val="82080128"/>
        <c:crosses val="autoZero"/>
        <c:auto val="1"/>
        <c:lblAlgn val="ctr"/>
        <c:lblOffset val="100"/>
        <c:noMultiLvlLbl val="0"/>
      </c:catAx>
      <c:valAx>
        <c:axId val="82080128"/>
        <c:scaling>
          <c:orientation val="minMax"/>
        </c:scaling>
        <c:delete val="1"/>
        <c:axPos val="r"/>
        <c:numFmt formatCode="0" sourceLinked="1"/>
        <c:majorTickMark val="out"/>
        <c:minorTickMark val="none"/>
        <c:tickLblPos val="nextTo"/>
        <c:crossAx val="82061952"/>
        <c:crosses val="autoZero"/>
        <c:crossBetween val="between"/>
      </c:valAx>
      <c:spPr>
        <a:noFill/>
        <a:ln>
          <a:noFill/>
        </a:ln>
        <a:effectLst/>
      </c:spPr>
    </c:plotArea>
    <c:plotVisOnly val="1"/>
    <c:dispBlanksAs val="gap"/>
    <c:showDLblsOverMax val="0"/>
  </c:chart>
  <c:spPr>
    <a:noFill/>
    <a:ln w="0" cap="flat" cmpd="sng" algn="ctr">
      <a:noFill/>
      <a:prstDash val="solid"/>
    </a:ln>
    <a:effectLst/>
  </c:spPr>
  <c:txPr>
    <a:bodyPr/>
    <a:lstStyle/>
    <a:p>
      <a:pPr>
        <a:defRPr sz="1800"/>
      </a:pPr>
      <a:endParaRPr lang="fr-FR"/>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1416646462334E-3"/>
          <c:y val="5.9803848087238272E-2"/>
          <c:w val="0.99658583353537666"/>
          <c:h val="0.92146506870575295"/>
        </c:manualLayout>
      </c:layout>
      <c:barChart>
        <c:barDir val="col"/>
        <c:grouping val="clustered"/>
        <c:varyColors val="0"/>
        <c:ser>
          <c:idx val="0"/>
          <c:order val="0"/>
          <c:tx>
            <c:strRef>
              <c:f>Feuil1!$B$1</c:f>
              <c:strCache>
                <c:ptCount val="1"/>
                <c:pt idx="0">
                  <c:v>Colonne1</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1-62EA-4036-90E5-2BF43A334C73}"/>
              </c:ext>
            </c:extLst>
          </c:dPt>
          <c:dPt>
            <c:idx val="1"/>
            <c:invertIfNegative val="0"/>
            <c:bubble3D val="0"/>
            <c:extLst>
              <c:ext xmlns:c16="http://schemas.microsoft.com/office/drawing/2014/chart" uri="{C3380CC4-5D6E-409C-BE32-E72D297353CC}">
                <c16:uniqueId val="{00000002-62EA-4036-90E5-2BF43A334C73}"/>
              </c:ext>
            </c:extLst>
          </c:dPt>
          <c:dPt>
            <c:idx val="2"/>
            <c:invertIfNegative val="0"/>
            <c:bubble3D val="0"/>
            <c:extLst>
              <c:ext xmlns:c16="http://schemas.microsoft.com/office/drawing/2014/chart" uri="{C3380CC4-5D6E-409C-BE32-E72D297353CC}">
                <c16:uniqueId val="{00000004-62EA-4036-90E5-2BF43A334C73}"/>
              </c:ext>
            </c:extLst>
          </c:dPt>
          <c:dPt>
            <c:idx val="3"/>
            <c:invertIfNegative val="0"/>
            <c:bubble3D val="0"/>
            <c:extLst>
              <c:ext xmlns:c16="http://schemas.microsoft.com/office/drawing/2014/chart" uri="{C3380CC4-5D6E-409C-BE32-E72D297353CC}">
                <c16:uniqueId val="{00000005-62EA-4036-90E5-2BF43A334C73}"/>
              </c:ext>
            </c:extLst>
          </c:dPt>
          <c:dPt>
            <c:idx val="4"/>
            <c:invertIfNegative val="0"/>
            <c:bubble3D val="0"/>
            <c:extLst>
              <c:ext xmlns:c16="http://schemas.microsoft.com/office/drawing/2014/chart" uri="{C3380CC4-5D6E-409C-BE32-E72D297353CC}">
                <c16:uniqueId val="{00000006-62EA-4036-90E5-2BF43A334C73}"/>
              </c:ext>
            </c:extLst>
          </c:dPt>
          <c:dPt>
            <c:idx val="5"/>
            <c:invertIfNegative val="0"/>
            <c:bubble3D val="0"/>
            <c:spPr>
              <a:solidFill>
                <a:schemeClr val="accent3"/>
              </a:solidFill>
            </c:spPr>
            <c:extLst>
              <c:ext xmlns:c16="http://schemas.microsoft.com/office/drawing/2014/chart" uri="{C3380CC4-5D6E-409C-BE32-E72D297353CC}">
                <c16:uniqueId val="{00000007-62EA-4036-90E5-2BF43A334C73}"/>
              </c:ext>
            </c:extLst>
          </c:dPt>
          <c:dPt>
            <c:idx val="6"/>
            <c:invertIfNegative val="0"/>
            <c:bubble3D val="0"/>
            <c:extLst>
              <c:ext xmlns:c16="http://schemas.microsoft.com/office/drawing/2014/chart" uri="{C3380CC4-5D6E-409C-BE32-E72D297353CC}">
                <c16:uniqueId val="{00000008-62EA-4036-90E5-2BF43A334C73}"/>
              </c:ext>
            </c:extLst>
          </c:dPt>
          <c:dPt>
            <c:idx val="7"/>
            <c:invertIfNegative val="0"/>
            <c:bubble3D val="0"/>
            <c:extLst>
              <c:ext xmlns:c16="http://schemas.microsoft.com/office/drawing/2014/chart" uri="{C3380CC4-5D6E-409C-BE32-E72D297353CC}">
                <c16:uniqueId val="{00000009-62EA-4036-90E5-2BF43A334C73}"/>
              </c:ext>
            </c:extLst>
          </c:dPt>
          <c:dPt>
            <c:idx val="9"/>
            <c:invertIfNegative val="0"/>
            <c:bubble3D val="0"/>
            <c:extLst>
              <c:ext xmlns:c16="http://schemas.microsoft.com/office/drawing/2014/chart" uri="{C3380CC4-5D6E-409C-BE32-E72D297353CC}">
                <c16:uniqueId val="{0000000A-62EA-4036-90E5-2BF43A334C73}"/>
              </c:ext>
            </c:extLst>
          </c:dPt>
          <c:dPt>
            <c:idx val="13"/>
            <c:invertIfNegative val="0"/>
            <c:bubble3D val="0"/>
            <c:extLst>
              <c:ext xmlns:c16="http://schemas.microsoft.com/office/drawing/2014/chart" uri="{C3380CC4-5D6E-409C-BE32-E72D297353CC}">
                <c16:uniqueId val="{0000000B-62EA-4036-90E5-2BF43A334C73}"/>
              </c:ext>
            </c:extLst>
          </c:dPt>
          <c:dPt>
            <c:idx val="14"/>
            <c:invertIfNegative val="0"/>
            <c:bubble3D val="0"/>
            <c:extLst>
              <c:ext xmlns:c16="http://schemas.microsoft.com/office/drawing/2014/chart" uri="{C3380CC4-5D6E-409C-BE32-E72D297353CC}">
                <c16:uniqueId val="{0000000C-62EA-4036-90E5-2BF43A334C73}"/>
              </c:ext>
            </c:extLst>
          </c:dPt>
          <c:dLbls>
            <c:dLbl>
              <c:idx val="5"/>
              <c:spPr>
                <a:noFill/>
                <a:ln>
                  <a:noFill/>
                </a:ln>
                <a:effectLst/>
              </c:spPr>
              <c:txPr>
                <a:bodyPr wrap="square" lIns="0" tIns="0" rIns="0" bIns="0" anchor="ctr">
                  <a:spAutoFit/>
                </a:bodyPr>
                <a:lstStyle/>
                <a:p>
                  <a:pPr>
                    <a:defRPr sz="4400" b="1">
                      <a:solidFill>
                        <a:schemeClr val="accent3"/>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62EA-4036-90E5-2BF43A334C73}"/>
                </c:ext>
              </c:extLst>
            </c:dLbl>
            <c:spPr>
              <a:noFill/>
              <a:ln>
                <a:noFill/>
              </a:ln>
              <a:effectLst/>
            </c:spPr>
            <c:txPr>
              <a:bodyPr wrap="square" lIns="0" tIns="0" rIns="0" bIns="0" anchor="ctr">
                <a:spAutoFit/>
              </a:bodyPr>
              <a:lstStyle/>
              <a:p>
                <a:pPr>
                  <a:defRPr sz="4400" b="1">
                    <a:solidFill>
                      <a:schemeClr val="accent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Feuil1!$A$2:$A$7</c:f>
              <c:strCache>
                <c:ptCount val="6"/>
                <c:pt idx="0">
                  <c:v>Les cadeaux </c:v>
                </c:pt>
                <c:pt idx="1">
                  <c:v>La tenue vestimentaire</c:v>
                </c:pt>
                <c:pt idx="2">
                  <c:v>Les décorations</c:v>
                </c:pt>
                <c:pt idx="3">
                  <c:v>Les repas </c:v>
                </c:pt>
                <c:pt idx="4">
                  <c:v>Les transports</c:v>
                </c:pt>
                <c:pt idx="5">
                  <c:v>Ne cherche pas à limiter ses dépenses</c:v>
                </c:pt>
              </c:strCache>
            </c:strRef>
          </c:cat>
          <c:val>
            <c:numRef>
              <c:f>Feuil1!$B$2:$B$7</c:f>
              <c:numCache>
                <c:formatCode>0%</c:formatCode>
                <c:ptCount val="6"/>
                <c:pt idx="0">
                  <c:v>0.21</c:v>
                </c:pt>
                <c:pt idx="1">
                  <c:v>0.19</c:v>
                </c:pt>
                <c:pt idx="2">
                  <c:v>0.15</c:v>
                </c:pt>
                <c:pt idx="3">
                  <c:v>0.08</c:v>
                </c:pt>
                <c:pt idx="4">
                  <c:v>0.05</c:v>
                </c:pt>
                <c:pt idx="5">
                  <c:v>0.32</c:v>
                </c:pt>
              </c:numCache>
            </c:numRef>
          </c:val>
          <c:extLst>
            <c:ext xmlns:c16="http://schemas.microsoft.com/office/drawing/2014/chart" uri="{C3380CC4-5D6E-409C-BE32-E72D297353CC}">
              <c16:uniqueId val="{0000000D-62EA-4036-90E5-2BF43A334C73}"/>
            </c:ext>
          </c:extLst>
        </c:ser>
        <c:dLbls>
          <c:showLegendKey val="0"/>
          <c:showVal val="0"/>
          <c:showCatName val="0"/>
          <c:showSerName val="0"/>
          <c:showPercent val="0"/>
          <c:showBubbleSize val="0"/>
        </c:dLbls>
        <c:gapWidth val="41"/>
        <c:axId val="207912320"/>
        <c:axId val="207926400"/>
      </c:barChart>
      <c:catAx>
        <c:axId val="207912320"/>
        <c:scaling>
          <c:orientation val="minMax"/>
        </c:scaling>
        <c:delete val="1"/>
        <c:axPos val="b"/>
        <c:numFmt formatCode="General" sourceLinked="1"/>
        <c:majorTickMark val="out"/>
        <c:minorTickMark val="none"/>
        <c:tickLblPos val="nextTo"/>
        <c:crossAx val="207926400"/>
        <c:crosses val="autoZero"/>
        <c:auto val="1"/>
        <c:lblAlgn val="ctr"/>
        <c:lblOffset val="100"/>
        <c:noMultiLvlLbl val="0"/>
      </c:catAx>
      <c:valAx>
        <c:axId val="207926400"/>
        <c:scaling>
          <c:orientation val="minMax"/>
          <c:max val="0.9"/>
          <c:min val="0"/>
        </c:scaling>
        <c:delete val="1"/>
        <c:axPos val="l"/>
        <c:numFmt formatCode="0%" sourceLinked="1"/>
        <c:majorTickMark val="out"/>
        <c:minorTickMark val="none"/>
        <c:tickLblPos val="nextTo"/>
        <c:crossAx val="207912320"/>
        <c:crosses val="autoZero"/>
        <c:crossBetween val="between"/>
        <c:majorUnit val="0.5"/>
      </c:valAx>
      <c:spPr>
        <a:noFill/>
        <a:ln w="25400">
          <a:noFill/>
        </a:ln>
      </c:spPr>
    </c:plotArea>
    <c:plotVisOnly val="1"/>
    <c:dispBlanksAs val="gap"/>
    <c:showDLblsOverMax val="0"/>
  </c:chart>
  <c:txPr>
    <a:bodyPr/>
    <a:lstStyle/>
    <a:p>
      <a:pPr>
        <a:defRPr sz="1800"/>
      </a:pPr>
      <a:endParaRPr lang="fr-F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1.5179463834571769E-3"/>
          <c:w val="0.84065276948050682"/>
          <c:h val="0.99848205115765987"/>
        </c:manualLayout>
      </c:layout>
      <c:barChart>
        <c:barDir val="bar"/>
        <c:grouping val="clustered"/>
        <c:varyColors val="0"/>
        <c:ser>
          <c:idx val="0"/>
          <c:order val="0"/>
          <c:tx>
            <c:strRef>
              <c:f>Feuil1!$B$1</c:f>
              <c:strCache>
                <c:ptCount val="1"/>
                <c:pt idx="0">
                  <c:v>Colonne2</c:v>
                </c:pt>
              </c:strCache>
            </c:strRef>
          </c:tx>
          <c:spPr>
            <a:solidFill>
              <a:schemeClr val="accent1"/>
            </a:solidFill>
            <a:ln w="57150">
              <a:noFill/>
            </a:ln>
          </c:spPr>
          <c:invertIfNegative val="0"/>
          <c:dPt>
            <c:idx val="0"/>
            <c:invertIfNegative val="0"/>
            <c:bubble3D val="0"/>
            <c:extLst>
              <c:ext xmlns:c16="http://schemas.microsoft.com/office/drawing/2014/chart" uri="{C3380CC4-5D6E-409C-BE32-E72D297353CC}">
                <c16:uniqueId val="{00000000-FF6A-4F57-84E9-663DF6329F89}"/>
              </c:ext>
            </c:extLst>
          </c:dPt>
          <c:dPt>
            <c:idx val="1"/>
            <c:invertIfNegative val="0"/>
            <c:bubble3D val="0"/>
            <c:extLst>
              <c:ext xmlns:c16="http://schemas.microsoft.com/office/drawing/2014/chart" uri="{C3380CC4-5D6E-409C-BE32-E72D297353CC}">
                <c16:uniqueId val="{00000001-FF6A-4F57-84E9-663DF6329F89}"/>
              </c:ext>
            </c:extLst>
          </c:dPt>
          <c:dPt>
            <c:idx val="2"/>
            <c:invertIfNegative val="0"/>
            <c:bubble3D val="0"/>
            <c:extLst>
              <c:ext xmlns:c16="http://schemas.microsoft.com/office/drawing/2014/chart" uri="{C3380CC4-5D6E-409C-BE32-E72D297353CC}">
                <c16:uniqueId val="{00000002-FF6A-4F57-84E9-663DF6329F89}"/>
              </c:ext>
            </c:extLst>
          </c:dPt>
          <c:dPt>
            <c:idx val="3"/>
            <c:invertIfNegative val="0"/>
            <c:bubble3D val="0"/>
            <c:extLst>
              <c:ext xmlns:c16="http://schemas.microsoft.com/office/drawing/2014/chart" uri="{C3380CC4-5D6E-409C-BE32-E72D297353CC}">
                <c16:uniqueId val="{00000003-FF6A-4F57-84E9-663DF6329F89}"/>
              </c:ext>
            </c:extLst>
          </c:dPt>
          <c:dPt>
            <c:idx val="4"/>
            <c:invertIfNegative val="0"/>
            <c:bubble3D val="0"/>
            <c:extLst>
              <c:ext xmlns:c16="http://schemas.microsoft.com/office/drawing/2014/chart" uri="{C3380CC4-5D6E-409C-BE32-E72D297353CC}">
                <c16:uniqueId val="{00000004-FF6A-4F57-84E9-663DF6329F89}"/>
              </c:ext>
            </c:extLst>
          </c:dPt>
          <c:dPt>
            <c:idx val="5"/>
            <c:invertIfNegative val="0"/>
            <c:bubble3D val="0"/>
            <c:extLst>
              <c:ext xmlns:c16="http://schemas.microsoft.com/office/drawing/2014/chart" uri="{C3380CC4-5D6E-409C-BE32-E72D297353CC}">
                <c16:uniqueId val="{00000005-FF6A-4F57-84E9-663DF6329F89}"/>
              </c:ext>
            </c:extLst>
          </c:dPt>
          <c:dPt>
            <c:idx val="6"/>
            <c:invertIfNegative val="0"/>
            <c:bubble3D val="0"/>
            <c:extLst>
              <c:ext xmlns:c16="http://schemas.microsoft.com/office/drawing/2014/chart" uri="{C3380CC4-5D6E-409C-BE32-E72D297353CC}">
                <c16:uniqueId val="{00000007-FF6A-4F57-84E9-663DF6329F89}"/>
              </c:ext>
            </c:extLst>
          </c:dPt>
          <c:dPt>
            <c:idx val="7"/>
            <c:invertIfNegative val="0"/>
            <c:bubble3D val="0"/>
            <c:extLst>
              <c:ext xmlns:c16="http://schemas.microsoft.com/office/drawing/2014/chart" uri="{C3380CC4-5D6E-409C-BE32-E72D297353CC}">
                <c16:uniqueId val="{00000008-FF6A-4F57-84E9-663DF6329F89}"/>
              </c:ext>
            </c:extLst>
          </c:dPt>
          <c:dPt>
            <c:idx val="8"/>
            <c:invertIfNegative val="0"/>
            <c:bubble3D val="0"/>
            <c:extLst>
              <c:ext xmlns:c16="http://schemas.microsoft.com/office/drawing/2014/chart" uri="{C3380CC4-5D6E-409C-BE32-E72D297353CC}">
                <c16:uniqueId val="{0000000A-FF6A-4F57-84E9-663DF6329F89}"/>
              </c:ext>
            </c:extLst>
          </c:dPt>
          <c:dPt>
            <c:idx val="9"/>
            <c:invertIfNegative val="0"/>
            <c:bubble3D val="0"/>
            <c:spPr>
              <a:solidFill>
                <a:schemeClr val="bg1">
                  <a:lumMod val="85000"/>
                </a:schemeClr>
              </a:solidFill>
              <a:ln w="57150">
                <a:noFill/>
              </a:ln>
            </c:spPr>
            <c:extLst>
              <c:ext xmlns:c16="http://schemas.microsoft.com/office/drawing/2014/chart" uri="{C3380CC4-5D6E-409C-BE32-E72D297353CC}">
                <c16:uniqueId val="{0000000B-FF6A-4F57-84E9-663DF6329F89}"/>
              </c:ext>
            </c:extLst>
          </c:dPt>
          <c:dPt>
            <c:idx val="10"/>
            <c:invertIfNegative val="0"/>
            <c:bubble3D val="0"/>
            <c:spPr>
              <a:solidFill>
                <a:schemeClr val="accent3"/>
              </a:solidFill>
              <a:ln w="57150">
                <a:noFill/>
              </a:ln>
            </c:spPr>
            <c:extLst>
              <c:ext xmlns:c16="http://schemas.microsoft.com/office/drawing/2014/chart" uri="{C3380CC4-5D6E-409C-BE32-E72D297353CC}">
                <c16:uniqueId val="{0000000C-FF6A-4F57-84E9-663DF6329F89}"/>
              </c:ext>
            </c:extLst>
          </c:dPt>
          <c:dPt>
            <c:idx val="11"/>
            <c:invertIfNegative val="0"/>
            <c:bubble3D val="0"/>
            <c:extLst>
              <c:ext xmlns:c16="http://schemas.microsoft.com/office/drawing/2014/chart" uri="{C3380CC4-5D6E-409C-BE32-E72D297353CC}">
                <c16:uniqueId val="{0000000D-FF6A-4F57-84E9-663DF6329F89}"/>
              </c:ext>
            </c:extLst>
          </c:dPt>
          <c:dPt>
            <c:idx val="12"/>
            <c:invertIfNegative val="0"/>
            <c:bubble3D val="0"/>
            <c:extLst>
              <c:ext xmlns:c16="http://schemas.microsoft.com/office/drawing/2014/chart" uri="{C3380CC4-5D6E-409C-BE32-E72D297353CC}">
                <c16:uniqueId val="{0000000E-FF6A-4F57-84E9-663DF6329F89}"/>
              </c:ext>
            </c:extLst>
          </c:dPt>
          <c:dPt>
            <c:idx val="13"/>
            <c:invertIfNegative val="0"/>
            <c:bubble3D val="0"/>
            <c:extLst>
              <c:ext xmlns:c16="http://schemas.microsoft.com/office/drawing/2014/chart" uri="{C3380CC4-5D6E-409C-BE32-E72D297353CC}">
                <c16:uniqueId val="{0000000F-FF6A-4F57-84E9-663DF6329F89}"/>
              </c:ext>
            </c:extLst>
          </c:dPt>
          <c:dPt>
            <c:idx val="14"/>
            <c:invertIfNegative val="0"/>
            <c:bubble3D val="0"/>
            <c:extLst>
              <c:ext xmlns:c16="http://schemas.microsoft.com/office/drawing/2014/chart" uri="{C3380CC4-5D6E-409C-BE32-E72D297353CC}">
                <c16:uniqueId val="{00000010-FF6A-4F57-84E9-663DF6329F89}"/>
              </c:ext>
            </c:extLst>
          </c:dPt>
          <c:dLbls>
            <c:dLbl>
              <c:idx val="0"/>
              <c:spPr>
                <a:ln>
                  <a:noFill/>
                </a:ln>
              </c:spPr>
              <c:txPr>
                <a:bodyPr tIns="0" bIns="0"/>
                <a:lstStyle/>
                <a:p>
                  <a:pPr>
                    <a:defRPr lang="en-US" sz="2200" b="1">
                      <a:solidFill>
                        <a:schemeClr val="accent1"/>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F6A-4F57-84E9-663DF6329F89}"/>
                </c:ext>
              </c:extLst>
            </c:dLbl>
            <c:dLbl>
              <c:idx val="1"/>
              <c:spPr>
                <a:ln>
                  <a:noFill/>
                </a:ln>
              </c:spPr>
              <c:txPr>
                <a:bodyPr tIns="0" bIns="0"/>
                <a:lstStyle/>
                <a:p>
                  <a:pPr>
                    <a:defRPr lang="en-US" sz="2200" b="1">
                      <a:solidFill>
                        <a:schemeClr val="accent1"/>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F6A-4F57-84E9-663DF6329F89}"/>
                </c:ext>
              </c:extLst>
            </c:dLbl>
            <c:dLbl>
              <c:idx val="2"/>
              <c:spPr>
                <a:ln>
                  <a:noFill/>
                </a:ln>
              </c:spPr>
              <c:txPr>
                <a:bodyPr tIns="0" bIns="0" anchorCtr="0"/>
                <a:lstStyle/>
                <a:p>
                  <a:pPr algn="ctr" rtl="0">
                    <a:defRPr lang="en-US" sz="2200" b="1" i="0" u="none" strike="noStrike" kern="1200" baseline="0">
                      <a:solidFill>
                        <a:schemeClr val="accent1"/>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FF6A-4F57-84E9-663DF6329F89}"/>
                </c:ext>
              </c:extLst>
            </c:dLbl>
            <c:dLbl>
              <c:idx val="3"/>
              <c:spPr>
                <a:ln>
                  <a:noFill/>
                </a:ln>
              </c:spPr>
              <c:txPr>
                <a:bodyPr tIns="0" bIns="0" anchorCtr="0"/>
                <a:lstStyle/>
                <a:p>
                  <a:pPr algn="ctr" rtl="0">
                    <a:defRPr lang="en-US" sz="2200" b="1" i="0" u="none" strike="noStrike" kern="1200" baseline="0">
                      <a:solidFill>
                        <a:schemeClr val="accent1"/>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F6A-4F57-84E9-663DF6329F89}"/>
                </c:ext>
              </c:extLst>
            </c:dLbl>
            <c:dLbl>
              <c:idx val="4"/>
              <c:spPr>
                <a:ln>
                  <a:noFill/>
                </a:ln>
              </c:spPr>
              <c:txPr>
                <a:bodyPr tIns="0" bIns="0" anchorCtr="0"/>
                <a:lstStyle/>
                <a:p>
                  <a:pPr algn="ctr" rtl="0">
                    <a:defRPr lang="en-US" sz="2200" b="1" i="0" u="none" strike="noStrike" kern="1200" baseline="0">
                      <a:solidFill>
                        <a:schemeClr val="accent1"/>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FF6A-4F57-84E9-663DF6329F89}"/>
                </c:ext>
              </c:extLst>
            </c:dLbl>
            <c:dLbl>
              <c:idx val="5"/>
              <c:spPr>
                <a:noFill/>
                <a:ln>
                  <a:noFill/>
                </a:ln>
                <a:effectLst/>
              </c:spPr>
              <c:txPr>
                <a:bodyPr tIns="0" bIns="0" anchorCtr="0"/>
                <a:lstStyle/>
                <a:p>
                  <a:pPr algn="ctr" rtl="0">
                    <a:defRPr lang="en-US" sz="2200" b="1" i="0" u="none" strike="noStrike" kern="1200" baseline="0">
                      <a:solidFill>
                        <a:schemeClr val="accent1"/>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FF6A-4F57-84E9-663DF6329F89}"/>
                </c:ext>
              </c:extLst>
            </c:dLbl>
            <c:dLbl>
              <c:idx val="6"/>
              <c:spPr>
                <a:noFill/>
                <a:ln>
                  <a:noFill/>
                </a:ln>
                <a:effectLst/>
              </c:spPr>
              <c:txPr>
                <a:bodyPr tIns="0" bIns="0" anchorCtr="0"/>
                <a:lstStyle/>
                <a:p>
                  <a:pPr algn="ctr" rtl="0">
                    <a:defRPr lang="en-US" sz="2200" b="1" i="0" u="none" strike="noStrike" kern="1200" baseline="0">
                      <a:solidFill>
                        <a:schemeClr val="accent1"/>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FF6A-4F57-84E9-663DF6329F89}"/>
                </c:ext>
              </c:extLst>
            </c:dLbl>
            <c:dLbl>
              <c:idx val="7"/>
              <c:spPr>
                <a:noFill/>
                <a:ln>
                  <a:noFill/>
                </a:ln>
                <a:effectLst/>
              </c:spPr>
              <c:txPr>
                <a:bodyPr tIns="0" bIns="0" anchorCtr="0"/>
                <a:lstStyle/>
                <a:p>
                  <a:pPr algn="ctr" rtl="0">
                    <a:defRPr lang="en-US" sz="2200" b="1" i="0" u="none" strike="noStrike" kern="1200" baseline="0">
                      <a:solidFill>
                        <a:schemeClr val="accent1"/>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FF6A-4F57-84E9-663DF6329F89}"/>
                </c:ext>
              </c:extLst>
            </c:dLbl>
            <c:dLbl>
              <c:idx val="8"/>
              <c:spPr>
                <a:noFill/>
                <a:ln>
                  <a:noFill/>
                </a:ln>
                <a:effectLst/>
              </c:spPr>
              <c:txPr>
                <a:bodyPr tIns="0" bIns="0" anchorCtr="0"/>
                <a:lstStyle/>
                <a:p>
                  <a:pPr algn="ctr" rtl="0">
                    <a:defRPr lang="en-US" sz="2200" b="1" i="0" u="none" strike="noStrike" kern="1200" baseline="0">
                      <a:solidFill>
                        <a:schemeClr val="accent1"/>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FF6A-4F57-84E9-663DF6329F89}"/>
                </c:ext>
              </c:extLst>
            </c:dLbl>
            <c:dLbl>
              <c:idx val="9"/>
              <c:spPr>
                <a:noFill/>
                <a:ln>
                  <a:noFill/>
                </a:ln>
                <a:effectLst/>
              </c:spPr>
              <c:txPr>
                <a:bodyPr tIns="0" bIns="0"/>
                <a:lstStyle/>
                <a:p>
                  <a:pPr>
                    <a:defRPr lang="en-US" sz="2200" b="1">
                      <a:solidFill>
                        <a:schemeClr val="bg1">
                          <a:lumMod val="85000"/>
                        </a:schemeClr>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FF6A-4F57-84E9-663DF6329F89}"/>
                </c:ext>
              </c:extLst>
            </c:dLbl>
            <c:dLbl>
              <c:idx val="10"/>
              <c:spPr>
                <a:noFill/>
                <a:ln>
                  <a:noFill/>
                </a:ln>
                <a:effectLst/>
              </c:spPr>
              <c:txPr>
                <a:bodyPr tIns="0" bIns="0"/>
                <a:lstStyle/>
                <a:p>
                  <a:pPr>
                    <a:defRPr lang="en-US" sz="2200" b="1">
                      <a:solidFill>
                        <a:schemeClr val="accent3"/>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FF6A-4F57-84E9-663DF6329F89}"/>
                </c:ext>
              </c:extLst>
            </c:dLbl>
            <c:spPr>
              <a:noFill/>
              <a:ln>
                <a:noFill/>
              </a:ln>
              <a:effectLst/>
            </c:spPr>
            <c:txPr>
              <a:bodyPr tIns="0" bIns="0"/>
              <a:lstStyle/>
              <a:p>
                <a:pPr>
                  <a:defRPr lang="en-US" sz="2200" b="1">
                    <a:solidFill>
                      <a:schemeClr val="accent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Feuil1!$A$2:$A$12</c:f>
              <c:strCache>
                <c:ptCount val="11"/>
                <c:pt idx="0">
                  <c:v>Faire vos achats de cadeaux lors des périodes promotionnelles</c:v>
                </c:pt>
                <c:pt idx="1">
                  <c:v>Faire des cadeaux uniquement aux enfants</c:v>
                </c:pt>
                <c:pt idx="2">
                  <c:v>Faire un seul cadeau pour un couple</c:v>
                </c:pt>
                <c:pt idx="3">
                  <c:v>Utiliser les chèques cadeaux offerts par les comités d’entreprises</c:v>
                </c:pt>
                <c:pt idx="4">
                  <c:v>Acheter vos cadeaux d’occasion ou de seconde main</c:v>
                </c:pt>
                <c:pt idx="5">
                  <c:v>Utiliser un paiement par carte bancaire en plusieurs fois</c:v>
                </c:pt>
                <c:pt idx="6">
                  <c:v>Fabriquer vos cadeaux vous-même</c:v>
                </c:pt>
                <c:pt idx="7">
                  <c:v>Organiser un tirage au sort pour les cadeaux entre les membres de la famille</c:v>
                </c:pt>
                <c:pt idx="8">
                  <c:v>Utiliser un crédit à la consommation</c:v>
                </c:pt>
                <c:pt idx="9">
                  <c:v>Autre</c:v>
                </c:pt>
                <c:pt idx="10">
                  <c:v>Non, aucune</c:v>
                </c:pt>
              </c:strCache>
            </c:strRef>
          </c:cat>
          <c:val>
            <c:numRef>
              <c:f>Feuil1!$B$2:$B$12</c:f>
              <c:numCache>
                <c:formatCode>0%</c:formatCode>
                <c:ptCount val="11"/>
                <c:pt idx="0">
                  <c:v>0.38</c:v>
                </c:pt>
                <c:pt idx="1">
                  <c:v>0.22</c:v>
                </c:pt>
                <c:pt idx="2">
                  <c:v>0.17</c:v>
                </c:pt>
                <c:pt idx="3">
                  <c:v>0.15</c:v>
                </c:pt>
                <c:pt idx="4">
                  <c:v>0.14000000000000001</c:v>
                </c:pt>
                <c:pt idx="5">
                  <c:v>0.1</c:v>
                </c:pt>
                <c:pt idx="6">
                  <c:v>0.1</c:v>
                </c:pt>
                <c:pt idx="7">
                  <c:v>0.06</c:v>
                </c:pt>
                <c:pt idx="8">
                  <c:v>0.03</c:v>
                </c:pt>
                <c:pt idx="9">
                  <c:v>0.01</c:v>
                </c:pt>
                <c:pt idx="10">
                  <c:v>0.3</c:v>
                </c:pt>
              </c:numCache>
            </c:numRef>
          </c:val>
          <c:extLst>
            <c:ext xmlns:c16="http://schemas.microsoft.com/office/drawing/2014/chart" uri="{C3380CC4-5D6E-409C-BE32-E72D297353CC}">
              <c16:uniqueId val="{00000011-FF6A-4F57-84E9-663DF6329F89}"/>
            </c:ext>
          </c:extLst>
        </c:ser>
        <c:dLbls>
          <c:showLegendKey val="0"/>
          <c:showVal val="0"/>
          <c:showCatName val="0"/>
          <c:showSerName val="0"/>
          <c:showPercent val="0"/>
          <c:showBubbleSize val="0"/>
        </c:dLbls>
        <c:gapWidth val="90"/>
        <c:overlap val="100"/>
        <c:axId val="207912320"/>
        <c:axId val="207926400"/>
      </c:barChart>
      <c:catAx>
        <c:axId val="207912320"/>
        <c:scaling>
          <c:orientation val="maxMin"/>
        </c:scaling>
        <c:delete val="1"/>
        <c:axPos val="l"/>
        <c:numFmt formatCode="General" sourceLinked="1"/>
        <c:majorTickMark val="out"/>
        <c:minorTickMark val="none"/>
        <c:tickLblPos val="nextTo"/>
        <c:crossAx val="207926400"/>
        <c:crosses val="autoZero"/>
        <c:auto val="1"/>
        <c:lblAlgn val="ctr"/>
        <c:lblOffset val="100"/>
        <c:noMultiLvlLbl val="0"/>
      </c:catAx>
      <c:valAx>
        <c:axId val="207926400"/>
        <c:scaling>
          <c:orientation val="minMax"/>
          <c:max val="0.8"/>
          <c:min val="0"/>
        </c:scaling>
        <c:delete val="1"/>
        <c:axPos val="t"/>
        <c:numFmt formatCode="0%" sourceLinked="1"/>
        <c:majorTickMark val="out"/>
        <c:minorTickMark val="none"/>
        <c:tickLblPos val="nextTo"/>
        <c:crossAx val="207912320"/>
        <c:crosses val="autoZero"/>
        <c:crossBetween val="between"/>
        <c:majorUnit val="0.5"/>
      </c:valAx>
      <c:spPr>
        <a:noFill/>
        <a:ln w="25400">
          <a:noFill/>
        </a:ln>
      </c:spPr>
    </c:plotArea>
    <c:plotVisOnly val="1"/>
    <c:dispBlanksAs val="gap"/>
    <c:showDLblsOverMax val="0"/>
  </c:chart>
  <c:txPr>
    <a:bodyPr/>
    <a:lstStyle/>
    <a:p>
      <a:pPr>
        <a:defRPr sz="1800"/>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00556257115166"/>
          <c:y val="0"/>
          <c:w val="0.71128830529878073"/>
          <c:h val="0.99848205115765987"/>
        </c:manualLayout>
      </c:layout>
      <c:barChart>
        <c:barDir val="bar"/>
        <c:grouping val="clustered"/>
        <c:varyColors val="0"/>
        <c:ser>
          <c:idx val="0"/>
          <c:order val="0"/>
          <c:tx>
            <c:strRef>
              <c:f>Feuil1!$B$1</c:f>
              <c:strCache>
                <c:ptCount val="1"/>
                <c:pt idx="0">
                  <c:v>AU TOTAL</c:v>
                </c:pt>
              </c:strCache>
            </c:strRef>
          </c:tx>
          <c:spPr>
            <a:solidFill>
              <a:schemeClr val="accent1">
                <a:lumMod val="40000"/>
                <a:lumOff val="60000"/>
              </a:schemeClr>
            </a:solidFill>
            <a:ln w="57150">
              <a:noFill/>
            </a:ln>
          </c:spPr>
          <c:invertIfNegative val="0"/>
          <c:dPt>
            <c:idx val="0"/>
            <c:invertIfNegative val="0"/>
            <c:bubble3D val="0"/>
            <c:extLst>
              <c:ext xmlns:c16="http://schemas.microsoft.com/office/drawing/2014/chart" uri="{C3380CC4-5D6E-409C-BE32-E72D297353CC}">
                <c16:uniqueId val="{00000000-F3C1-429C-8A9D-C38AD5F7E7A7}"/>
              </c:ext>
            </c:extLst>
          </c:dPt>
          <c:dPt>
            <c:idx val="1"/>
            <c:invertIfNegative val="0"/>
            <c:bubble3D val="0"/>
            <c:extLst>
              <c:ext xmlns:c16="http://schemas.microsoft.com/office/drawing/2014/chart" uri="{C3380CC4-5D6E-409C-BE32-E72D297353CC}">
                <c16:uniqueId val="{00000001-F3C1-429C-8A9D-C38AD5F7E7A7}"/>
              </c:ext>
            </c:extLst>
          </c:dPt>
          <c:dPt>
            <c:idx val="2"/>
            <c:invertIfNegative val="0"/>
            <c:bubble3D val="0"/>
            <c:spPr>
              <a:solidFill>
                <a:schemeClr val="accent3">
                  <a:lumMod val="40000"/>
                  <a:lumOff val="60000"/>
                </a:schemeClr>
              </a:solidFill>
              <a:ln w="57150">
                <a:noFill/>
              </a:ln>
            </c:spPr>
            <c:extLst>
              <c:ext xmlns:c16="http://schemas.microsoft.com/office/drawing/2014/chart" uri="{C3380CC4-5D6E-409C-BE32-E72D297353CC}">
                <c16:uniqueId val="{00000002-F3C1-429C-8A9D-C38AD5F7E7A7}"/>
              </c:ext>
            </c:extLst>
          </c:dPt>
          <c:dPt>
            <c:idx val="3"/>
            <c:invertIfNegative val="0"/>
            <c:bubble3D val="0"/>
            <c:spPr>
              <a:solidFill>
                <a:schemeClr val="bg1">
                  <a:lumMod val="85000"/>
                </a:schemeClr>
              </a:solidFill>
              <a:ln w="57150">
                <a:noFill/>
              </a:ln>
            </c:spPr>
            <c:extLst>
              <c:ext xmlns:c16="http://schemas.microsoft.com/office/drawing/2014/chart" uri="{C3380CC4-5D6E-409C-BE32-E72D297353CC}">
                <c16:uniqueId val="{00000003-F3C1-429C-8A9D-C38AD5F7E7A7}"/>
              </c:ext>
            </c:extLst>
          </c:dPt>
          <c:dPt>
            <c:idx val="4"/>
            <c:invertIfNegative val="0"/>
            <c:bubble3D val="0"/>
            <c:spPr>
              <a:solidFill>
                <a:schemeClr val="accent3">
                  <a:lumMod val="40000"/>
                  <a:lumOff val="60000"/>
                </a:schemeClr>
              </a:solidFill>
              <a:ln w="57150">
                <a:noFill/>
              </a:ln>
            </c:spPr>
            <c:extLst>
              <c:ext xmlns:c16="http://schemas.microsoft.com/office/drawing/2014/chart" uri="{C3380CC4-5D6E-409C-BE32-E72D297353CC}">
                <c16:uniqueId val="{00000004-F3C1-429C-8A9D-C38AD5F7E7A7}"/>
              </c:ext>
            </c:extLst>
          </c:dPt>
          <c:dPt>
            <c:idx val="5"/>
            <c:invertIfNegative val="0"/>
            <c:bubble3D val="0"/>
            <c:spPr>
              <a:solidFill>
                <a:schemeClr val="bg1">
                  <a:lumMod val="85000"/>
                </a:schemeClr>
              </a:solidFill>
              <a:ln w="57150">
                <a:noFill/>
              </a:ln>
            </c:spPr>
            <c:extLst>
              <c:ext xmlns:c16="http://schemas.microsoft.com/office/drawing/2014/chart" uri="{C3380CC4-5D6E-409C-BE32-E72D297353CC}">
                <c16:uniqueId val="{00000006-F3C1-429C-8A9D-C38AD5F7E7A7}"/>
              </c:ext>
            </c:extLst>
          </c:dPt>
          <c:dPt>
            <c:idx val="6"/>
            <c:invertIfNegative val="0"/>
            <c:bubble3D val="0"/>
            <c:spPr>
              <a:solidFill>
                <a:schemeClr val="accent3"/>
              </a:solidFill>
              <a:ln w="57150">
                <a:noFill/>
              </a:ln>
            </c:spPr>
            <c:extLst>
              <c:ext xmlns:c16="http://schemas.microsoft.com/office/drawing/2014/chart" uri="{C3380CC4-5D6E-409C-BE32-E72D297353CC}">
                <c16:uniqueId val="{00000008-F3C1-429C-8A9D-C38AD5F7E7A7}"/>
              </c:ext>
            </c:extLst>
          </c:dPt>
          <c:dPt>
            <c:idx val="7"/>
            <c:invertIfNegative val="0"/>
            <c:bubble3D val="0"/>
            <c:spPr>
              <a:solidFill>
                <a:schemeClr val="bg1">
                  <a:lumMod val="85000"/>
                </a:schemeClr>
              </a:solidFill>
              <a:ln w="57150">
                <a:noFill/>
              </a:ln>
            </c:spPr>
            <c:extLst>
              <c:ext xmlns:c16="http://schemas.microsoft.com/office/drawing/2014/chart" uri="{C3380CC4-5D6E-409C-BE32-E72D297353CC}">
                <c16:uniqueId val="{0000000A-F3C1-429C-8A9D-C38AD5F7E7A7}"/>
              </c:ext>
            </c:extLst>
          </c:dPt>
          <c:dPt>
            <c:idx val="8"/>
            <c:invertIfNegative val="0"/>
            <c:bubble3D val="0"/>
            <c:spPr>
              <a:solidFill>
                <a:schemeClr val="accent1">
                  <a:lumMod val="75000"/>
                </a:schemeClr>
              </a:solidFill>
              <a:ln w="57150">
                <a:noFill/>
              </a:ln>
            </c:spPr>
            <c:extLst>
              <c:ext xmlns:c16="http://schemas.microsoft.com/office/drawing/2014/chart" uri="{C3380CC4-5D6E-409C-BE32-E72D297353CC}">
                <c16:uniqueId val="{0000000C-F3C1-429C-8A9D-C38AD5F7E7A7}"/>
              </c:ext>
            </c:extLst>
          </c:dPt>
          <c:dPt>
            <c:idx val="9"/>
            <c:invertIfNegative val="0"/>
            <c:bubble3D val="0"/>
            <c:extLst>
              <c:ext xmlns:c16="http://schemas.microsoft.com/office/drawing/2014/chart" uri="{C3380CC4-5D6E-409C-BE32-E72D297353CC}">
                <c16:uniqueId val="{0000000D-F3C1-429C-8A9D-C38AD5F7E7A7}"/>
              </c:ext>
            </c:extLst>
          </c:dPt>
          <c:dPt>
            <c:idx val="10"/>
            <c:invertIfNegative val="0"/>
            <c:bubble3D val="0"/>
            <c:extLst>
              <c:ext xmlns:c16="http://schemas.microsoft.com/office/drawing/2014/chart" uri="{C3380CC4-5D6E-409C-BE32-E72D297353CC}">
                <c16:uniqueId val="{0000000E-F3C1-429C-8A9D-C38AD5F7E7A7}"/>
              </c:ext>
            </c:extLst>
          </c:dPt>
          <c:dPt>
            <c:idx val="11"/>
            <c:invertIfNegative val="0"/>
            <c:bubble3D val="0"/>
            <c:extLst>
              <c:ext xmlns:c16="http://schemas.microsoft.com/office/drawing/2014/chart" uri="{C3380CC4-5D6E-409C-BE32-E72D297353CC}">
                <c16:uniqueId val="{0000000F-F3C1-429C-8A9D-C38AD5F7E7A7}"/>
              </c:ext>
            </c:extLst>
          </c:dPt>
          <c:dPt>
            <c:idx val="12"/>
            <c:invertIfNegative val="0"/>
            <c:bubble3D val="0"/>
            <c:extLst>
              <c:ext xmlns:c16="http://schemas.microsoft.com/office/drawing/2014/chart" uri="{C3380CC4-5D6E-409C-BE32-E72D297353CC}">
                <c16:uniqueId val="{00000010-F3C1-429C-8A9D-C38AD5F7E7A7}"/>
              </c:ext>
            </c:extLst>
          </c:dPt>
          <c:dPt>
            <c:idx val="13"/>
            <c:invertIfNegative val="0"/>
            <c:bubble3D val="0"/>
            <c:extLst>
              <c:ext xmlns:c16="http://schemas.microsoft.com/office/drawing/2014/chart" uri="{C3380CC4-5D6E-409C-BE32-E72D297353CC}">
                <c16:uniqueId val="{00000011-F3C1-429C-8A9D-C38AD5F7E7A7}"/>
              </c:ext>
            </c:extLst>
          </c:dPt>
          <c:dPt>
            <c:idx val="14"/>
            <c:invertIfNegative val="0"/>
            <c:bubble3D val="0"/>
            <c:extLst>
              <c:ext xmlns:c16="http://schemas.microsoft.com/office/drawing/2014/chart" uri="{C3380CC4-5D6E-409C-BE32-E72D297353CC}">
                <c16:uniqueId val="{00000012-F3C1-429C-8A9D-C38AD5F7E7A7}"/>
              </c:ext>
            </c:extLst>
          </c:dPt>
          <c:dLbls>
            <c:dLbl>
              <c:idx val="0"/>
              <c:spPr>
                <a:noFill/>
                <a:ln>
                  <a:noFill/>
                </a:ln>
              </c:spPr>
              <c:txPr>
                <a:bodyPr tIns="0" bIns="0"/>
                <a:lstStyle/>
                <a:p>
                  <a:pPr>
                    <a:defRPr lang="en-US" sz="3600" b="1">
                      <a:solidFill>
                        <a:schemeClr val="accent1">
                          <a:lumMod val="40000"/>
                          <a:lumOff val="60000"/>
                        </a:schemeClr>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3C1-429C-8A9D-C38AD5F7E7A7}"/>
                </c:ext>
              </c:extLst>
            </c:dLbl>
            <c:dLbl>
              <c:idx val="1"/>
              <c:spPr>
                <a:noFill/>
                <a:ln>
                  <a:noFill/>
                </a:ln>
              </c:spPr>
              <c:txPr>
                <a:bodyPr tIns="0" bIns="0"/>
                <a:lstStyle/>
                <a:p>
                  <a:pPr>
                    <a:defRPr lang="en-US" sz="3600" b="1">
                      <a:solidFill>
                        <a:schemeClr val="accent1">
                          <a:lumMod val="40000"/>
                          <a:lumOff val="60000"/>
                        </a:schemeClr>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3C1-429C-8A9D-C38AD5F7E7A7}"/>
                </c:ext>
              </c:extLst>
            </c:dLbl>
            <c:dLbl>
              <c:idx val="2"/>
              <c:spPr>
                <a:noFill/>
                <a:ln>
                  <a:noFill/>
                </a:ln>
              </c:spPr>
              <c:txPr>
                <a:bodyPr tIns="0" bIns="0"/>
                <a:lstStyle/>
                <a:p>
                  <a:pPr>
                    <a:defRPr lang="en-US" sz="3600" b="1">
                      <a:solidFill>
                        <a:schemeClr val="accent3">
                          <a:lumMod val="40000"/>
                          <a:lumOff val="60000"/>
                        </a:schemeClr>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F3C1-429C-8A9D-C38AD5F7E7A7}"/>
                </c:ext>
              </c:extLst>
            </c:dLbl>
            <c:dLbl>
              <c:idx val="3"/>
              <c:spPr>
                <a:noFill/>
                <a:ln>
                  <a:noFill/>
                </a:ln>
              </c:spPr>
              <c:txPr>
                <a:bodyPr tIns="0" bIns="0"/>
                <a:lstStyle/>
                <a:p>
                  <a:pPr>
                    <a:defRPr lang="en-US" sz="3600" b="1">
                      <a:solidFill>
                        <a:schemeClr val="bg1">
                          <a:lumMod val="85000"/>
                        </a:schemeClr>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3C1-429C-8A9D-C38AD5F7E7A7}"/>
                </c:ext>
              </c:extLst>
            </c:dLbl>
            <c:dLbl>
              <c:idx val="4"/>
              <c:spPr>
                <a:noFill/>
                <a:ln>
                  <a:noFill/>
                </a:ln>
              </c:spPr>
              <c:txPr>
                <a:bodyPr tIns="0" bIns="0"/>
                <a:lstStyle/>
                <a:p>
                  <a:pPr>
                    <a:defRPr lang="en-US" sz="3600" b="1">
                      <a:solidFill>
                        <a:schemeClr val="accent3">
                          <a:lumMod val="40000"/>
                          <a:lumOff val="60000"/>
                        </a:schemeClr>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F3C1-429C-8A9D-C38AD5F7E7A7}"/>
                </c:ext>
              </c:extLst>
            </c:dLbl>
            <c:dLbl>
              <c:idx val="5"/>
              <c:spPr>
                <a:noFill/>
                <a:ln>
                  <a:noFill/>
                </a:ln>
                <a:effectLst/>
              </c:spPr>
              <c:txPr>
                <a:bodyPr tIns="0" bIns="0"/>
                <a:lstStyle/>
                <a:p>
                  <a:pPr>
                    <a:defRPr lang="en-US" sz="3600" b="1">
                      <a:solidFill>
                        <a:schemeClr val="bg1">
                          <a:lumMod val="85000"/>
                        </a:schemeClr>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F3C1-429C-8A9D-C38AD5F7E7A7}"/>
                </c:ext>
              </c:extLst>
            </c:dLbl>
            <c:dLbl>
              <c:idx val="6"/>
              <c:spPr>
                <a:noFill/>
                <a:ln>
                  <a:noFill/>
                </a:ln>
                <a:effectLst/>
              </c:spPr>
              <c:txPr>
                <a:bodyPr tIns="0" bIns="0"/>
                <a:lstStyle/>
                <a:p>
                  <a:pPr>
                    <a:defRPr lang="en-US" sz="3600" b="1">
                      <a:solidFill>
                        <a:schemeClr val="accent3"/>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F3C1-429C-8A9D-C38AD5F7E7A7}"/>
                </c:ext>
              </c:extLst>
            </c:dLbl>
            <c:dLbl>
              <c:idx val="7"/>
              <c:spPr>
                <a:noFill/>
                <a:ln>
                  <a:noFill/>
                </a:ln>
                <a:effectLst/>
              </c:spPr>
              <c:txPr>
                <a:bodyPr tIns="0" bIns="0"/>
                <a:lstStyle/>
                <a:p>
                  <a:pPr>
                    <a:defRPr lang="en-US" sz="3600" b="1">
                      <a:solidFill>
                        <a:schemeClr val="bg1">
                          <a:lumMod val="85000"/>
                        </a:schemeClr>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F3C1-429C-8A9D-C38AD5F7E7A7}"/>
                </c:ext>
              </c:extLst>
            </c:dLbl>
            <c:dLbl>
              <c:idx val="8"/>
              <c:spPr>
                <a:noFill/>
                <a:ln>
                  <a:noFill/>
                </a:ln>
                <a:effectLst/>
              </c:spPr>
              <c:txPr>
                <a:bodyPr tIns="0" bIns="0"/>
                <a:lstStyle/>
                <a:p>
                  <a:pPr>
                    <a:defRPr lang="en-US" sz="3600" b="1">
                      <a:solidFill>
                        <a:schemeClr val="accent1">
                          <a:lumMod val="75000"/>
                        </a:schemeClr>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F3C1-429C-8A9D-C38AD5F7E7A7}"/>
                </c:ext>
              </c:extLst>
            </c:dLbl>
            <c:spPr>
              <a:noFill/>
              <a:ln>
                <a:noFill/>
              </a:ln>
              <a:effectLst/>
            </c:spPr>
            <c:txPr>
              <a:bodyPr tIns="0" bIns="0"/>
              <a:lstStyle/>
              <a:p>
                <a:pPr>
                  <a:defRPr lang="en-US" sz="3600" b="1">
                    <a:solidFill>
                      <a:schemeClr val="accent1">
                        <a:lumMod val="40000"/>
                        <a:lumOff val="60000"/>
                      </a:schemeClr>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Feuil1!$A$2:$A$6</c:f>
              <c:strCache>
                <c:ptCount val="5"/>
                <c:pt idx="0">
                  <c:v>De la joie </c:v>
                </c:pt>
                <c:pt idx="1">
                  <c:v>De l’impatience </c:v>
                </c:pt>
                <c:pt idx="2">
                  <c:v>Du stress</c:v>
                </c:pt>
                <c:pt idx="3">
                  <c:v>De l’indifférence </c:v>
                </c:pt>
                <c:pt idx="4">
                  <c:v>De la culpabilité</c:v>
                </c:pt>
              </c:strCache>
            </c:strRef>
          </c:cat>
          <c:val>
            <c:numRef>
              <c:f>Feuil1!$B$2:$B$6</c:f>
              <c:numCache>
                <c:formatCode>0%</c:formatCode>
                <c:ptCount val="5"/>
                <c:pt idx="0">
                  <c:v>0.8</c:v>
                </c:pt>
                <c:pt idx="1">
                  <c:v>0.59</c:v>
                </c:pt>
                <c:pt idx="2">
                  <c:v>0.3</c:v>
                </c:pt>
                <c:pt idx="3">
                  <c:v>0.25</c:v>
                </c:pt>
                <c:pt idx="4">
                  <c:v>7.0000000000000007E-2</c:v>
                </c:pt>
              </c:numCache>
            </c:numRef>
          </c:val>
          <c:extLst>
            <c:ext xmlns:c16="http://schemas.microsoft.com/office/drawing/2014/chart" uri="{C3380CC4-5D6E-409C-BE32-E72D297353CC}">
              <c16:uniqueId val="{00000013-F3C1-429C-8A9D-C38AD5F7E7A7}"/>
            </c:ext>
          </c:extLst>
        </c:ser>
        <c:ser>
          <c:idx val="1"/>
          <c:order val="1"/>
          <c:tx>
            <c:strRef>
              <c:f>Feuil1!$C$1</c:f>
              <c:strCache>
                <c:ptCount val="1"/>
                <c:pt idx="0">
                  <c:v>EN PREM</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19-F3C1-429C-8A9D-C38AD5F7E7A7}"/>
              </c:ext>
            </c:extLst>
          </c:dPt>
          <c:dPt>
            <c:idx val="2"/>
            <c:invertIfNegative val="0"/>
            <c:bubble3D val="0"/>
            <c:spPr>
              <a:solidFill>
                <a:schemeClr val="accent3"/>
              </a:solidFill>
            </c:spPr>
            <c:extLst>
              <c:ext xmlns:c16="http://schemas.microsoft.com/office/drawing/2014/chart" uri="{C3380CC4-5D6E-409C-BE32-E72D297353CC}">
                <c16:uniqueId val="{0000001A-F3C1-429C-8A9D-C38AD5F7E7A7}"/>
              </c:ext>
            </c:extLst>
          </c:dPt>
          <c:dPt>
            <c:idx val="3"/>
            <c:invertIfNegative val="0"/>
            <c:bubble3D val="0"/>
            <c:spPr>
              <a:solidFill>
                <a:schemeClr val="bg1">
                  <a:lumMod val="50000"/>
                </a:schemeClr>
              </a:solidFill>
            </c:spPr>
            <c:extLst>
              <c:ext xmlns:c16="http://schemas.microsoft.com/office/drawing/2014/chart" uri="{C3380CC4-5D6E-409C-BE32-E72D297353CC}">
                <c16:uniqueId val="{0000001B-F3C1-429C-8A9D-C38AD5F7E7A7}"/>
              </c:ext>
            </c:extLst>
          </c:dPt>
          <c:dPt>
            <c:idx val="4"/>
            <c:invertIfNegative val="0"/>
            <c:bubble3D val="0"/>
            <c:spPr>
              <a:solidFill>
                <a:schemeClr val="accent3"/>
              </a:solidFill>
            </c:spPr>
            <c:extLst>
              <c:ext xmlns:c16="http://schemas.microsoft.com/office/drawing/2014/chart" uri="{C3380CC4-5D6E-409C-BE32-E72D297353CC}">
                <c16:uniqueId val="{00000020-851F-423C-9E4D-4D3427F40F14}"/>
              </c:ext>
            </c:extLst>
          </c:dPt>
          <c:dPt>
            <c:idx val="5"/>
            <c:invertIfNegative val="0"/>
            <c:bubble3D val="0"/>
            <c:spPr>
              <a:solidFill>
                <a:schemeClr val="bg1">
                  <a:lumMod val="50000"/>
                </a:schemeClr>
              </a:solidFill>
            </c:spPr>
            <c:extLst>
              <c:ext xmlns:c16="http://schemas.microsoft.com/office/drawing/2014/chart" uri="{C3380CC4-5D6E-409C-BE32-E72D297353CC}">
                <c16:uniqueId val="{00000015-F3C1-429C-8A9D-C38AD5F7E7A7}"/>
              </c:ext>
            </c:extLst>
          </c:dPt>
          <c:dPt>
            <c:idx val="7"/>
            <c:invertIfNegative val="0"/>
            <c:bubble3D val="0"/>
            <c:spPr>
              <a:solidFill>
                <a:schemeClr val="bg1">
                  <a:lumMod val="50000"/>
                </a:schemeClr>
              </a:solidFill>
            </c:spPr>
            <c:extLst>
              <c:ext xmlns:c16="http://schemas.microsoft.com/office/drawing/2014/chart" uri="{C3380CC4-5D6E-409C-BE32-E72D297353CC}">
                <c16:uniqueId val="{00000017-F3C1-429C-8A9D-C38AD5F7E7A7}"/>
              </c:ext>
            </c:extLst>
          </c:dPt>
          <c:dLbls>
            <c:dLbl>
              <c:idx val="4"/>
              <c:layout>
                <c:manualLayout>
                  <c:x val="-2.5195395388824298E-2"/>
                  <c:y val="8.7991031552647786E-2"/>
                </c:manualLayout>
              </c:layout>
              <c:spPr>
                <a:noFill/>
                <a:ln>
                  <a:noFill/>
                </a:ln>
                <a:effectLst/>
              </c:spPr>
              <c:txPr>
                <a:bodyPr wrap="square" lIns="38100" tIns="19050" rIns="38100" bIns="19050" anchor="ctr">
                  <a:spAutoFit/>
                </a:bodyPr>
                <a:lstStyle/>
                <a:p>
                  <a:pPr>
                    <a:defRPr sz="1400" b="1">
                      <a:solidFill>
                        <a:schemeClr val="accent3"/>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851F-423C-9E4D-4D3427F40F14}"/>
                </c:ext>
              </c:extLst>
            </c:dLbl>
            <c:spPr>
              <a:noFill/>
              <a:ln>
                <a:noFill/>
              </a:ln>
              <a:effectLst/>
            </c:spPr>
            <c:txPr>
              <a:bodyPr wrap="square" lIns="38100" tIns="19050" rIns="38100" bIns="19050" anchor="ctr">
                <a:spAutoFit/>
              </a:bodyPr>
              <a:lstStyle/>
              <a:p>
                <a:pPr>
                  <a:defRPr sz="2000" b="1">
                    <a:solidFill>
                      <a:schemeClr val="bg1"/>
                    </a:solidFill>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Feuil1!$A$2:$A$6</c:f>
              <c:strCache>
                <c:ptCount val="5"/>
                <c:pt idx="0">
                  <c:v>De la joie </c:v>
                </c:pt>
                <c:pt idx="1">
                  <c:v>De l’impatience </c:v>
                </c:pt>
                <c:pt idx="2">
                  <c:v>Du stress</c:v>
                </c:pt>
                <c:pt idx="3">
                  <c:v>De l’indifférence </c:v>
                </c:pt>
                <c:pt idx="4">
                  <c:v>De la culpabilité</c:v>
                </c:pt>
              </c:strCache>
            </c:strRef>
          </c:cat>
          <c:val>
            <c:numRef>
              <c:f>Feuil1!$C$2:$C$6</c:f>
              <c:numCache>
                <c:formatCode>0%</c:formatCode>
                <c:ptCount val="5"/>
                <c:pt idx="0">
                  <c:v>0.65</c:v>
                </c:pt>
                <c:pt idx="1">
                  <c:v>0.09</c:v>
                </c:pt>
                <c:pt idx="2">
                  <c:v>0.11</c:v>
                </c:pt>
                <c:pt idx="3">
                  <c:v>0.13</c:v>
                </c:pt>
                <c:pt idx="4">
                  <c:v>0.02</c:v>
                </c:pt>
              </c:numCache>
            </c:numRef>
          </c:val>
          <c:extLst>
            <c:ext xmlns:c16="http://schemas.microsoft.com/office/drawing/2014/chart" uri="{C3380CC4-5D6E-409C-BE32-E72D297353CC}">
              <c16:uniqueId val="{00000018-F3C1-429C-8A9D-C38AD5F7E7A7}"/>
            </c:ext>
          </c:extLst>
        </c:ser>
        <c:dLbls>
          <c:showLegendKey val="0"/>
          <c:showVal val="0"/>
          <c:showCatName val="0"/>
          <c:showSerName val="0"/>
          <c:showPercent val="0"/>
          <c:showBubbleSize val="0"/>
        </c:dLbls>
        <c:gapWidth val="90"/>
        <c:overlap val="100"/>
        <c:axId val="207912320"/>
        <c:axId val="207926400"/>
      </c:barChart>
      <c:catAx>
        <c:axId val="207912320"/>
        <c:scaling>
          <c:orientation val="maxMin"/>
        </c:scaling>
        <c:delete val="1"/>
        <c:axPos val="l"/>
        <c:numFmt formatCode="General" sourceLinked="1"/>
        <c:majorTickMark val="out"/>
        <c:minorTickMark val="none"/>
        <c:tickLblPos val="nextTo"/>
        <c:crossAx val="207926400"/>
        <c:crosses val="autoZero"/>
        <c:auto val="1"/>
        <c:lblAlgn val="ctr"/>
        <c:lblOffset val="100"/>
        <c:noMultiLvlLbl val="0"/>
      </c:catAx>
      <c:valAx>
        <c:axId val="207926400"/>
        <c:scaling>
          <c:orientation val="minMax"/>
        </c:scaling>
        <c:delete val="1"/>
        <c:axPos val="t"/>
        <c:numFmt formatCode="0%" sourceLinked="1"/>
        <c:majorTickMark val="out"/>
        <c:minorTickMark val="none"/>
        <c:tickLblPos val="nextTo"/>
        <c:crossAx val="207912320"/>
        <c:crosses val="autoZero"/>
        <c:crossBetween val="between"/>
        <c:majorUnit val="0.5"/>
      </c:valAx>
      <c:spPr>
        <a:noFill/>
        <a:ln w="25400">
          <a:noFill/>
        </a:ln>
      </c:spPr>
    </c:plotArea>
    <c:plotVisOnly val="1"/>
    <c:dispBlanksAs val="gap"/>
    <c:showDLblsOverMax val="0"/>
  </c:chart>
  <c:txPr>
    <a:bodyPr/>
    <a:lstStyle/>
    <a:p>
      <a:pPr>
        <a:defRPr sz="1800"/>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23795136147674E-2"/>
          <c:y val="0"/>
          <c:w val="0.76430836107420952"/>
          <c:h val="0.99848205115765987"/>
        </c:manualLayout>
      </c:layout>
      <c:barChart>
        <c:barDir val="bar"/>
        <c:grouping val="clustered"/>
        <c:varyColors val="0"/>
        <c:ser>
          <c:idx val="0"/>
          <c:order val="0"/>
          <c:tx>
            <c:strRef>
              <c:f>Feuil1!$B$1</c:f>
              <c:strCache>
                <c:ptCount val="1"/>
                <c:pt idx="0">
                  <c:v>AU TOTAL</c:v>
                </c:pt>
              </c:strCache>
            </c:strRef>
          </c:tx>
          <c:spPr>
            <a:solidFill>
              <a:schemeClr val="accent1">
                <a:lumMod val="40000"/>
                <a:lumOff val="60000"/>
              </a:schemeClr>
            </a:solidFill>
            <a:ln w="57150">
              <a:noFill/>
            </a:ln>
          </c:spPr>
          <c:invertIfNegative val="0"/>
          <c:dPt>
            <c:idx val="0"/>
            <c:invertIfNegative val="0"/>
            <c:bubble3D val="0"/>
            <c:extLst>
              <c:ext xmlns:c16="http://schemas.microsoft.com/office/drawing/2014/chart" uri="{C3380CC4-5D6E-409C-BE32-E72D297353CC}">
                <c16:uniqueId val="{00000000-757F-41F4-BA52-086DE27ACAC4}"/>
              </c:ext>
            </c:extLst>
          </c:dPt>
          <c:dPt>
            <c:idx val="1"/>
            <c:invertIfNegative val="0"/>
            <c:bubble3D val="0"/>
            <c:extLst>
              <c:ext xmlns:c16="http://schemas.microsoft.com/office/drawing/2014/chart" uri="{C3380CC4-5D6E-409C-BE32-E72D297353CC}">
                <c16:uniqueId val="{00000001-757F-41F4-BA52-086DE27ACAC4}"/>
              </c:ext>
            </c:extLst>
          </c:dPt>
          <c:dPt>
            <c:idx val="2"/>
            <c:invertIfNegative val="0"/>
            <c:bubble3D val="0"/>
            <c:extLst>
              <c:ext xmlns:c16="http://schemas.microsoft.com/office/drawing/2014/chart" uri="{C3380CC4-5D6E-409C-BE32-E72D297353CC}">
                <c16:uniqueId val="{00000002-757F-41F4-BA52-086DE27ACAC4}"/>
              </c:ext>
            </c:extLst>
          </c:dPt>
          <c:dPt>
            <c:idx val="3"/>
            <c:invertIfNegative val="0"/>
            <c:bubble3D val="0"/>
            <c:extLst>
              <c:ext xmlns:c16="http://schemas.microsoft.com/office/drawing/2014/chart" uri="{C3380CC4-5D6E-409C-BE32-E72D297353CC}">
                <c16:uniqueId val="{00000003-757F-41F4-BA52-086DE27ACAC4}"/>
              </c:ext>
            </c:extLst>
          </c:dPt>
          <c:dPt>
            <c:idx val="4"/>
            <c:invertIfNegative val="0"/>
            <c:bubble3D val="0"/>
            <c:extLst>
              <c:ext xmlns:c16="http://schemas.microsoft.com/office/drawing/2014/chart" uri="{C3380CC4-5D6E-409C-BE32-E72D297353CC}">
                <c16:uniqueId val="{00000004-757F-41F4-BA52-086DE27ACAC4}"/>
              </c:ext>
            </c:extLst>
          </c:dPt>
          <c:dPt>
            <c:idx val="5"/>
            <c:invertIfNegative val="0"/>
            <c:bubble3D val="0"/>
            <c:extLst>
              <c:ext xmlns:c16="http://schemas.microsoft.com/office/drawing/2014/chart" uri="{C3380CC4-5D6E-409C-BE32-E72D297353CC}">
                <c16:uniqueId val="{00000006-757F-41F4-BA52-086DE27ACAC4}"/>
              </c:ext>
            </c:extLst>
          </c:dPt>
          <c:dPt>
            <c:idx val="6"/>
            <c:invertIfNegative val="0"/>
            <c:bubble3D val="0"/>
            <c:spPr>
              <a:solidFill>
                <a:schemeClr val="bg1">
                  <a:lumMod val="85000"/>
                </a:schemeClr>
              </a:solidFill>
              <a:ln w="57150">
                <a:noFill/>
              </a:ln>
            </c:spPr>
            <c:extLst>
              <c:ext xmlns:c16="http://schemas.microsoft.com/office/drawing/2014/chart" uri="{C3380CC4-5D6E-409C-BE32-E72D297353CC}">
                <c16:uniqueId val="{00000008-757F-41F4-BA52-086DE27ACAC4}"/>
              </c:ext>
            </c:extLst>
          </c:dPt>
          <c:dPt>
            <c:idx val="7"/>
            <c:invertIfNegative val="0"/>
            <c:bubble3D val="0"/>
            <c:extLst>
              <c:ext xmlns:c16="http://schemas.microsoft.com/office/drawing/2014/chart" uri="{C3380CC4-5D6E-409C-BE32-E72D297353CC}">
                <c16:uniqueId val="{0000000A-757F-41F4-BA52-086DE27ACAC4}"/>
              </c:ext>
            </c:extLst>
          </c:dPt>
          <c:dPt>
            <c:idx val="8"/>
            <c:invertIfNegative val="0"/>
            <c:bubble3D val="0"/>
            <c:extLst>
              <c:ext xmlns:c16="http://schemas.microsoft.com/office/drawing/2014/chart" uri="{C3380CC4-5D6E-409C-BE32-E72D297353CC}">
                <c16:uniqueId val="{0000000C-757F-41F4-BA52-086DE27ACAC4}"/>
              </c:ext>
            </c:extLst>
          </c:dPt>
          <c:dPt>
            <c:idx val="9"/>
            <c:invertIfNegative val="0"/>
            <c:bubble3D val="0"/>
            <c:extLst>
              <c:ext xmlns:c16="http://schemas.microsoft.com/office/drawing/2014/chart" uri="{C3380CC4-5D6E-409C-BE32-E72D297353CC}">
                <c16:uniqueId val="{0000000D-757F-41F4-BA52-086DE27ACAC4}"/>
              </c:ext>
            </c:extLst>
          </c:dPt>
          <c:dPt>
            <c:idx val="10"/>
            <c:invertIfNegative val="0"/>
            <c:bubble3D val="0"/>
            <c:extLst>
              <c:ext xmlns:c16="http://schemas.microsoft.com/office/drawing/2014/chart" uri="{C3380CC4-5D6E-409C-BE32-E72D297353CC}">
                <c16:uniqueId val="{0000000E-757F-41F4-BA52-086DE27ACAC4}"/>
              </c:ext>
            </c:extLst>
          </c:dPt>
          <c:dPt>
            <c:idx val="11"/>
            <c:invertIfNegative val="0"/>
            <c:bubble3D val="0"/>
            <c:extLst>
              <c:ext xmlns:c16="http://schemas.microsoft.com/office/drawing/2014/chart" uri="{C3380CC4-5D6E-409C-BE32-E72D297353CC}">
                <c16:uniqueId val="{0000000F-757F-41F4-BA52-086DE27ACAC4}"/>
              </c:ext>
            </c:extLst>
          </c:dPt>
          <c:dPt>
            <c:idx val="12"/>
            <c:invertIfNegative val="0"/>
            <c:bubble3D val="0"/>
            <c:extLst>
              <c:ext xmlns:c16="http://schemas.microsoft.com/office/drawing/2014/chart" uri="{C3380CC4-5D6E-409C-BE32-E72D297353CC}">
                <c16:uniqueId val="{00000010-757F-41F4-BA52-086DE27ACAC4}"/>
              </c:ext>
            </c:extLst>
          </c:dPt>
          <c:dPt>
            <c:idx val="13"/>
            <c:invertIfNegative val="0"/>
            <c:bubble3D val="0"/>
            <c:extLst>
              <c:ext xmlns:c16="http://schemas.microsoft.com/office/drawing/2014/chart" uri="{C3380CC4-5D6E-409C-BE32-E72D297353CC}">
                <c16:uniqueId val="{00000011-757F-41F4-BA52-086DE27ACAC4}"/>
              </c:ext>
            </c:extLst>
          </c:dPt>
          <c:dPt>
            <c:idx val="14"/>
            <c:invertIfNegative val="0"/>
            <c:bubble3D val="0"/>
            <c:extLst>
              <c:ext xmlns:c16="http://schemas.microsoft.com/office/drawing/2014/chart" uri="{C3380CC4-5D6E-409C-BE32-E72D297353CC}">
                <c16:uniqueId val="{00000012-757F-41F4-BA52-086DE27ACAC4}"/>
              </c:ext>
            </c:extLst>
          </c:dPt>
          <c:dLbls>
            <c:dLbl>
              <c:idx val="0"/>
              <c:spPr>
                <a:noFill/>
                <a:ln>
                  <a:noFill/>
                </a:ln>
              </c:spPr>
              <c:txPr>
                <a:bodyPr tIns="0" bIns="0"/>
                <a:lstStyle/>
                <a:p>
                  <a:pPr>
                    <a:defRPr lang="en-US" sz="3200" b="1">
                      <a:solidFill>
                        <a:schemeClr val="accent1">
                          <a:lumMod val="40000"/>
                          <a:lumOff val="60000"/>
                        </a:schemeClr>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57F-41F4-BA52-086DE27ACAC4}"/>
                </c:ext>
              </c:extLst>
            </c:dLbl>
            <c:dLbl>
              <c:idx val="1"/>
              <c:spPr>
                <a:noFill/>
                <a:ln>
                  <a:noFill/>
                </a:ln>
              </c:spPr>
              <c:txPr>
                <a:bodyPr tIns="0" bIns="0"/>
                <a:lstStyle/>
                <a:p>
                  <a:pPr>
                    <a:defRPr lang="en-US" sz="3200" b="1">
                      <a:solidFill>
                        <a:schemeClr val="accent1">
                          <a:lumMod val="40000"/>
                          <a:lumOff val="60000"/>
                        </a:schemeClr>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57F-41F4-BA52-086DE27ACAC4}"/>
                </c:ext>
              </c:extLst>
            </c:dLbl>
            <c:dLbl>
              <c:idx val="2"/>
              <c:spPr>
                <a:noFill/>
                <a:ln>
                  <a:noFill/>
                </a:ln>
              </c:spPr>
              <c:txPr>
                <a:bodyPr tIns="0" bIns="0"/>
                <a:lstStyle/>
                <a:p>
                  <a:pPr>
                    <a:defRPr lang="en-US" sz="3200" b="1">
                      <a:solidFill>
                        <a:schemeClr val="accent1">
                          <a:lumMod val="40000"/>
                          <a:lumOff val="60000"/>
                        </a:schemeClr>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757F-41F4-BA52-086DE27ACAC4}"/>
                </c:ext>
              </c:extLst>
            </c:dLbl>
            <c:dLbl>
              <c:idx val="3"/>
              <c:spPr>
                <a:noFill/>
                <a:ln>
                  <a:noFill/>
                </a:ln>
              </c:spPr>
              <c:txPr>
                <a:bodyPr tIns="0" bIns="0"/>
                <a:lstStyle/>
                <a:p>
                  <a:pPr>
                    <a:defRPr lang="en-US" sz="3200" b="1">
                      <a:solidFill>
                        <a:schemeClr val="accent1">
                          <a:lumMod val="40000"/>
                          <a:lumOff val="60000"/>
                        </a:schemeClr>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757F-41F4-BA52-086DE27ACAC4}"/>
                </c:ext>
              </c:extLst>
            </c:dLbl>
            <c:dLbl>
              <c:idx val="4"/>
              <c:spPr>
                <a:noFill/>
                <a:ln>
                  <a:noFill/>
                </a:ln>
              </c:spPr>
              <c:txPr>
                <a:bodyPr tIns="0" bIns="0"/>
                <a:lstStyle/>
                <a:p>
                  <a:pPr>
                    <a:defRPr lang="en-US" sz="3200" b="1">
                      <a:solidFill>
                        <a:schemeClr val="accent1">
                          <a:lumMod val="40000"/>
                          <a:lumOff val="60000"/>
                        </a:schemeClr>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757F-41F4-BA52-086DE27ACAC4}"/>
                </c:ext>
              </c:extLst>
            </c:dLbl>
            <c:dLbl>
              <c:idx val="6"/>
              <c:spPr>
                <a:noFill/>
                <a:ln>
                  <a:noFill/>
                </a:ln>
                <a:effectLst/>
              </c:spPr>
              <c:txPr>
                <a:bodyPr tIns="0" bIns="0"/>
                <a:lstStyle/>
                <a:p>
                  <a:pPr>
                    <a:defRPr lang="en-US" sz="3200" b="1">
                      <a:solidFill>
                        <a:schemeClr val="bg1">
                          <a:lumMod val="85000"/>
                        </a:schemeClr>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757F-41F4-BA52-086DE27ACAC4}"/>
                </c:ext>
              </c:extLst>
            </c:dLbl>
            <c:spPr>
              <a:noFill/>
              <a:ln>
                <a:noFill/>
              </a:ln>
              <a:effectLst/>
            </c:spPr>
            <c:txPr>
              <a:bodyPr tIns="0" bIns="0"/>
              <a:lstStyle/>
              <a:p>
                <a:pPr>
                  <a:defRPr lang="en-US" sz="3200" b="1">
                    <a:solidFill>
                      <a:schemeClr val="accent1">
                        <a:lumMod val="40000"/>
                        <a:lumOff val="60000"/>
                      </a:schemeClr>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Feuil1!$A$2:$A$8</c:f>
              <c:strCache>
                <c:ptCount val="7"/>
                <c:pt idx="0">
                  <c:v>Famille</c:v>
                </c:pt>
                <c:pt idx="1">
                  <c:v>Cadeaux </c:v>
                </c:pt>
                <c:pt idx="2">
                  <c:v>Repas</c:v>
                </c:pt>
                <c:pt idx="3">
                  <c:v>Décorations</c:v>
                </c:pt>
                <c:pt idx="4">
                  <c:v>Dépenses</c:v>
                </c:pt>
                <c:pt idx="5">
                  <c:v>Religion</c:v>
                </c:pt>
                <c:pt idx="6">
                  <c:v>Autre</c:v>
                </c:pt>
              </c:strCache>
            </c:strRef>
          </c:cat>
          <c:val>
            <c:numRef>
              <c:f>Feuil1!$B$2:$B$8</c:f>
              <c:numCache>
                <c:formatCode>0%</c:formatCode>
                <c:ptCount val="7"/>
                <c:pt idx="0">
                  <c:v>0.64</c:v>
                </c:pt>
                <c:pt idx="1">
                  <c:v>0.44</c:v>
                </c:pt>
                <c:pt idx="2">
                  <c:v>0.4</c:v>
                </c:pt>
                <c:pt idx="3">
                  <c:v>0.23</c:v>
                </c:pt>
                <c:pt idx="4">
                  <c:v>0.15</c:v>
                </c:pt>
                <c:pt idx="5">
                  <c:v>0.13</c:v>
                </c:pt>
                <c:pt idx="6">
                  <c:v>0.02</c:v>
                </c:pt>
              </c:numCache>
            </c:numRef>
          </c:val>
          <c:extLst>
            <c:ext xmlns:c16="http://schemas.microsoft.com/office/drawing/2014/chart" uri="{C3380CC4-5D6E-409C-BE32-E72D297353CC}">
              <c16:uniqueId val="{00000013-757F-41F4-BA52-086DE27ACAC4}"/>
            </c:ext>
          </c:extLst>
        </c:ser>
        <c:ser>
          <c:idx val="1"/>
          <c:order val="1"/>
          <c:tx>
            <c:strRef>
              <c:f>Feuil1!$C$1</c:f>
              <c:strCache>
                <c:ptCount val="1"/>
                <c:pt idx="0">
                  <c:v>EN PREM</c:v>
                </c:pt>
              </c:strCache>
            </c:strRef>
          </c:tx>
          <c:spPr>
            <a:solidFill>
              <a:schemeClr val="accent1"/>
            </a:solidFill>
          </c:spPr>
          <c:invertIfNegative val="0"/>
          <c:dPt>
            <c:idx val="5"/>
            <c:invertIfNegative val="0"/>
            <c:bubble3D val="0"/>
            <c:extLst>
              <c:ext xmlns:c16="http://schemas.microsoft.com/office/drawing/2014/chart" uri="{C3380CC4-5D6E-409C-BE32-E72D297353CC}">
                <c16:uniqueId val="{00000015-757F-41F4-BA52-086DE27ACAC4}"/>
              </c:ext>
            </c:extLst>
          </c:dPt>
          <c:dPt>
            <c:idx val="6"/>
            <c:invertIfNegative val="0"/>
            <c:bubble3D val="0"/>
            <c:spPr>
              <a:solidFill>
                <a:schemeClr val="bg1">
                  <a:lumMod val="50000"/>
                </a:schemeClr>
              </a:solidFill>
            </c:spPr>
            <c:extLst>
              <c:ext xmlns:c16="http://schemas.microsoft.com/office/drawing/2014/chart" uri="{C3380CC4-5D6E-409C-BE32-E72D297353CC}">
                <c16:uniqueId val="{00000019-757F-41F4-BA52-086DE27ACAC4}"/>
              </c:ext>
            </c:extLst>
          </c:dPt>
          <c:dPt>
            <c:idx val="7"/>
            <c:invertIfNegative val="0"/>
            <c:bubble3D val="0"/>
            <c:extLst>
              <c:ext xmlns:c16="http://schemas.microsoft.com/office/drawing/2014/chart" uri="{C3380CC4-5D6E-409C-BE32-E72D297353CC}">
                <c16:uniqueId val="{00000017-757F-41F4-BA52-086DE27ACAC4}"/>
              </c:ext>
            </c:extLst>
          </c:dPt>
          <c:dLbls>
            <c:dLbl>
              <c:idx val="6"/>
              <c:layout>
                <c:manualLayout>
                  <c:x val="-2.4097564964324109E-2"/>
                  <c:y val="6.0803264530546859E-2"/>
                </c:manualLayout>
              </c:layout>
              <c:spPr>
                <a:noFill/>
                <a:ln>
                  <a:noFill/>
                </a:ln>
                <a:effectLst/>
              </c:spPr>
              <c:txPr>
                <a:bodyPr wrap="square" lIns="38100" tIns="19050" rIns="38100" bIns="19050" anchor="ctr">
                  <a:spAutoFit/>
                </a:bodyPr>
                <a:lstStyle/>
                <a:p>
                  <a:pPr>
                    <a:defRPr sz="1200" b="1">
                      <a:solidFill>
                        <a:schemeClr val="bg1">
                          <a:lumMod val="50000"/>
                        </a:schemeClr>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757F-41F4-BA52-086DE27ACAC4}"/>
                </c:ext>
              </c:extLst>
            </c:dLbl>
            <c:spPr>
              <a:noFill/>
              <a:ln>
                <a:noFill/>
              </a:ln>
              <a:effectLst/>
            </c:spPr>
            <c:txPr>
              <a:bodyPr wrap="square" lIns="38100" tIns="19050" rIns="38100" bIns="19050" anchor="ctr">
                <a:spAutoFit/>
              </a:bodyPr>
              <a:lstStyle/>
              <a:p>
                <a:pPr>
                  <a:defRPr sz="1800" b="1">
                    <a:solidFill>
                      <a:schemeClr val="bg1"/>
                    </a:solidFill>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Feuil1!$A$2:$A$8</c:f>
              <c:strCache>
                <c:ptCount val="7"/>
                <c:pt idx="0">
                  <c:v>Famille</c:v>
                </c:pt>
                <c:pt idx="1">
                  <c:v>Cadeaux </c:v>
                </c:pt>
                <c:pt idx="2">
                  <c:v>Repas</c:v>
                </c:pt>
                <c:pt idx="3">
                  <c:v>Décorations</c:v>
                </c:pt>
                <c:pt idx="4">
                  <c:v>Dépenses</c:v>
                </c:pt>
                <c:pt idx="5">
                  <c:v>Religion</c:v>
                </c:pt>
                <c:pt idx="6">
                  <c:v>Autre</c:v>
                </c:pt>
              </c:strCache>
            </c:strRef>
          </c:cat>
          <c:val>
            <c:numRef>
              <c:f>Feuil1!$C$2:$C$8</c:f>
              <c:numCache>
                <c:formatCode>0%</c:formatCode>
                <c:ptCount val="7"/>
                <c:pt idx="0">
                  <c:v>0.45</c:v>
                </c:pt>
                <c:pt idx="1">
                  <c:v>0.17</c:v>
                </c:pt>
                <c:pt idx="2">
                  <c:v>0.11</c:v>
                </c:pt>
                <c:pt idx="3">
                  <c:v>0.11</c:v>
                </c:pt>
                <c:pt idx="4">
                  <c:v>7.0000000000000007E-2</c:v>
                </c:pt>
                <c:pt idx="5">
                  <c:v>0.08</c:v>
                </c:pt>
                <c:pt idx="6">
                  <c:v>0.01</c:v>
                </c:pt>
              </c:numCache>
            </c:numRef>
          </c:val>
          <c:extLst>
            <c:ext xmlns:c16="http://schemas.microsoft.com/office/drawing/2014/chart" uri="{C3380CC4-5D6E-409C-BE32-E72D297353CC}">
              <c16:uniqueId val="{00000018-757F-41F4-BA52-086DE27ACAC4}"/>
            </c:ext>
          </c:extLst>
        </c:ser>
        <c:dLbls>
          <c:showLegendKey val="0"/>
          <c:showVal val="0"/>
          <c:showCatName val="0"/>
          <c:showSerName val="0"/>
          <c:showPercent val="0"/>
          <c:showBubbleSize val="0"/>
        </c:dLbls>
        <c:gapWidth val="90"/>
        <c:overlap val="100"/>
        <c:axId val="207912320"/>
        <c:axId val="207926400"/>
      </c:barChart>
      <c:catAx>
        <c:axId val="207912320"/>
        <c:scaling>
          <c:orientation val="maxMin"/>
        </c:scaling>
        <c:delete val="1"/>
        <c:axPos val="l"/>
        <c:numFmt formatCode="General" sourceLinked="1"/>
        <c:majorTickMark val="out"/>
        <c:minorTickMark val="none"/>
        <c:tickLblPos val="nextTo"/>
        <c:crossAx val="207926400"/>
        <c:crosses val="autoZero"/>
        <c:auto val="1"/>
        <c:lblAlgn val="ctr"/>
        <c:lblOffset val="100"/>
        <c:noMultiLvlLbl val="0"/>
      </c:catAx>
      <c:valAx>
        <c:axId val="207926400"/>
        <c:scaling>
          <c:orientation val="minMax"/>
        </c:scaling>
        <c:delete val="1"/>
        <c:axPos val="t"/>
        <c:numFmt formatCode="0%" sourceLinked="1"/>
        <c:majorTickMark val="out"/>
        <c:minorTickMark val="none"/>
        <c:tickLblPos val="nextTo"/>
        <c:crossAx val="207912320"/>
        <c:crosses val="autoZero"/>
        <c:crossBetween val="between"/>
        <c:majorUnit val="0.5"/>
      </c:valAx>
      <c:spPr>
        <a:noFill/>
        <a:ln w="25400">
          <a:noFill/>
        </a:ln>
      </c:spPr>
    </c:plotArea>
    <c:plotVisOnly val="1"/>
    <c:dispBlanksAs val="gap"/>
    <c:showDLblsOverMax val="0"/>
  </c:chart>
  <c:txPr>
    <a:bodyPr/>
    <a:lstStyle/>
    <a:p>
      <a:pPr>
        <a:defRPr sz="1800"/>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068678444634439"/>
          <c:y val="4.7685500979367572E-2"/>
          <c:w val="0.39954613223062779"/>
          <c:h val="0.8976947001508162"/>
        </c:manualLayout>
      </c:layout>
      <c:doughnutChart>
        <c:varyColors val="1"/>
        <c:ser>
          <c:idx val="0"/>
          <c:order val="0"/>
          <c:tx>
            <c:strRef>
              <c:f>Feuil1!$B$1</c:f>
              <c:strCache>
                <c:ptCount val="1"/>
                <c:pt idx="0">
                  <c:v>Colonne1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2E5-487F-A747-15A964874BD1}"/>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42E5-487F-A747-15A964874BD1}"/>
              </c:ext>
            </c:extLst>
          </c:dPt>
          <c:dPt>
            <c:idx val="2"/>
            <c:bubble3D val="0"/>
            <c:spPr>
              <a:solidFill>
                <a:schemeClr val="accent3">
                  <a:lumMod val="40000"/>
                  <a:lumOff val="60000"/>
                </a:schemeClr>
              </a:solidFill>
              <a:ln w="19050">
                <a:solidFill>
                  <a:schemeClr val="lt1"/>
                </a:solidFill>
              </a:ln>
              <a:effectLst/>
            </c:spPr>
            <c:extLst>
              <c:ext xmlns:c16="http://schemas.microsoft.com/office/drawing/2014/chart" uri="{C3380CC4-5D6E-409C-BE32-E72D297353CC}">
                <c16:uniqueId val="{00000005-42E5-487F-A747-15A964874BD1}"/>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42E5-487F-A747-15A964874BD1}"/>
              </c:ext>
            </c:extLst>
          </c:dPt>
          <c:dPt>
            <c:idx val="4"/>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9-42E5-487F-A747-15A964874BD1}"/>
              </c:ext>
            </c:extLst>
          </c:dPt>
          <c:dLbls>
            <c:spPr>
              <a:noFill/>
              <a:ln>
                <a:noFill/>
              </a:ln>
              <a:effectLst/>
            </c:spPr>
            <c:txPr>
              <a:bodyPr rot="0" spcFirstLastPara="1" vertOverflow="ellipsis" vert="horz" wrap="square" lIns="38100" tIns="19050" rIns="38100" bIns="19050" anchor="ctr" anchorCtr="0">
                <a:spAutoFit/>
              </a:bodyPr>
              <a:lstStyle/>
              <a:p>
                <a:pPr algn="ctr">
                  <a:defRPr lang="en-US" sz="20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Oui, beaucoup</c:v>
                </c:pt>
                <c:pt idx="1">
                  <c:v>Oui, assez</c:v>
                </c:pt>
                <c:pt idx="2">
                  <c:v>Non, pas vraiment</c:v>
                </c:pt>
                <c:pt idx="3">
                  <c:v>Non, pas du tout </c:v>
                </c:pt>
              </c:strCache>
            </c:strRef>
          </c:cat>
          <c:val>
            <c:numRef>
              <c:f>Feuil1!$B$2:$B$5</c:f>
              <c:numCache>
                <c:formatCode>0%</c:formatCode>
                <c:ptCount val="4"/>
                <c:pt idx="0">
                  <c:v>0.14000000000000001</c:v>
                </c:pt>
                <c:pt idx="1">
                  <c:v>0.34</c:v>
                </c:pt>
                <c:pt idx="2">
                  <c:v>0.37</c:v>
                </c:pt>
                <c:pt idx="3">
                  <c:v>0.15</c:v>
                </c:pt>
              </c:numCache>
            </c:numRef>
          </c:val>
          <c:extLst>
            <c:ext xmlns:c16="http://schemas.microsoft.com/office/drawing/2014/chart" uri="{C3380CC4-5D6E-409C-BE32-E72D297353CC}">
              <c16:uniqueId val="{0000000A-42E5-487F-A747-15A964874BD1}"/>
            </c:ext>
          </c:extLst>
        </c:ser>
        <c:dLbls>
          <c:showLegendKey val="0"/>
          <c:showVal val="1"/>
          <c:showCatName val="0"/>
          <c:showSerName val="0"/>
          <c:showPercent val="0"/>
          <c:showBubbleSize val="0"/>
          <c:showLeaderLines val="1"/>
        </c:dLbls>
        <c:firstSliceAng val="360"/>
        <c:holeSize val="68"/>
      </c:doughnutChart>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2.5091253141527829E-2"/>
          <c:y val="0"/>
          <c:w val="0.9483822437491366"/>
          <c:h val="0.81451785833343848"/>
        </c:manualLayout>
      </c:layout>
      <c:lineChart>
        <c:grouping val="standard"/>
        <c:varyColors val="0"/>
        <c:ser>
          <c:idx val="0"/>
          <c:order val="0"/>
          <c:tx>
            <c:strRef>
              <c:f>Feuil1!$B$1</c:f>
              <c:strCache>
                <c:ptCount val="1"/>
                <c:pt idx="0">
                  <c:v>OUI</c:v>
                </c:pt>
              </c:strCache>
            </c:strRef>
          </c:tx>
          <c:spPr>
            <a:ln w="19050" cap="rnd" cmpd="sng" algn="ctr">
              <a:solidFill>
                <a:schemeClr val="accent1"/>
              </a:solidFill>
              <a:prstDash val="solid"/>
              <a:round/>
            </a:ln>
            <a:effectLst/>
          </c:spPr>
          <c:marker>
            <c:symbol val="circle"/>
            <c:size val="4"/>
            <c:spPr>
              <a:solidFill>
                <a:schemeClr val="accent1"/>
              </a:solidFill>
              <a:ln w="9525" cap="flat" cmpd="sng" algn="ctr">
                <a:solidFill>
                  <a:schemeClr val="accent1"/>
                </a:solidFill>
                <a:prstDash val="solid"/>
                <a:round/>
              </a:ln>
              <a:effectLst/>
            </c:spPr>
          </c:marker>
          <c:dLbls>
            <c:dLbl>
              <c:idx val="13"/>
              <c:dLblPos val="b"/>
              <c:showLegendKey val="0"/>
              <c:showVal val="1"/>
              <c:showCatName val="0"/>
              <c:showSerName val="0"/>
              <c:showPercent val="0"/>
              <c:showBubbleSize val="0"/>
              <c:extLst>
                <c:ext xmlns:c15="http://schemas.microsoft.com/office/drawing/2012/chart" uri="{CE6537A1-D6FC-4f65-9D91-7224C49458BB}">
                  <c15:layout>
                    <c:manualLayout>
                      <c:w val="8.7288525099865469E-2"/>
                      <c:h val="9.2851349613593287E-2"/>
                    </c:manualLayout>
                  </c15:layout>
                </c:ext>
                <c:ext xmlns:c16="http://schemas.microsoft.com/office/drawing/2014/chart" uri="{C3380CC4-5D6E-409C-BE32-E72D297353CC}">
                  <c16:uniqueId val="{00000002-4254-418E-A251-569F166F52D1}"/>
                </c:ext>
              </c:extLst>
            </c:dLbl>
            <c:spPr>
              <a:noFill/>
              <a:ln>
                <a:noFill/>
              </a:ln>
              <a:effectLst/>
            </c:spPr>
            <c:txPr>
              <a:bodyPr rot="0" spcFirstLastPara="1" vertOverflow="ellipsis" vert="horz" wrap="square" anchor="ctr" anchorCtr="1"/>
              <a:lstStyle/>
              <a:p>
                <a:pPr>
                  <a:defRPr sz="900" b="0" i="0" u="none" strike="noStrike" kern="1200" baseline="0">
                    <a:solidFill>
                      <a:schemeClr val="accent1"/>
                    </a:solidFill>
                    <a:latin typeface="+mn-lt"/>
                    <a:ea typeface="+mn-ea"/>
                    <a:cs typeface="Calibri Light" panose="020F0302020204030204" pitchFamily="34" charset="0"/>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Feuil1!$A$2:$A$5</c:f>
              <c:numCache>
                <c:formatCode>General</c:formatCode>
                <c:ptCount val="4"/>
                <c:pt idx="0">
                  <c:v>2022</c:v>
                </c:pt>
                <c:pt idx="1">
                  <c:v>2023</c:v>
                </c:pt>
                <c:pt idx="2">
                  <c:v>2024</c:v>
                </c:pt>
                <c:pt idx="3">
                  <c:v>2025</c:v>
                </c:pt>
              </c:numCache>
            </c:numRef>
          </c:cat>
          <c:val>
            <c:numRef>
              <c:f>Feuil1!$B$2:$B$5</c:f>
              <c:numCache>
                <c:formatCode>0%</c:formatCode>
                <c:ptCount val="4"/>
                <c:pt idx="0">
                  <c:v>0.53</c:v>
                </c:pt>
                <c:pt idx="1">
                  <c:v>0.56000000000000005</c:v>
                </c:pt>
                <c:pt idx="2">
                  <c:v>0.45</c:v>
                </c:pt>
                <c:pt idx="3">
                  <c:v>0.48</c:v>
                </c:pt>
              </c:numCache>
            </c:numRef>
          </c:val>
          <c:smooth val="1"/>
          <c:extLst>
            <c:ext xmlns:c16="http://schemas.microsoft.com/office/drawing/2014/chart" uri="{C3380CC4-5D6E-409C-BE32-E72D297353CC}">
              <c16:uniqueId val="{00000003-4254-418E-A251-569F166F52D1}"/>
            </c:ext>
          </c:extLst>
        </c:ser>
        <c:dLbls>
          <c:showLegendKey val="0"/>
          <c:showVal val="0"/>
          <c:showCatName val="0"/>
          <c:showSerName val="0"/>
          <c:showPercent val="0"/>
          <c:showBubbleSize val="0"/>
        </c:dLbls>
        <c:marker val="1"/>
        <c:smooth val="0"/>
        <c:axId val="82061952"/>
        <c:axId val="82080128"/>
      </c:lineChart>
      <c:catAx>
        <c:axId val="82061952"/>
        <c:scaling>
          <c:orientation val="minMax"/>
        </c:scaling>
        <c:delete val="0"/>
        <c:axPos val="b"/>
        <c:numFmt formatCode="General" sourceLinked="1"/>
        <c:majorTickMark val="none"/>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sz="800" b="0" i="0" u="none" strike="noStrike" kern="1200" baseline="0">
                <a:solidFill>
                  <a:schemeClr val="tx1"/>
                </a:solidFill>
                <a:latin typeface="+mj-lt"/>
                <a:ea typeface="+mn-ea"/>
                <a:cs typeface="Calibri Light" panose="020F0302020204030204" pitchFamily="34" charset="0"/>
              </a:defRPr>
            </a:pPr>
            <a:endParaRPr lang="fr-FR"/>
          </a:p>
        </c:txPr>
        <c:crossAx val="82080128"/>
        <c:crosses val="autoZero"/>
        <c:auto val="1"/>
        <c:lblAlgn val="ctr"/>
        <c:lblOffset val="100"/>
        <c:noMultiLvlLbl val="0"/>
      </c:catAx>
      <c:valAx>
        <c:axId val="82080128"/>
        <c:scaling>
          <c:orientation val="minMax"/>
        </c:scaling>
        <c:delete val="1"/>
        <c:axPos val="l"/>
        <c:numFmt formatCode="0%" sourceLinked="1"/>
        <c:majorTickMark val="out"/>
        <c:minorTickMark val="none"/>
        <c:tickLblPos val="nextTo"/>
        <c:crossAx val="82061952"/>
        <c:crosses val="autoZero"/>
        <c:crossBetween val="between"/>
      </c:valAx>
      <c:spPr>
        <a:noFill/>
        <a:ln>
          <a:noFill/>
        </a:ln>
        <a:effectLst/>
      </c:spPr>
    </c:plotArea>
    <c:plotVisOnly val="1"/>
    <c:dispBlanksAs val="gap"/>
    <c:showDLblsOverMax val="0"/>
  </c:chart>
  <c:spPr>
    <a:noFill/>
    <a:ln w="0" cap="flat" cmpd="sng" algn="ctr">
      <a:noFill/>
      <a:prstDash val="solid"/>
    </a:ln>
    <a:effectLst/>
  </c:spPr>
  <c:txPr>
    <a:bodyPr/>
    <a:lstStyle/>
    <a:p>
      <a:pPr>
        <a:defRPr sz="1800"/>
      </a:pPr>
      <a:endParaRPr lang="fr-FR"/>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574234124358593"/>
          <c:y val="0"/>
          <c:w val="0.49920808219706586"/>
          <c:h val="0.99848205115765987"/>
        </c:manualLayout>
      </c:layout>
      <c:barChart>
        <c:barDir val="bar"/>
        <c:grouping val="clustered"/>
        <c:varyColors val="0"/>
        <c:ser>
          <c:idx val="0"/>
          <c:order val="0"/>
          <c:tx>
            <c:strRef>
              <c:f>Feuil1!$B$1</c:f>
              <c:strCache>
                <c:ptCount val="1"/>
                <c:pt idx="0">
                  <c:v>AU TOTAL</c:v>
                </c:pt>
              </c:strCache>
            </c:strRef>
          </c:tx>
          <c:spPr>
            <a:solidFill>
              <a:schemeClr val="accent1">
                <a:lumMod val="40000"/>
                <a:lumOff val="60000"/>
              </a:schemeClr>
            </a:solidFill>
            <a:ln w="57150">
              <a:noFill/>
            </a:ln>
          </c:spPr>
          <c:invertIfNegative val="0"/>
          <c:dPt>
            <c:idx val="0"/>
            <c:invertIfNegative val="0"/>
            <c:bubble3D val="0"/>
            <c:extLst>
              <c:ext xmlns:c16="http://schemas.microsoft.com/office/drawing/2014/chart" uri="{C3380CC4-5D6E-409C-BE32-E72D297353CC}">
                <c16:uniqueId val="{00000000-E7BC-4D06-9DC3-384B8A8B9A6E}"/>
              </c:ext>
            </c:extLst>
          </c:dPt>
          <c:dPt>
            <c:idx val="1"/>
            <c:invertIfNegative val="0"/>
            <c:bubble3D val="0"/>
            <c:extLst>
              <c:ext xmlns:c16="http://schemas.microsoft.com/office/drawing/2014/chart" uri="{C3380CC4-5D6E-409C-BE32-E72D297353CC}">
                <c16:uniqueId val="{00000001-E7BC-4D06-9DC3-384B8A8B9A6E}"/>
              </c:ext>
            </c:extLst>
          </c:dPt>
          <c:dPt>
            <c:idx val="2"/>
            <c:invertIfNegative val="0"/>
            <c:bubble3D val="0"/>
            <c:extLst>
              <c:ext xmlns:c16="http://schemas.microsoft.com/office/drawing/2014/chart" uri="{C3380CC4-5D6E-409C-BE32-E72D297353CC}">
                <c16:uniqueId val="{00000002-E7BC-4D06-9DC3-384B8A8B9A6E}"/>
              </c:ext>
            </c:extLst>
          </c:dPt>
          <c:dPt>
            <c:idx val="3"/>
            <c:invertIfNegative val="0"/>
            <c:bubble3D val="0"/>
            <c:extLst>
              <c:ext xmlns:c16="http://schemas.microsoft.com/office/drawing/2014/chart" uri="{C3380CC4-5D6E-409C-BE32-E72D297353CC}">
                <c16:uniqueId val="{00000003-E7BC-4D06-9DC3-384B8A8B9A6E}"/>
              </c:ext>
            </c:extLst>
          </c:dPt>
          <c:dPt>
            <c:idx val="4"/>
            <c:invertIfNegative val="0"/>
            <c:bubble3D val="0"/>
            <c:extLst>
              <c:ext xmlns:c16="http://schemas.microsoft.com/office/drawing/2014/chart" uri="{C3380CC4-5D6E-409C-BE32-E72D297353CC}">
                <c16:uniqueId val="{00000004-E7BC-4D06-9DC3-384B8A8B9A6E}"/>
              </c:ext>
            </c:extLst>
          </c:dPt>
          <c:dPt>
            <c:idx val="5"/>
            <c:invertIfNegative val="0"/>
            <c:bubble3D val="0"/>
            <c:spPr>
              <a:solidFill>
                <a:schemeClr val="bg1">
                  <a:lumMod val="85000"/>
                </a:schemeClr>
              </a:solidFill>
              <a:ln w="57150">
                <a:noFill/>
              </a:ln>
            </c:spPr>
            <c:extLst>
              <c:ext xmlns:c16="http://schemas.microsoft.com/office/drawing/2014/chart" uri="{C3380CC4-5D6E-409C-BE32-E72D297353CC}">
                <c16:uniqueId val="{00000005-E7BC-4D06-9DC3-384B8A8B9A6E}"/>
              </c:ext>
            </c:extLst>
          </c:dPt>
          <c:dPt>
            <c:idx val="6"/>
            <c:invertIfNegative val="0"/>
            <c:bubble3D val="0"/>
            <c:spPr>
              <a:solidFill>
                <a:schemeClr val="accent3"/>
              </a:solidFill>
              <a:ln w="57150">
                <a:noFill/>
              </a:ln>
            </c:spPr>
            <c:extLst>
              <c:ext xmlns:c16="http://schemas.microsoft.com/office/drawing/2014/chart" uri="{C3380CC4-5D6E-409C-BE32-E72D297353CC}">
                <c16:uniqueId val="{00000006-E7BC-4D06-9DC3-384B8A8B9A6E}"/>
              </c:ext>
            </c:extLst>
          </c:dPt>
          <c:dPt>
            <c:idx val="7"/>
            <c:invertIfNegative val="0"/>
            <c:bubble3D val="0"/>
            <c:spPr>
              <a:solidFill>
                <a:schemeClr val="bg1">
                  <a:lumMod val="85000"/>
                </a:schemeClr>
              </a:solidFill>
              <a:ln w="57150">
                <a:noFill/>
              </a:ln>
            </c:spPr>
            <c:extLst>
              <c:ext xmlns:c16="http://schemas.microsoft.com/office/drawing/2014/chart" uri="{C3380CC4-5D6E-409C-BE32-E72D297353CC}">
                <c16:uniqueId val="{00000008-E7BC-4D06-9DC3-384B8A8B9A6E}"/>
              </c:ext>
            </c:extLst>
          </c:dPt>
          <c:dPt>
            <c:idx val="8"/>
            <c:invertIfNegative val="0"/>
            <c:bubble3D val="0"/>
            <c:spPr>
              <a:solidFill>
                <a:schemeClr val="accent1">
                  <a:lumMod val="75000"/>
                </a:schemeClr>
              </a:solidFill>
              <a:ln w="57150">
                <a:noFill/>
              </a:ln>
            </c:spPr>
            <c:extLst>
              <c:ext xmlns:c16="http://schemas.microsoft.com/office/drawing/2014/chart" uri="{C3380CC4-5D6E-409C-BE32-E72D297353CC}">
                <c16:uniqueId val="{0000000A-E7BC-4D06-9DC3-384B8A8B9A6E}"/>
              </c:ext>
            </c:extLst>
          </c:dPt>
          <c:dPt>
            <c:idx val="9"/>
            <c:invertIfNegative val="0"/>
            <c:bubble3D val="0"/>
            <c:extLst>
              <c:ext xmlns:c16="http://schemas.microsoft.com/office/drawing/2014/chart" uri="{C3380CC4-5D6E-409C-BE32-E72D297353CC}">
                <c16:uniqueId val="{0000000B-E7BC-4D06-9DC3-384B8A8B9A6E}"/>
              </c:ext>
            </c:extLst>
          </c:dPt>
          <c:dPt>
            <c:idx val="10"/>
            <c:invertIfNegative val="0"/>
            <c:bubble3D val="0"/>
            <c:extLst>
              <c:ext xmlns:c16="http://schemas.microsoft.com/office/drawing/2014/chart" uri="{C3380CC4-5D6E-409C-BE32-E72D297353CC}">
                <c16:uniqueId val="{0000000C-E7BC-4D06-9DC3-384B8A8B9A6E}"/>
              </c:ext>
            </c:extLst>
          </c:dPt>
          <c:dPt>
            <c:idx val="11"/>
            <c:invertIfNegative val="0"/>
            <c:bubble3D val="0"/>
            <c:extLst>
              <c:ext xmlns:c16="http://schemas.microsoft.com/office/drawing/2014/chart" uri="{C3380CC4-5D6E-409C-BE32-E72D297353CC}">
                <c16:uniqueId val="{0000000D-E7BC-4D06-9DC3-384B8A8B9A6E}"/>
              </c:ext>
            </c:extLst>
          </c:dPt>
          <c:dPt>
            <c:idx val="12"/>
            <c:invertIfNegative val="0"/>
            <c:bubble3D val="0"/>
            <c:extLst>
              <c:ext xmlns:c16="http://schemas.microsoft.com/office/drawing/2014/chart" uri="{C3380CC4-5D6E-409C-BE32-E72D297353CC}">
                <c16:uniqueId val="{0000000E-E7BC-4D06-9DC3-384B8A8B9A6E}"/>
              </c:ext>
            </c:extLst>
          </c:dPt>
          <c:dPt>
            <c:idx val="13"/>
            <c:invertIfNegative val="0"/>
            <c:bubble3D val="0"/>
            <c:extLst>
              <c:ext xmlns:c16="http://schemas.microsoft.com/office/drawing/2014/chart" uri="{C3380CC4-5D6E-409C-BE32-E72D297353CC}">
                <c16:uniqueId val="{0000000F-E7BC-4D06-9DC3-384B8A8B9A6E}"/>
              </c:ext>
            </c:extLst>
          </c:dPt>
          <c:dPt>
            <c:idx val="14"/>
            <c:invertIfNegative val="0"/>
            <c:bubble3D val="0"/>
            <c:extLst>
              <c:ext xmlns:c16="http://schemas.microsoft.com/office/drawing/2014/chart" uri="{C3380CC4-5D6E-409C-BE32-E72D297353CC}">
                <c16:uniqueId val="{00000010-E7BC-4D06-9DC3-384B8A8B9A6E}"/>
              </c:ext>
            </c:extLst>
          </c:dPt>
          <c:dLbls>
            <c:dLbl>
              <c:idx val="0"/>
              <c:spPr>
                <a:noFill/>
                <a:ln>
                  <a:noFill/>
                </a:ln>
              </c:spPr>
              <c:txPr>
                <a:bodyPr tIns="0" bIns="0"/>
                <a:lstStyle/>
                <a:p>
                  <a:pPr>
                    <a:defRPr lang="en-US" sz="2800" b="1">
                      <a:solidFill>
                        <a:schemeClr val="accent1">
                          <a:lumMod val="40000"/>
                          <a:lumOff val="60000"/>
                        </a:schemeClr>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E7BC-4D06-9DC3-384B8A8B9A6E}"/>
                </c:ext>
              </c:extLst>
            </c:dLbl>
            <c:dLbl>
              <c:idx val="1"/>
              <c:spPr>
                <a:noFill/>
                <a:ln>
                  <a:noFill/>
                </a:ln>
              </c:spPr>
              <c:txPr>
                <a:bodyPr tIns="0" bIns="0"/>
                <a:lstStyle/>
                <a:p>
                  <a:pPr>
                    <a:defRPr lang="en-US" sz="2800" b="1">
                      <a:solidFill>
                        <a:schemeClr val="accent1">
                          <a:lumMod val="40000"/>
                          <a:lumOff val="60000"/>
                        </a:schemeClr>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E7BC-4D06-9DC3-384B8A8B9A6E}"/>
                </c:ext>
              </c:extLst>
            </c:dLbl>
            <c:dLbl>
              <c:idx val="2"/>
              <c:spPr>
                <a:noFill/>
                <a:ln>
                  <a:noFill/>
                </a:ln>
              </c:spPr>
              <c:txPr>
                <a:bodyPr tIns="0" bIns="0"/>
                <a:lstStyle/>
                <a:p>
                  <a:pPr>
                    <a:defRPr lang="en-US" sz="2800" b="1">
                      <a:solidFill>
                        <a:schemeClr val="accent1">
                          <a:lumMod val="40000"/>
                          <a:lumOff val="60000"/>
                        </a:schemeClr>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E7BC-4D06-9DC3-384B8A8B9A6E}"/>
                </c:ext>
              </c:extLst>
            </c:dLbl>
            <c:dLbl>
              <c:idx val="3"/>
              <c:spPr>
                <a:noFill/>
                <a:ln>
                  <a:noFill/>
                </a:ln>
              </c:spPr>
              <c:txPr>
                <a:bodyPr tIns="0" bIns="0"/>
                <a:lstStyle/>
                <a:p>
                  <a:pPr>
                    <a:defRPr lang="en-US" sz="2800" b="1">
                      <a:solidFill>
                        <a:schemeClr val="accent1">
                          <a:lumMod val="40000"/>
                          <a:lumOff val="60000"/>
                        </a:schemeClr>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E7BC-4D06-9DC3-384B8A8B9A6E}"/>
                </c:ext>
              </c:extLst>
            </c:dLbl>
            <c:dLbl>
              <c:idx val="4"/>
              <c:spPr>
                <a:noFill/>
                <a:ln>
                  <a:noFill/>
                </a:ln>
              </c:spPr>
              <c:txPr>
                <a:bodyPr tIns="0" bIns="0"/>
                <a:lstStyle/>
                <a:p>
                  <a:pPr>
                    <a:defRPr lang="en-US" sz="2800" b="1">
                      <a:solidFill>
                        <a:schemeClr val="accent1">
                          <a:lumMod val="40000"/>
                          <a:lumOff val="60000"/>
                        </a:schemeClr>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E7BC-4D06-9DC3-384B8A8B9A6E}"/>
                </c:ext>
              </c:extLst>
            </c:dLbl>
            <c:dLbl>
              <c:idx val="5"/>
              <c:spPr>
                <a:noFill/>
                <a:ln>
                  <a:noFill/>
                </a:ln>
                <a:effectLst/>
              </c:spPr>
              <c:txPr>
                <a:bodyPr tIns="0" bIns="0"/>
                <a:lstStyle/>
                <a:p>
                  <a:pPr>
                    <a:defRPr lang="en-US" sz="2800" b="1">
                      <a:solidFill>
                        <a:schemeClr val="bg1">
                          <a:lumMod val="85000"/>
                        </a:schemeClr>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E7BC-4D06-9DC3-384B8A8B9A6E}"/>
                </c:ext>
              </c:extLst>
            </c:dLbl>
            <c:dLbl>
              <c:idx val="6"/>
              <c:spPr>
                <a:noFill/>
                <a:ln>
                  <a:noFill/>
                </a:ln>
                <a:effectLst/>
              </c:spPr>
              <c:txPr>
                <a:bodyPr tIns="0" bIns="0"/>
                <a:lstStyle/>
                <a:p>
                  <a:pPr>
                    <a:defRPr lang="en-US" sz="2800" b="1">
                      <a:solidFill>
                        <a:schemeClr val="accent3"/>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E7BC-4D06-9DC3-384B8A8B9A6E}"/>
                </c:ext>
              </c:extLst>
            </c:dLbl>
            <c:dLbl>
              <c:idx val="7"/>
              <c:spPr>
                <a:noFill/>
                <a:ln>
                  <a:noFill/>
                </a:ln>
                <a:effectLst/>
              </c:spPr>
              <c:txPr>
                <a:bodyPr tIns="0" bIns="0"/>
                <a:lstStyle/>
                <a:p>
                  <a:pPr>
                    <a:defRPr lang="en-US" sz="2800" b="1">
                      <a:solidFill>
                        <a:schemeClr val="bg1">
                          <a:lumMod val="85000"/>
                        </a:schemeClr>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E7BC-4D06-9DC3-384B8A8B9A6E}"/>
                </c:ext>
              </c:extLst>
            </c:dLbl>
            <c:dLbl>
              <c:idx val="8"/>
              <c:spPr>
                <a:noFill/>
                <a:ln>
                  <a:noFill/>
                </a:ln>
                <a:effectLst/>
              </c:spPr>
              <c:txPr>
                <a:bodyPr tIns="0" bIns="0"/>
                <a:lstStyle/>
                <a:p>
                  <a:pPr>
                    <a:defRPr lang="en-US" sz="2800" b="1">
                      <a:solidFill>
                        <a:schemeClr val="accent1">
                          <a:lumMod val="75000"/>
                        </a:schemeClr>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E7BC-4D06-9DC3-384B8A8B9A6E}"/>
                </c:ext>
              </c:extLst>
            </c:dLbl>
            <c:spPr>
              <a:noFill/>
              <a:ln>
                <a:noFill/>
              </a:ln>
              <a:effectLst/>
            </c:spPr>
            <c:txPr>
              <a:bodyPr tIns="0" bIns="0"/>
              <a:lstStyle/>
              <a:p>
                <a:pPr>
                  <a:defRPr lang="en-US" sz="2800" b="1">
                    <a:solidFill>
                      <a:schemeClr val="accent1">
                        <a:lumMod val="40000"/>
                        <a:lumOff val="60000"/>
                      </a:schemeClr>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Feuil1!$A$2:$A$8</c:f>
              <c:strCache>
                <c:ptCount val="7"/>
                <c:pt idx="0">
                  <c:v>Le prix des denrées alimentaires</c:v>
                </c:pt>
                <c:pt idx="1">
                  <c:v>Le prix des cadeaux</c:v>
                </c:pt>
                <c:pt idx="2">
                  <c:v>Le prix du carburant</c:v>
                </c:pt>
                <c:pt idx="3">
                  <c:v>Des perturbations dans les transports</c:v>
                </c:pt>
                <c:pt idx="4">
                  <c:v>Le prix des billets de train</c:v>
                </c:pt>
                <c:pt idx="5">
                  <c:v>Une autre inquiétude</c:v>
                </c:pt>
                <c:pt idx="6">
                  <c:v>Aucune de ces inquiétudes</c:v>
                </c:pt>
              </c:strCache>
            </c:strRef>
          </c:cat>
          <c:val>
            <c:numRef>
              <c:f>Feuil1!$B$2:$B$8</c:f>
              <c:numCache>
                <c:formatCode>0%</c:formatCode>
                <c:ptCount val="7"/>
                <c:pt idx="0">
                  <c:v>0.74</c:v>
                </c:pt>
                <c:pt idx="1">
                  <c:v>0.68</c:v>
                </c:pt>
                <c:pt idx="2">
                  <c:v>0.24</c:v>
                </c:pt>
                <c:pt idx="3">
                  <c:v>0.2</c:v>
                </c:pt>
                <c:pt idx="4">
                  <c:v>0.16</c:v>
                </c:pt>
                <c:pt idx="5">
                  <c:v>0.04</c:v>
                </c:pt>
                <c:pt idx="6">
                  <c:v>0.05</c:v>
                </c:pt>
              </c:numCache>
            </c:numRef>
          </c:val>
          <c:extLst>
            <c:ext xmlns:c16="http://schemas.microsoft.com/office/drawing/2014/chart" uri="{C3380CC4-5D6E-409C-BE32-E72D297353CC}">
              <c16:uniqueId val="{00000011-E7BC-4D06-9DC3-384B8A8B9A6E}"/>
            </c:ext>
          </c:extLst>
        </c:ser>
        <c:ser>
          <c:idx val="1"/>
          <c:order val="1"/>
          <c:tx>
            <c:strRef>
              <c:f>Feuil1!$C$1</c:f>
              <c:strCache>
                <c:ptCount val="1"/>
                <c:pt idx="0">
                  <c:v>EN PREM</c:v>
                </c:pt>
              </c:strCache>
            </c:strRef>
          </c:tx>
          <c:spPr>
            <a:solidFill>
              <a:schemeClr val="accent1"/>
            </a:solidFill>
          </c:spPr>
          <c:invertIfNegative val="0"/>
          <c:dPt>
            <c:idx val="5"/>
            <c:invertIfNegative val="0"/>
            <c:bubble3D val="0"/>
            <c:spPr>
              <a:solidFill>
                <a:schemeClr val="bg1">
                  <a:lumMod val="50000"/>
                </a:schemeClr>
              </a:solidFill>
            </c:spPr>
            <c:extLst>
              <c:ext xmlns:c16="http://schemas.microsoft.com/office/drawing/2014/chart" uri="{C3380CC4-5D6E-409C-BE32-E72D297353CC}">
                <c16:uniqueId val="{00000015-E7BC-4D06-9DC3-384B8A8B9A6E}"/>
              </c:ext>
            </c:extLst>
          </c:dPt>
          <c:dPt>
            <c:idx val="7"/>
            <c:invertIfNegative val="0"/>
            <c:bubble3D val="0"/>
            <c:spPr>
              <a:solidFill>
                <a:schemeClr val="bg1">
                  <a:lumMod val="50000"/>
                </a:schemeClr>
              </a:solidFill>
            </c:spPr>
            <c:extLst>
              <c:ext xmlns:c16="http://schemas.microsoft.com/office/drawing/2014/chart" uri="{C3380CC4-5D6E-409C-BE32-E72D297353CC}">
                <c16:uniqueId val="{00000013-E7BC-4D06-9DC3-384B8A8B9A6E}"/>
              </c:ext>
            </c:extLst>
          </c:dPt>
          <c:dLbls>
            <c:dLbl>
              <c:idx val="5"/>
              <c:layout>
                <c:manualLayout>
                  <c:x val="-2.2782068712149613E-2"/>
                  <c:y val="5.956848974722391E-2"/>
                </c:manualLayout>
              </c:layout>
              <c:spPr>
                <a:noFill/>
                <a:ln>
                  <a:noFill/>
                </a:ln>
                <a:effectLst/>
              </c:spPr>
              <c:txPr>
                <a:bodyPr wrap="square" lIns="38100" tIns="19050" rIns="38100" bIns="19050" anchor="ctr">
                  <a:spAutoFit/>
                </a:bodyPr>
                <a:lstStyle/>
                <a:p>
                  <a:pPr>
                    <a:defRPr sz="1100" b="1">
                      <a:solidFill>
                        <a:schemeClr val="bg1">
                          <a:lumMod val="50000"/>
                        </a:schemeClr>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E7BC-4D06-9DC3-384B8A8B9A6E}"/>
                </c:ext>
              </c:extLst>
            </c:dLbl>
            <c:spPr>
              <a:noFill/>
              <a:ln>
                <a:noFill/>
              </a:ln>
              <a:effectLst/>
            </c:spPr>
            <c:txPr>
              <a:bodyPr wrap="square" lIns="38100" tIns="19050" rIns="38100" bIns="19050" anchor="ctr">
                <a:spAutoFit/>
              </a:bodyPr>
              <a:lstStyle/>
              <a:p>
                <a:pPr>
                  <a:defRPr sz="1800" b="1">
                    <a:solidFill>
                      <a:schemeClr val="bg1"/>
                    </a:solidFill>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Feuil1!$A$2:$A$8</c:f>
              <c:strCache>
                <c:ptCount val="7"/>
                <c:pt idx="0">
                  <c:v>Le prix des denrées alimentaires</c:v>
                </c:pt>
                <c:pt idx="1">
                  <c:v>Le prix des cadeaux</c:v>
                </c:pt>
                <c:pt idx="2">
                  <c:v>Le prix du carburant</c:v>
                </c:pt>
                <c:pt idx="3">
                  <c:v>Des perturbations dans les transports</c:v>
                </c:pt>
                <c:pt idx="4">
                  <c:v>Le prix des billets de train</c:v>
                </c:pt>
                <c:pt idx="5">
                  <c:v>Une autre inquiétude</c:v>
                </c:pt>
                <c:pt idx="6">
                  <c:v>Aucune de ces inquiétudes</c:v>
                </c:pt>
              </c:strCache>
            </c:strRef>
          </c:cat>
          <c:val>
            <c:numRef>
              <c:f>Feuil1!$C$2:$C$8</c:f>
              <c:numCache>
                <c:formatCode>0%</c:formatCode>
                <c:ptCount val="7"/>
                <c:pt idx="0">
                  <c:v>0.38</c:v>
                </c:pt>
                <c:pt idx="1">
                  <c:v>0.34</c:v>
                </c:pt>
                <c:pt idx="2">
                  <c:v>0.09</c:v>
                </c:pt>
                <c:pt idx="3">
                  <c:v>7.0000000000000007E-2</c:v>
                </c:pt>
                <c:pt idx="4">
                  <c:v>0.05</c:v>
                </c:pt>
                <c:pt idx="5">
                  <c:v>0.02</c:v>
                </c:pt>
              </c:numCache>
            </c:numRef>
          </c:val>
          <c:extLst>
            <c:ext xmlns:c16="http://schemas.microsoft.com/office/drawing/2014/chart" uri="{C3380CC4-5D6E-409C-BE32-E72D297353CC}">
              <c16:uniqueId val="{00000014-E7BC-4D06-9DC3-384B8A8B9A6E}"/>
            </c:ext>
          </c:extLst>
        </c:ser>
        <c:dLbls>
          <c:showLegendKey val="0"/>
          <c:showVal val="0"/>
          <c:showCatName val="0"/>
          <c:showSerName val="0"/>
          <c:showPercent val="0"/>
          <c:showBubbleSize val="0"/>
        </c:dLbls>
        <c:gapWidth val="90"/>
        <c:overlap val="100"/>
        <c:axId val="207912320"/>
        <c:axId val="207926400"/>
      </c:barChart>
      <c:catAx>
        <c:axId val="207912320"/>
        <c:scaling>
          <c:orientation val="maxMin"/>
        </c:scaling>
        <c:delete val="1"/>
        <c:axPos val="l"/>
        <c:numFmt formatCode="General" sourceLinked="1"/>
        <c:majorTickMark val="out"/>
        <c:minorTickMark val="none"/>
        <c:tickLblPos val="nextTo"/>
        <c:crossAx val="207926400"/>
        <c:crosses val="autoZero"/>
        <c:auto val="1"/>
        <c:lblAlgn val="ctr"/>
        <c:lblOffset val="100"/>
        <c:noMultiLvlLbl val="0"/>
      </c:catAx>
      <c:valAx>
        <c:axId val="207926400"/>
        <c:scaling>
          <c:orientation val="minMax"/>
        </c:scaling>
        <c:delete val="1"/>
        <c:axPos val="t"/>
        <c:numFmt formatCode="0%" sourceLinked="1"/>
        <c:majorTickMark val="out"/>
        <c:minorTickMark val="none"/>
        <c:tickLblPos val="nextTo"/>
        <c:crossAx val="207912320"/>
        <c:crosses val="autoZero"/>
        <c:crossBetween val="between"/>
        <c:majorUnit val="0.5"/>
      </c:valAx>
      <c:spPr>
        <a:noFill/>
        <a:ln w="25400">
          <a:noFill/>
        </a:ln>
      </c:spPr>
    </c:plotArea>
    <c:plotVisOnly val="1"/>
    <c:dispBlanksAs val="gap"/>
    <c:showDLblsOverMax val="0"/>
  </c:chart>
  <c:txPr>
    <a:bodyPr/>
    <a:lstStyle/>
    <a:p>
      <a:pPr>
        <a:defRPr sz="1800"/>
      </a:pPr>
      <a:endParaRPr lang="fr-F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068678444634439"/>
          <c:y val="4.7685500979367572E-2"/>
          <c:w val="0.39954613223062779"/>
          <c:h val="0.8976947001508162"/>
        </c:manualLayout>
      </c:layout>
      <c:doughnutChart>
        <c:varyColors val="1"/>
        <c:ser>
          <c:idx val="0"/>
          <c:order val="0"/>
          <c:tx>
            <c:strRef>
              <c:f>Feuil1!$B$1</c:f>
              <c:strCache>
                <c:ptCount val="1"/>
                <c:pt idx="0">
                  <c:v>Ventes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3C2-4CED-9A09-F78C8C1DFBC8}"/>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F3C2-4CED-9A09-F78C8C1DFBC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3C2-4CED-9A09-F78C8C1DFBC8}"/>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F3C2-4CED-9A09-F78C8C1DFBC8}"/>
              </c:ext>
            </c:extLst>
          </c:dPt>
          <c:dPt>
            <c:idx val="4"/>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9-F3C2-4CED-9A09-F78C8C1DFBC8}"/>
              </c:ext>
            </c:extLst>
          </c:dPt>
          <c:dLbls>
            <c:delete val="1"/>
          </c:dLbls>
          <c:cat>
            <c:strRef>
              <c:f>Feuil1!$A$2:$A$4</c:f>
              <c:strCache>
                <c:ptCount val="3"/>
                <c:pt idx="0">
                  <c:v>Plus élevé</c:v>
                </c:pt>
                <c:pt idx="1">
                  <c:v>Identique </c:v>
                </c:pt>
                <c:pt idx="2">
                  <c:v>Moins élevé</c:v>
                </c:pt>
              </c:strCache>
            </c:strRef>
          </c:cat>
          <c:val>
            <c:numRef>
              <c:f>Feuil1!$B$2:$B$4</c:f>
              <c:numCache>
                <c:formatCode>0%</c:formatCode>
                <c:ptCount val="3"/>
                <c:pt idx="0">
                  <c:v>0.13</c:v>
                </c:pt>
                <c:pt idx="1">
                  <c:v>0.64</c:v>
                </c:pt>
                <c:pt idx="2">
                  <c:v>0.23</c:v>
                </c:pt>
              </c:numCache>
            </c:numRef>
          </c:val>
          <c:extLst>
            <c:ext xmlns:c16="http://schemas.microsoft.com/office/drawing/2014/chart" uri="{C3380CC4-5D6E-409C-BE32-E72D297353CC}">
              <c16:uniqueId val="{0000000A-F3C2-4CED-9A09-F78C8C1DFBC8}"/>
            </c:ext>
          </c:extLst>
        </c:ser>
        <c:dLbls>
          <c:showLegendKey val="0"/>
          <c:showVal val="1"/>
          <c:showCatName val="0"/>
          <c:showSerName val="0"/>
          <c:showPercent val="0"/>
          <c:showBubbleSize val="0"/>
          <c:showLeaderLines val="1"/>
        </c:dLbls>
        <c:firstSliceAng val="15"/>
        <c:holeSize val="68"/>
      </c:doughnutChart>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2.5091269841269845E-2"/>
          <c:y val="0.21383177082795857"/>
          <c:w val="0.9483822437491366"/>
          <c:h val="0.55601746066489355"/>
        </c:manualLayout>
      </c:layout>
      <c:lineChart>
        <c:grouping val="standard"/>
        <c:varyColors val="0"/>
        <c:ser>
          <c:idx val="0"/>
          <c:order val="0"/>
          <c:tx>
            <c:strRef>
              <c:f>Feuil1!$B$1</c:f>
              <c:strCache>
                <c:ptCount val="1"/>
                <c:pt idx="0">
                  <c:v>CSP+</c:v>
                </c:pt>
              </c:strCache>
            </c:strRef>
          </c:tx>
          <c:spPr>
            <a:ln w="12700" cap="rnd" cmpd="sng" algn="ctr">
              <a:solidFill>
                <a:schemeClr val="accent1"/>
              </a:solidFill>
              <a:prstDash val="solid"/>
              <a:round/>
            </a:ln>
            <a:effectLst/>
          </c:spPr>
          <c:marker>
            <c:symbol val="circle"/>
            <c:size val="3"/>
            <c:spPr>
              <a:solidFill>
                <a:schemeClr val="accent1"/>
              </a:solidFill>
              <a:ln w="9525" cap="flat" cmpd="sng" algn="ctr">
                <a:solidFill>
                  <a:schemeClr val="accent1"/>
                </a:solidFill>
                <a:prstDash val="solid"/>
                <a:round/>
              </a:ln>
              <a:effectLst/>
            </c:spPr>
          </c:marker>
          <c:dLbls>
            <c:dLbl>
              <c:idx val="0"/>
              <c:layout>
                <c:manualLayout>
                  <c:x val="-1.617587309026533E-2"/>
                  <c:y val="-2.13657968017023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13F-422F-8A13-47AC6E35B098}"/>
                </c:ext>
              </c:extLst>
            </c:dLbl>
            <c:dLbl>
              <c:idx val="1"/>
              <c:layout>
                <c:manualLayout>
                  <c:x val="-3.7580290611354095E-2"/>
                  <c:y val="-0.1110371845682657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13F-422F-8A13-47AC6E35B098}"/>
                </c:ext>
              </c:extLst>
            </c:dLbl>
            <c:dLbl>
              <c:idx val="2"/>
              <c:layout>
                <c:manualLayout>
                  <c:x val="-5.6088154559026132E-2"/>
                  <c:y val="-8.34459883324000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13F-422F-8A13-47AC6E35B098}"/>
                </c:ext>
              </c:extLst>
            </c:dLbl>
            <c:dLbl>
              <c:idx val="3"/>
              <c:layout>
                <c:manualLayout>
                  <c:x val="-5.9789727348560494E-2"/>
                  <c:y val="-0.1041393855092993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13F-422F-8A13-47AC6E35B098}"/>
                </c:ext>
              </c:extLst>
            </c:dLbl>
            <c:dLbl>
              <c:idx val="5"/>
              <c:layout>
                <c:manualLayout>
                  <c:x val="-5.6088154559026028E-2"/>
                  <c:y val="-6.27525911555008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13F-422F-8A13-47AC6E35B098}"/>
                </c:ext>
              </c:extLst>
            </c:dLbl>
            <c:dLbl>
              <c:idx val="6"/>
              <c:layout>
                <c:manualLayout>
                  <c:x val="-5.2386581769491694E-2"/>
                  <c:y val="-0.1248327826861985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13F-422F-8A13-47AC6E35B098}"/>
                </c:ext>
              </c:extLst>
            </c:dLbl>
            <c:dLbl>
              <c:idx val="7"/>
              <c:layout>
                <c:manualLayout>
                  <c:x val="-5.2386581769491694E-2"/>
                  <c:y val="9.58967872007265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13F-422F-8A13-47AC6E35B098}"/>
                </c:ext>
              </c:extLst>
            </c:dLbl>
            <c:dLbl>
              <c:idx val="8"/>
              <c:layout>
                <c:manualLayout>
                  <c:x val="-4.3485027866722398E-2"/>
                  <c:y val="9.58967872007265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C13F-422F-8A13-47AC6E35B098}"/>
                </c:ext>
              </c:extLst>
            </c:dLbl>
            <c:dLbl>
              <c:idx val="13"/>
              <c:dLblPos val="b"/>
              <c:showLegendKey val="0"/>
              <c:showVal val="1"/>
              <c:showCatName val="0"/>
              <c:showSerName val="0"/>
              <c:showPercent val="0"/>
              <c:showBubbleSize val="0"/>
              <c:extLst>
                <c:ext xmlns:c15="http://schemas.microsoft.com/office/drawing/2012/chart" uri="{CE6537A1-D6FC-4f65-9D91-7224C49458BB}">
                  <c15:layout>
                    <c:manualLayout>
                      <c:w val="8.7288525099865469E-2"/>
                      <c:h val="9.2851349613593287E-2"/>
                    </c:manualLayout>
                  </c15:layout>
                </c:ext>
                <c:ext xmlns:c16="http://schemas.microsoft.com/office/drawing/2014/chart" uri="{C3380CC4-5D6E-409C-BE32-E72D297353CC}">
                  <c16:uniqueId val="{00000002-99B5-4DA7-8D7B-40A7614FD06C}"/>
                </c:ext>
              </c:extLst>
            </c:dLbl>
            <c:spPr>
              <a:noFill/>
              <a:ln>
                <a:noFill/>
              </a:ln>
              <a:effectLst/>
            </c:spPr>
            <c:txPr>
              <a:bodyPr rot="0" spcFirstLastPara="1" vertOverflow="ellipsis" vert="horz" wrap="square" anchor="ctr" anchorCtr="1"/>
              <a:lstStyle/>
              <a:p>
                <a:pPr>
                  <a:defRPr sz="800" b="0" i="0" u="none" strike="noStrike" kern="1200" baseline="0">
                    <a:solidFill>
                      <a:schemeClr val="accent1"/>
                    </a:solidFill>
                    <a:latin typeface="+mn-lt"/>
                    <a:ea typeface="+mn-ea"/>
                    <a:cs typeface="Calibri Light" panose="020F0302020204030204" pitchFamily="34" charset="0"/>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Feuil1!$A$2:$A$10</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Feuil1!$B$2:$B$10</c:f>
              <c:numCache>
                <c:formatCode>0</c:formatCode>
                <c:ptCount val="9"/>
                <c:pt idx="0">
                  <c:v>1081</c:v>
                </c:pt>
                <c:pt idx="1">
                  <c:v>686</c:v>
                </c:pt>
                <c:pt idx="2">
                  <c:v>552</c:v>
                </c:pt>
                <c:pt idx="3">
                  <c:v>767</c:v>
                </c:pt>
                <c:pt idx="4">
                  <c:v>534</c:v>
                </c:pt>
                <c:pt idx="5">
                  <c:v>619</c:v>
                </c:pt>
                <c:pt idx="6">
                  <c:v>634</c:v>
                </c:pt>
                <c:pt idx="7">
                  <c:v>524</c:v>
                </c:pt>
                <c:pt idx="8">
                  <c:v>517</c:v>
                </c:pt>
              </c:numCache>
            </c:numRef>
          </c:val>
          <c:smooth val="1"/>
          <c:extLst>
            <c:ext xmlns:c16="http://schemas.microsoft.com/office/drawing/2014/chart" uri="{C3380CC4-5D6E-409C-BE32-E72D297353CC}">
              <c16:uniqueId val="{00000003-99B5-4DA7-8D7B-40A7614FD06C}"/>
            </c:ext>
          </c:extLst>
        </c:ser>
        <c:ser>
          <c:idx val="1"/>
          <c:order val="1"/>
          <c:tx>
            <c:strRef>
              <c:f>Feuil1!$C$1</c:f>
              <c:strCache>
                <c:ptCount val="1"/>
                <c:pt idx="0">
                  <c:v>CSP-</c:v>
                </c:pt>
              </c:strCache>
            </c:strRef>
          </c:tx>
          <c:spPr>
            <a:ln w="12700" cap="rnd" cmpd="sng" algn="ctr">
              <a:solidFill>
                <a:schemeClr val="accent3"/>
              </a:solidFill>
              <a:prstDash val="solid"/>
              <a:round/>
            </a:ln>
            <a:effectLst/>
          </c:spPr>
          <c:marker>
            <c:symbol val="circle"/>
            <c:size val="3"/>
            <c:spPr>
              <a:solidFill>
                <a:schemeClr val="accent3"/>
              </a:solidFill>
              <a:ln w="9525" cap="flat" cmpd="sng" algn="ctr">
                <a:solidFill>
                  <a:schemeClr val="accent3"/>
                </a:solidFill>
                <a:prstDash val="solid"/>
                <a:round/>
              </a:ln>
              <a:effectLst/>
            </c:spPr>
          </c:marker>
          <c:dLbls>
            <c:dLbl>
              <c:idx val="4"/>
              <c:layout>
                <c:manualLayout>
                  <c:x val="-5.2386581769491694E-2"/>
                  <c:y val="0.1096923853186591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13F-422F-8A13-47AC6E35B098}"/>
                </c:ext>
              </c:extLst>
            </c:dLbl>
            <c:dLbl>
              <c:idx val="7"/>
              <c:layout>
                <c:manualLayout>
                  <c:x val="-5.2386581769491694E-2"/>
                  <c:y val="0.1027945862596927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13F-422F-8A13-47AC6E35B098}"/>
                </c:ext>
              </c:extLst>
            </c:dLbl>
            <c:dLbl>
              <c:idx val="8"/>
              <c:layout>
                <c:manualLayout>
                  <c:x val="-4.3485027866722398E-2"/>
                  <c:y val="0.102794586259692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C13F-422F-8A13-47AC6E35B098}"/>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accent3"/>
                    </a:solidFill>
                    <a:latin typeface="+mn-lt"/>
                    <a:ea typeface="+mn-ea"/>
                    <a:cs typeface="+mn-cs"/>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Feuil1!$A$2:$A$10</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Feuil1!$C$2:$C$10</c:f>
              <c:numCache>
                <c:formatCode>0</c:formatCode>
                <c:ptCount val="9"/>
                <c:pt idx="0">
                  <c:v>501</c:v>
                </c:pt>
                <c:pt idx="1">
                  <c:v>453</c:v>
                </c:pt>
                <c:pt idx="2">
                  <c:v>416</c:v>
                </c:pt>
                <c:pt idx="3">
                  <c:v>424</c:v>
                </c:pt>
                <c:pt idx="4">
                  <c:v>471</c:v>
                </c:pt>
                <c:pt idx="5">
                  <c:v>444</c:v>
                </c:pt>
                <c:pt idx="6">
                  <c:v>448</c:v>
                </c:pt>
                <c:pt idx="7">
                  <c:v>362</c:v>
                </c:pt>
                <c:pt idx="8">
                  <c:v>370</c:v>
                </c:pt>
              </c:numCache>
            </c:numRef>
          </c:val>
          <c:smooth val="0"/>
          <c:extLst>
            <c:ext xmlns:c16="http://schemas.microsoft.com/office/drawing/2014/chart" uri="{C3380CC4-5D6E-409C-BE32-E72D297353CC}">
              <c16:uniqueId val="{00000000-C13F-422F-8A13-47AC6E35B098}"/>
            </c:ext>
          </c:extLst>
        </c:ser>
        <c:ser>
          <c:idx val="2"/>
          <c:order val="2"/>
          <c:tx>
            <c:strRef>
              <c:f>Feuil1!$D$1</c:f>
              <c:strCache>
                <c:ptCount val="1"/>
                <c:pt idx="0">
                  <c:v>Inactifs</c:v>
                </c:pt>
              </c:strCache>
            </c:strRef>
          </c:tx>
          <c:spPr>
            <a:ln w="12700" cap="rnd" cmpd="sng" algn="ctr">
              <a:solidFill>
                <a:schemeClr val="bg1">
                  <a:lumMod val="85000"/>
                </a:schemeClr>
              </a:solidFill>
              <a:prstDash val="solid"/>
              <a:round/>
            </a:ln>
            <a:effectLst/>
          </c:spPr>
          <c:marker>
            <c:symbol val="circle"/>
            <c:size val="3"/>
            <c:spPr>
              <a:solidFill>
                <a:schemeClr val="bg1">
                  <a:lumMod val="85000"/>
                </a:schemeClr>
              </a:solidFill>
              <a:ln w="9525" cap="flat" cmpd="sng" algn="ctr">
                <a:solidFill>
                  <a:schemeClr val="bg1">
                    <a:lumMod val="85000"/>
                  </a:schemeClr>
                </a:solidFill>
                <a:prstDash val="solid"/>
                <a:round/>
              </a:ln>
              <a:effectLst/>
            </c:spPr>
          </c:marker>
          <c:dLbls>
            <c:dLbl>
              <c:idx val="0"/>
              <c:layout>
                <c:manualLayout>
                  <c:x val="-5.6088154559026097E-2"/>
                  <c:y val="-6.83055909648608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13F-422F-8A13-47AC6E35B098}"/>
                </c:ext>
              </c:extLst>
            </c:dLbl>
            <c:dLbl>
              <c:idx val="1"/>
              <c:layout>
                <c:manualLayout>
                  <c:x val="-3.7580290611354095E-2"/>
                  <c:y val="-8.89989881417600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13F-422F-8A13-47AC6E35B098}"/>
                </c:ext>
              </c:extLst>
            </c:dLbl>
            <c:dLbl>
              <c:idx val="2"/>
              <c:layout>
                <c:manualLayout>
                  <c:x val="-5.6088154559026132E-2"/>
                  <c:y val="-0.1165901843776257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13F-422F-8A13-47AC6E35B098}"/>
                </c:ext>
              </c:extLst>
            </c:dLbl>
            <c:dLbl>
              <c:idx val="3"/>
              <c:layout>
                <c:manualLayout>
                  <c:x val="-5.9789727348560494E-2"/>
                  <c:y val="-0.102794586259692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13F-422F-8A13-47AC6E35B098}"/>
                </c:ext>
              </c:extLst>
            </c:dLbl>
            <c:dLbl>
              <c:idx val="5"/>
              <c:layout>
                <c:manualLayout>
                  <c:x val="-5.6088154559026028E-2"/>
                  <c:y val="-0.13728358155452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13F-422F-8A13-47AC6E35B098}"/>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lumMod val="7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Feuil1!$A$2:$A$10</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Feuil1!$D$2:$D$10</c:f>
              <c:numCache>
                <c:formatCode>0</c:formatCode>
                <c:ptCount val="9"/>
                <c:pt idx="0">
                  <c:v>696</c:v>
                </c:pt>
                <c:pt idx="1">
                  <c:v>576</c:v>
                </c:pt>
                <c:pt idx="2">
                  <c:v>650</c:v>
                </c:pt>
                <c:pt idx="3">
                  <c:v>615</c:v>
                </c:pt>
                <c:pt idx="4">
                  <c:v>578</c:v>
                </c:pt>
                <c:pt idx="5">
                  <c:v>621</c:v>
                </c:pt>
                <c:pt idx="6">
                  <c:v>560</c:v>
                </c:pt>
                <c:pt idx="7">
                  <c:v>574</c:v>
                </c:pt>
                <c:pt idx="8">
                  <c:v>558</c:v>
                </c:pt>
              </c:numCache>
            </c:numRef>
          </c:val>
          <c:smooth val="0"/>
          <c:extLst>
            <c:ext xmlns:c16="http://schemas.microsoft.com/office/drawing/2014/chart" uri="{C3380CC4-5D6E-409C-BE32-E72D297353CC}">
              <c16:uniqueId val="{00000001-C13F-422F-8A13-47AC6E35B098}"/>
            </c:ext>
          </c:extLst>
        </c:ser>
        <c:dLbls>
          <c:showLegendKey val="0"/>
          <c:showVal val="0"/>
          <c:showCatName val="0"/>
          <c:showSerName val="0"/>
          <c:showPercent val="0"/>
          <c:showBubbleSize val="0"/>
        </c:dLbls>
        <c:marker val="1"/>
        <c:smooth val="0"/>
        <c:axId val="82061952"/>
        <c:axId val="82080128"/>
      </c:lineChart>
      <c:catAx>
        <c:axId val="82061952"/>
        <c:scaling>
          <c:orientation val="minMax"/>
        </c:scaling>
        <c:delete val="0"/>
        <c:axPos val="b"/>
        <c:numFmt formatCode="General" sourceLinked="1"/>
        <c:majorTickMark val="none"/>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sz="800" b="0" i="0" u="none" strike="noStrike" kern="1200" baseline="0">
                <a:solidFill>
                  <a:schemeClr val="tx1"/>
                </a:solidFill>
                <a:latin typeface="+mj-lt"/>
                <a:ea typeface="+mn-ea"/>
                <a:cs typeface="Calibri Light" panose="020F0302020204030204" pitchFamily="34" charset="0"/>
              </a:defRPr>
            </a:pPr>
            <a:endParaRPr lang="fr-FR"/>
          </a:p>
        </c:txPr>
        <c:crossAx val="82080128"/>
        <c:crosses val="autoZero"/>
        <c:auto val="1"/>
        <c:lblAlgn val="ctr"/>
        <c:lblOffset val="100"/>
        <c:noMultiLvlLbl val="0"/>
      </c:catAx>
      <c:valAx>
        <c:axId val="82080128"/>
        <c:scaling>
          <c:orientation val="minMax"/>
        </c:scaling>
        <c:delete val="1"/>
        <c:axPos val="l"/>
        <c:numFmt formatCode="0" sourceLinked="1"/>
        <c:majorTickMark val="out"/>
        <c:minorTickMark val="none"/>
        <c:tickLblPos val="nextTo"/>
        <c:crossAx val="82061952"/>
        <c:crosses val="autoZero"/>
        <c:crossBetween val="between"/>
      </c:valAx>
      <c:spPr>
        <a:noFill/>
        <a:ln>
          <a:noFill/>
        </a:ln>
        <a:effectLst/>
      </c:spPr>
    </c:plotArea>
    <c:plotVisOnly val="1"/>
    <c:dispBlanksAs val="gap"/>
    <c:showDLblsOverMax val="0"/>
  </c:chart>
  <c:spPr>
    <a:noFill/>
    <a:ln w="0" cap="flat" cmpd="sng" algn="ctr">
      <a:noFill/>
      <a:prstDash val="solid"/>
    </a:ln>
    <a:effectLst/>
  </c:spPr>
  <c:txPr>
    <a:bodyPr/>
    <a:lstStyle/>
    <a:p>
      <a:pPr>
        <a:defRPr sz="1800"/>
      </a:pPr>
      <a:endParaRPr lang="fr-FR"/>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2.5091269841269845E-2"/>
          <c:y val="0.33526372743545213"/>
          <c:w val="0.9483822437491366"/>
          <c:h val="0.39176743703929701"/>
        </c:manualLayout>
      </c:layout>
      <c:lineChart>
        <c:grouping val="standard"/>
        <c:varyColors val="0"/>
        <c:ser>
          <c:idx val="0"/>
          <c:order val="0"/>
          <c:tx>
            <c:strRef>
              <c:f>Feuil1!$B$1</c:f>
              <c:strCache>
                <c:ptCount val="1"/>
                <c:pt idx="0">
                  <c:v>Budget moyen</c:v>
                </c:pt>
              </c:strCache>
            </c:strRef>
          </c:tx>
          <c:spPr>
            <a:ln w="19050" cap="rnd" cmpd="sng" algn="ctr">
              <a:solidFill>
                <a:schemeClr val="accent1"/>
              </a:solidFill>
              <a:prstDash val="solid"/>
              <a:round/>
            </a:ln>
            <a:effectLst/>
          </c:spPr>
          <c:marker>
            <c:symbol val="circle"/>
            <c:size val="4"/>
            <c:spPr>
              <a:solidFill>
                <a:schemeClr val="accent1"/>
              </a:solidFill>
              <a:ln w="9525" cap="flat" cmpd="sng" algn="ctr">
                <a:solidFill>
                  <a:schemeClr val="accent1"/>
                </a:solidFill>
                <a:prstDash val="solid"/>
                <a:round/>
              </a:ln>
              <a:effectLst/>
            </c:spPr>
          </c:marker>
          <c:dLbls>
            <c:dLbl>
              <c:idx val="1"/>
              <c:layout>
                <c:manualLayout>
                  <c:x val="-6.1734111376925582E-2"/>
                  <c:y val="0.1119582797944889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B6F-48AD-A1D9-58949CA43564}"/>
                </c:ext>
              </c:extLst>
            </c:dLbl>
            <c:dLbl>
              <c:idx val="2"/>
              <c:layout>
                <c:manualLayout>
                  <c:x val="-6.1734111376925652E-2"/>
                  <c:y val="0.1119582797944890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B6F-48AD-A1D9-58949CA43564}"/>
                </c:ext>
              </c:extLst>
            </c:dLbl>
            <c:dLbl>
              <c:idx val="3"/>
              <c:layout>
                <c:manualLayout>
                  <c:x val="-6.572080523682064E-2"/>
                  <c:y val="0.1119582797944889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B6F-48AD-A1D9-58949CA43564}"/>
                </c:ext>
              </c:extLst>
            </c:dLbl>
            <c:dLbl>
              <c:idx val="4"/>
              <c:layout>
                <c:manualLayout>
                  <c:x val="-6.1734111376925596E-2"/>
                  <c:y val="0.1119582797944890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B6F-48AD-A1D9-58949CA43564}"/>
                </c:ext>
              </c:extLst>
            </c:dLbl>
            <c:dLbl>
              <c:idx val="13"/>
              <c:dLblPos val="b"/>
              <c:showLegendKey val="0"/>
              <c:showVal val="1"/>
              <c:showCatName val="0"/>
              <c:showSerName val="0"/>
              <c:showPercent val="0"/>
              <c:showBubbleSize val="0"/>
              <c:extLst>
                <c:ext xmlns:c15="http://schemas.microsoft.com/office/drawing/2012/chart" uri="{CE6537A1-D6FC-4f65-9D91-7224C49458BB}">
                  <c15:layout>
                    <c:manualLayout>
                      <c:w val="8.7288525099865469E-2"/>
                      <c:h val="9.2851349613593287E-2"/>
                    </c:manualLayout>
                  </c15:layout>
                </c:ext>
                <c:ext xmlns:c16="http://schemas.microsoft.com/office/drawing/2014/chart" uri="{C3380CC4-5D6E-409C-BE32-E72D297353CC}">
                  <c16:uniqueId val="{00000002-E91C-4352-87B1-4B98867F2FC3}"/>
                </c:ext>
              </c:extLst>
            </c:dLbl>
            <c:spPr>
              <a:noFill/>
              <a:ln>
                <a:noFill/>
              </a:ln>
              <a:effectLst/>
            </c:spPr>
            <c:txPr>
              <a:bodyPr rot="0" spcFirstLastPara="1" vertOverflow="ellipsis" vert="horz" wrap="square" anchor="ctr" anchorCtr="1"/>
              <a:lstStyle/>
              <a:p>
                <a:pPr>
                  <a:defRPr sz="900" b="0" i="0" u="none" strike="noStrike" kern="1200" baseline="0">
                    <a:solidFill>
                      <a:schemeClr val="accent1"/>
                    </a:solidFill>
                    <a:latin typeface="+mn-lt"/>
                    <a:ea typeface="+mn-ea"/>
                    <a:cs typeface="Calibri Light" panose="020F0302020204030204" pitchFamily="34" charset="0"/>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Feuil1!$A$2:$A$6</c:f>
              <c:strCache>
                <c:ptCount val="5"/>
                <c:pt idx="0">
                  <c:v>65 ans et +</c:v>
                </c:pt>
                <c:pt idx="1">
                  <c:v>50-64 ans</c:v>
                </c:pt>
                <c:pt idx="2">
                  <c:v>35-49 ans</c:v>
                </c:pt>
                <c:pt idx="3">
                  <c:v>25-34 ans </c:v>
                </c:pt>
                <c:pt idx="4">
                  <c:v>18-24 ans</c:v>
                </c:pt>
              </c:strCache>
            </c:strRef>
          </c:cat>
          <c:val>
            <c:numRef>
              <c:f>Feuil1!$B$2:$B$6</c:f>
              <c:numCache>
                <c:formatCode>0</c:formatCode>
                <c:ptCount val="5"/>
                <c:pt idx="0">
                  <c:v>638</c:v>
                </c:pt>
                <c:pt idx="1">
                  <c:v>455</c:v>
                </c:pt>
                <c:pt idx="2">
                  <c:v>426</c:v>
                </c:pt>
                <c:pt idx="3">
                  <c:v>376</c:v>
                </c:pt>
                <c:pt idx="4">
                  <c:v>538</c:v>
                </c:pt>
              </c:numCache>
            </c:numRef>
          </c:val>
          <c:smooth val="1"/>
          <c:extLst>
            <c:ext xmlns:c16="http://schemas.microsoft.com/office/drawing/2014/chart" uri="{C3380CC4-5D6E-409C-BE32-E72D297353CC}">
              <c16:uniqueId val="{00000003-E91C-4352-87B1-4B98867F2FC3}"/>
            </c:ext>
          </c:extLst>
        </c:ser>
        <c:dLbls>
          <c:showLegendKey val="0"/>
          <c:showVal val="0"/>
          <c:showCatName val="0"/>
          <c:showSerName val="0"/>
          <c:showPercent val="0"/>
          <c:showBubbleSize val="0"/>
        </c:dLbls>
        <c:marker val="1"/>
        <c:smooth val="0"/>
        <c:axId val="82061952"/>
        <c:axId val="82080128"/>
      </c:lineChart>
      <c:catAx>
        <c:axId val="82061952"/>
        <c:scaling>
          <c:orientation val="maxMin"/>
        </c:scaling>
        <c:delete val="0"/>
        <c:axPos val="b"/>
        <c:numFmt formatCode="General" sourceLinked="1"/>
        <c:majorTickMark val="none"/>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sz="800" b="0" i="0" u="none" strike="noStrike" kern="1200" baseline="0">
                <a:solidFill>
                  <a:schemeClr val="tx1"/>
                </a:solidFill>
                <a:latin typeface="+mj-lt"/>
                <a:ea typeface="+mn-ea"/>
                <a:cs typeface="Calibri Light" panose="020F0302020204030204" pitchFamily="34" charset="0"/>
              </a:defRPr>
            </a:pPr>
            <a:endParaRPr lang="fr-FR"/>
          </a:p>
        </c:txPr>
        <c:crossAx val="82080128"/>
        <c:crosses val="autoZero"/>
        <c:auto val="1"/>
        <c:lblAlgn val="ctr"/>
        <c:lblOffset val="100"/>
        <c:noMultiLvlLbl val="0"/>
      </c:catAx>
      <c:valAx>
        <c:axId val="82080128"/>
        <c:scaling>
          <c:orientation val="minMax"/>
        </c:scaling>
        <c:delete val="1"/>
        <c:axPos val="r"/>
        <c:numFmt formatCode="0" sourceLinked="1"/>
        <c:majorTickMark val="out"/>
        <c:minorTickMark val="none"/>
        <c:tickLblPos val="nextTo"/>
        <c:crossAx val="82061952"/>
        <c:crosses val="autoZero"/>
        <c:crossBetween val="between"/>
      </c:valAx>
      <c:spPr>
        <a:noFill/>
        <a:ln>
          <a:noFill/>
        </a:ln>
        <a:effectLst/>
      </c:spPr>
    </c:plotArea>
    <c:plotVisOnly val="1"/>
    <c:dispBlanksAs val="gap"/>
    <c:showDLblsOverMax val="0"/>
  </c:chart>
  <c:spPr>
    <a:noFill/>
    <a:ln w="0" cap="flat" cmpd="sng" algn="ctr">
      <a:noFill/>
      <a:prstDash val="solid"/>
    </a:ln>
    <a:effectLst/>
  </c:spPr>
  <c:txPr>
    <a:bodyPr/>
    <a:lstStyle/>
    <a:p>
      <a:pPr>
        <a:defRPr sz="1800"/>
      </a:pPr>
      <a:endParaRPr lang="fr-F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1">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1">
  <a:schemeClr val="accent1"/>
</cs:colorStyle>
</file>

<file path=ppt/charts/colors5.xml><?xml version="1.0" encoding="utf-8"?>
<cs:colorStyle xmlns:cs="http://schemas.microsoft.com/office/drawing/2012/chartStyle" xmlns:a="http://schemas.openxmlformats.org/drawingml/2006/main" meth="withinLinearReversed" id="21">
  <a:schemeClr val="accent1"/>
</cs:colorStyle>
</file>

<file path=ppt/charts/colors6.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6">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106">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106">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106">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5CEB55-B511-458F-B371-7913A3690F7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26A26569-00B1-4CDE-A268-9EB8BECD6211}">
      <dgm:prSet phldrT="[Texte]" custT="1"/>
      <dgm:spPr>
        <a:solidFill>
          <a:srgbClr val="F7F7F7"/>
        </a:solidFill>
        <a:ln>
          <a:noFill/>
        </a:ln>
      </dgm:spPr>
      <dgm:t>
        <a:bodyPr lIns="216000" tIns="0" rIns="216000" bIns="0"/>
        <a:lstStyle/>
        <a:p>
          <a:pPr algn="l"/>
          <a:r>
            <a:rPr lang="fr-FR" sz="1000" b="0" dirty="0">
              <a:solidFill>
                <a:schemeClr val="tx1"/>
              </a:solidFill>
            </a:rPr>
            <a:t>Noel</a:t>
          </a:r>
          <a:endParaRPr lang="fr-FR" sz="1000" b="0" i="1" dirty="0">
            <a:solidFill>
              <a:schemeClr val="tx1"/>
            </a:solidFill>
          </a:endParaRPr>
        </a:p>
      </dgm:t>
    </dgm:pt>
    <dgm:pt modelId="{05238C29-B850-4257-A7A2-7DB2CE101F17}" type="parTrans" cxnId="{97142318-41C2-41DA-9A2B-1265D772FFE2}">
      <dgm:prSet/>
      <dgm:spPr/>
      <dgm:t>
        <a:bodyPr/>
        <a:lstStyle/>
        <a:p>
          <a:pPr algn="ctr"/>
          <a:endParaRPr lang="fr-FR" sz="1000" b="0">
            <a:solidFill>
              <a:schemeClr val="tx1"/>
            </a:solidFill>
          </a:endParaRPr>
        </a:p>
      </dgm:t>
    </dgm:pt>
    <dgm:pt modelId="{2DFCDB15-CF45-4427-8AB0-0DF55123124D}" type="sibTrans" cxnId="{97142318-41C2-41DA-9A2B-1265D772FFE2}">
      <dgm:prSet/>
      <dgm:spPr/>
      <dgm:t>
        <a:bodyPr/>
        <a:lstStyle/>
        <a:p>
          <a:pPr algn="ctr"/>
          <a:endParaRPr lang="fr-FR" sz="1000" b="0">
            <a:solidFill>
              <a:schemeClr val="tx1"/>
            </a:solidFill>
          </a:endParaRPr>
        </a:p>
      </dgm:t>
    </dgm:pt>
    <dgm:pt modelId="{547CBFB9-DF6D-484D-8F65-EFFC5D861317}">
      <dgm:prSet custT="1"/>
      <dgm:spPr>
        <a:solidFill>
          <a:srgbClr val="F7F7F7"/>
        </a:solidFill>
        <a:ln w="10795" cap="flat" cmpd="sng" algn="ctr">
          <a:noFill/>
          <a:prstDash val="solid"/>
        </a:ln>
        <a:effectLst/>
      </dgm:spPr>
      <dgm:t>
        <a:bodyPr spcFirstLastPara="0" vert="horz" wrap="square" lIns="216000" tIns="0" rIns="216000" bIns="0" numCol="1" spcCol="1270" anchor="ctr" anchorCtr="0"/>
        <a:lstStyle/>
        <a:p>
          <a:pPr algn="l"/>
          <a:r>
            <a:rPr lang="fr-FR" sz="1000" b="0" kern="1200" dirty="0">
              <a:solidFill>
                <a:schemeClr val="tx1"/>
              </a:solidFill>
            </a:rPr>
            <a:t>Le </a:t>
          </a:r>
          <a:r>
            <a:rPr lang="fr-FR" sz="1000" b="0" kern="1200" dirty="0">
              <a:solidFill>
                <a:srgbClr val="000000"/>
              </a:solidFill>
              <a:latin typeface="Century Gothic" panose="020F0302020204030204"/>
              <a:ea typeface="+mn-ea"/>
              <a:cs typeface="+mn-cs"/>
            </a:rPr>
            <a:t>premier</a:t>
          </a:r>
          <a:r>
            <a:rPr lang="fr-FR" sz="1000" b="0" kern="1200" dirty="0">
              <a:solidFill>
                <a:schemeClr val="tx1"/>
              </a:solidFill>
            </a:rPr>
            <a:t> </a:t>
          </a:r>
          <a:br>
            <a:rPr lang="fr-FR" sz="1000" b="0" kern="1200" dirty="0">
              <a:solidFill>
                <a:schemeClr val="tx1"/>
              </a:solidFill>
            </a:rPr>
          </a:br>
          <a:r>
            <a:rPr lang="fr-FR" sz="1000" b="0" kern="1200" dirty="0">
              <a:solidFill>
                <a:schemeClr val="tx1"/>
              </a:solidFill>
            </a:rPr>
            <a:t>de l’An</a:t>
          </a:r>
        </a:p>
      </dgm:t>
    </dgm:pt>
    <dgm:pt modelId="{14D60A3B-550C-4365-9F49-290C6408FC48}" type="parTrans" cxnId="{A02A6EE2-6B5A-43A9-80AB-227AE85E60CB}">
      <dgm:prSet/>
      <dgm:spPr/>
      <dgm:t>
        <a:bodyPr/>
        <a:lstStyle/>
        <a:p>
          <a:endParaRPr lang="fr-FR"/>
        </a:p>
      </dgm:t>
    </dgm:pt>
    <dgm:pt modelId="{B15952CB-D807-416E-BB5B-9F8E0299632E}" type="sibTrans" cxnId="{A02A6EE2-6B5A-43A9-80AB-227AE85E60CB}">
      <dgm:prSet/>
      <dgm:spPr/>
      <dgm:t>
        <a:bodyPr/>
        <a:lstStyle/>
        <a:p>
          <a:endParaRPr lang="fr-FR"/>
        </a:p>
      </dgm:t>
    </dgm:pt>
    <dgm:pt modelId="{9C696E46-404E-4A02-A9C0-65D6C07B491C}">
      <dgm:prSet custT="1"/>
      <dgm:spPr>
        <a:solidFill>
          <a:srgbClr val="F7F7F7"/>
        </a:solidFill>
        <a:ln w="10795" cap="flat" cmpd="sng" algn="ctr">
          <a:noFill/>
          <a:prstDash val="solid"/>
        </a:ln>
        <a:effectLst/>
      </dgm:spPr>
      <dgm:t>
        <a:bodyPr spcFirstLastPara="0" vert="horz" wrap="square" lIns="216000" tIns="0" rIns="216000" bIns="0" numCol="1" spcCol="1270" anchor="ctr" anchorCtr="0"/>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Pâques</a:t>
          </a:r>
        </a:p>
      </dgm:t>
    </dgm:pt>
    <dgm:pt modelId="{A27BE997-6F07-4E28-942E-3C86253B8FF4}" type="parTrans" cxnId="{6998544C-70EC-4E1D-8964-8C7030D4BBF2}">
      <dgm:prSet/>
      <dgm:spPr/>
      <dgm:t>
        <a:bodyPr/>
        <a:lstStyle/>
        <a:p>
          <a:endParaRPr lang="fr-FR"/>
        </a:p>
      </dgm:t>
    </dgm:pt>
    <dgm:pt modelId="{E7880F8C-BAF5-44BB-87EF-451DDFC36CF4}" type="sibTrans" cxnId="{6998544C-70EC-4E1D-8964-8C7030D4BBF2}">
      <dgm:prSet/>
      <dgm:spPr/>
      <dgm:t>
        <a:bodyPr/>
        <a:lstStyle/>
        <a:p>
          <a:endParaRPr lang="fr-FR"/>
        </a:p>
      </dgm:t>
    </dgm:pt>
    <dgm:pt modelId="{06D14C30-7EAE-4485-AF98-CB492AADBC85}">
      <dgm:prSet custT="1"/>
      <dgm:spPr>
        <a:solidFill>
          <a:srgbClr val="F7F7F7"/>
        </a:solidFill>
        <a:ln w="10795" cap="flat" cmpd="sng" algn="ctr">
          <a:noFill/>
          <a:prstDash val="solid"/>
        </a:ln>
        <a:effectLst/>
      </dgm:spPr>
      <dgm:t>
        <a:bodyPr spcFirstLastPara="0" vert="horz" wrap="square" lIns="216000" tIns="0" rIns="216000" bIns="0" numCol="1" spcCol="1270" anchor="ctr" anchorCtr="0"/>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La saint Valentin </a:t>
          </a:r>
        </a:p>
      </dgm:t>
    </dgm:pt>
    <dgm:pt modelId="{C5AEEB3D-B1B0-46CD-93FA-C682135CC78B}" type="parTrans" cxnId="{F548317C-C047-4F09-932C-65D2AA63B692}">
      <dgm:prSet/>
      <dgm:spPr/>
      <dgm:t>
        <a:bodyPr/>
        <a:lstStyle/>
        <a:p>
          <a:endParaRPr lang="fr-FR"/>
        </a:p>
      </dgm:t>
    </dgm:pt>
    <dgm:pt modelId="{C2CDB7B0-7B14-44F1-A79A-A2F5520432A0}" type="sibTrans" cxnId="{F548317C-C047-4F09-932C-65D2AA63B692}">
      <dgm:prSet/>
      <dgm:spPr/>
      <dgm:t>
        <a:bodyPr/>
        <a:lstStyle/>
        <a:p>
          <a:endParaRPr lang="fr-FR"/>
        </a:p>
      </dgm:t>
    </dgm:pt>
    <dgm:pt modelId="{77F3CD10-120D-4DB1-96FF-5C4F26F2F978}">
      <dgm:prSet custT="1"/>
      <dgm:spPr>
        <a:solidFill>
          <a:srgbClr val="F7F7F7"/>
        </a:solidFill>
        <a:ln w="10795" cap="flat" cmpd="sng" algn="ctr">
          <a:noFill/>
          <a:prstDash val="solid"/>
        </a:ln>
        <a:effectLst/>
      </dgm:spPr>
      <dgm:t>
        <a:bodyPr spcFirstLastPara="0" vert="horz" wrap="square" lIns="216000" tIns="0" rIns="216000" bIns="0" numCol="1" spcCol="1270" anchor="ctr" anchorCtr="0"/>
        <a:lstStyle/>
        <a:p>
          <a:pPr marL="0" lvl="0" indent="0" algn="l" defTabSz="444500">
            <a:lnSpc>
              <a:spcPct val="90000"/>
            </a:lnSpc>
            <a:spcBef>
              <a:spcPct val="0"/>
            </a:spcBef>
            <a:spcAft>
              <a:spcPct val="35000"/>
            </a:spcAft>
            <a:buNone/>
          </a:pPr>
          <a:r>
            <a:rPr lang="fr-FR" sz="1000" b="0" kern="1200">
              <a:solidFill>
                <a:srgbClr val="000000"/>
              </a:solidFill>
              <a:latin typeface="Century Gothic" panose="020F0302020204030204"/>
              <a:ea typeface="+mn-ea"/>
              <a:cs typeface="+mn-cs"/>
            </a:rPr>
            <a:t>Aucune</a:t>
          </a:r>
          <a:endParaRPr lang="fr-FR" sz="1000" b="0" kern="1200" dirty="0">
            <a:solidFill>
              <a:srgbClr val="000000"/>
            </a:solidFill>
            <a:latin typeface="Century Gothic" panose="020F0302020204030204"/>
            <a:ea typeface="+mn-ea"/>
            <a:cs typeface="+mn-cs"/>
          </a:endParaRPr>
        </a:p>
      </dgm:t>
    </dgm:pt>
    <dgm:pt modelId="{EEE5C748-2A72-4359-AE07-B8BEB907814B}" type="parTrans" cxnId="{E78530E2-096D-4018-965F-8DF6C186EF27}">
      <dgm:prSet/>
      <dgm:spPr/>
      <dgm:t>
        <a:bodyPr/>
        <a:lstStyle/>
        <a:p>
          <a:endParaRPr lang="fr-FR"/>
        </a:p>
      </dgm:t>
    </dgm:pt>
    <dgm:pt modelId="{3F4D7231-17DF-420C-B4C1-50D3A6FF8BF5}" type="sibTrans" cxnId="{E78530E2-096D-4018-965F-8DF6C186EF27}">
      <dgm:prSet/>
      <dgm:spPr/>
      <dgm:t>
        <a:bodyPr/>
        <a:lstStyle/>
        <a:p>
          <a:endParaRPr lang="fr-FR"/>
        </a:p>
      </dgm:t>
    </dgm:pt>
    <dgm:pt modelId="{A2D5F070-AEA6-4119-BA34-D2B30453E724}">
      <dgm:prSet custT="1"/>
      <dgm:spPr>
        <a:solidFill>
          <a:srgbClr val="F7F7F7"/>
        </a:solidFill>
        <a:ln w="10795" cap="flat" cmpd="sng" algn="ctr">
          <a:noFill/>
          <a:prstDash val="solid"/>
        </a:ln>
        <a:effectLst/>
      </dgm:spPr>
      <dgm:t>
        <a:bodyPr spcFirstLastPara="0" vert="horz" wrap="square" lIns="216000" tIns="0" rIns="216000" bIns="0" numCol="1" spcCol="1270" anchor="ctr" anchorCtr="0"/>
        <a:lstStyle/>
        <a:p>
          <a:pPr marL="0" lvl="0" indent="0" algn="l" defTabSz="444500">
            <a:lnSpc>
              <a:spcPct val="90000"/>
            </a:lnSpc>
            <a:spcBef>
              <a:spcPct val="0"/>
            </a:spcBef>
            <a:spcAft>
              <a:spcPct val="35000"/>
            </a:spcAft>
            <a:buNone/>
          </a:pPr>
          <a:r>
            <a:rPr lang="fr-FR" sz="1000" b="0" kern="1200">
              <a:solidFill>
                <a:srgbClr val="000000"/>
              </a:solidFill>
              <a:latin typeface="Century Gothic" panose="020F0302020204030204"/>
              <a:ea typeface="+mn-ea"/>
              <a:cs typeface="+mn-cs"/>
            </a:rPr>
            <a:t>Halloween </a:t>
          </a:r>
          <a:endParaRPr lang="fr-FR" sz="1000" b="0" kern="1200" dirty="0">
            <a:solidFill>
              <a:srgbClr val="000000"/>
            </a:solidFill>
            <a:latin typeface="Century Gothic" panose="020F0302020204030204"/>
            <a:ea typeface="+mn-ea"/>
            <a:cs typeface="+mn-cs"/>
          </a:endParaRPr>
        </a:p>
      </dgm:t>
    </dgm:pt>
    <dgm:pt modelId="{7300DE14-E7E8-468C-92D2-35FA51516600}" type="parTrans" cxnId="{D403CC54-6CE0-48E7-8CD0-E3DA94C941EF}">
      <dgm:prSet/>
      <dgm:spPr/>
      <dgm:t>
        <a:bodyPr/>
        <a:lstStyle/>
        <a:p>
          <a:endParaRPr lang="fr-FR"/>
        </a:p>
      </dgm:t>
    </dgm:pt>
    <dgm:pt modelId="{457A3D81-EE28-4050-BB8B-50CC051CF849}" type="sibTrans" cxnId="{D403CC54-6CE0-48E7-8CD0-E3DA94C941EF}">
      <dgm:prSet/>
      <dgm:spPr/>
      <dgm:t>
        <a:bodyPr/>
        <a:lstStyle/>
        <a:p>
          <a:endParaRPr lang="fr-FR"/>
        </a:p>
      </dgm:t>
    </dgm:pt>
    <dgm:pt modelId="{2DDA03AF-9A6C-4FE0-B8D4-7F9D4C5C7140}" type="pres">
      <dgm:prSet presAssocID="{9E5CEB55-B511-458F-B371-7913A3690F71}" presName="linear" presStyleCnt="0">
        <dgm:presLayoutVars>
          <dgm:animLvl val="lvl"/>
          <dgm:resizeHandles val="exact"/>
        </dgm:presLayoutVars>
      </dgm:prSet>
      <dgm:spPr/>
    </dgm:pt>
    <dgm:pt modelId="{8401A241-D6DC-4573-8A29-37766342F9F2}" type="pres">
      <dgm:prSet presAssocID="{26A26569-00B1-4CDE-A268-9EB8BECD6211}" presName="parentText" presStyleLbl="node1" presStyleIdx="0" presStyleCnt="6" custScaleX="100000">
        <dgm:presLayoutVars>
          <dgm:chMax val="0"/>
          <dgm:bulletEnabled val="1"/>
        </dgm:presLayoutVars>
      </dgm:prSet>
      <dgm:spPr/>
    </dgm:pt>
    <dgm:pt modelId="{5107CC4A-15C5-4ED8-A908-0C37A2FC3B96}" type="pres">
      <dgm:prSet presAssocID="{2DFCDB15-CF45-4427-8AB0-0DF55123124D}" presName="spacer" presStyleCnt="0"/>
      <dgm:spPr/>
    </dgm:pt>
    <dgm:pt modelId="{4F299E7A-08AB-49B4-BE42-305EFD34BC6D}" type="pres">
      <dgm:prSet presAssocID="{547CBFB9-DF6D-484D-8F65-EFFC5D861317}" presName="parentText" presStyleLbl="node1" presStyleIdx="1" presStyleCnt="6">
        <dgm:presLayoutVars>
          <dgm:chMax val="0"/>
          <dgm:bulletEnabled val="1"/>
        </dgm:presLayoutVars>
      </dgm:prSet>
      <dgm:spPr>
        <a:xfrm>
          <a:off x="0" y="653655"/>
          <a:ext cx="1562556" cy="542880"/>
        </a:xfrm>
        <a:prstGeom prst="roundRect">
          <a:avLst/>
        </a:prstGeom>
      </dgm:spPr>
    </dgm:pt>
    <dgm:pt modelId="{685E98F7-2F23-4DC2-BABC-3A2BB56F58A5}" type="pres">
      <dgm:prSet presAssocID="{B15952CB-D807-416E-BB5B-9F8E0299632E}" presName="spacer" presStyleCnt="0"/>
      <dgm:spPr/>
    </dgm:pt>
    <dgm:pt modelId="{5826BFF9-CDFC-40D5-B3BF-59D9393817B8}" type="pres">
      <dgm:prSet presAssocID="{9C696E46-404E-4A02-A9C0-65D6C07B491C}" presName="parentText" presStyleLbl="node1" presStyleIdx="2" presStyleCnt="6">
        <dgm:presLayoutVars>
          <dgm:chMax val="0"/>
          <dgm:bulletEnabled val="1"/>
        </dgm:presLayoutVars>
      </dgm:prSet>
      <dgm:spPr>
        <a:xfrm>
          <a:off x="0" y="1280055"/>
          <a:ext cx="1562556" cy="542880"/>
        </a:xfrm>
        <a:prstGeom prst="roundRect">
          <a:avLst/>
        </a:prstGeom>
      </dgm:spPr>
    </dgm:pt>
    <dgm:pt modelId="{F8FD9772-C32D-4F95-9AA0-8FD3909A3C09}" type="pres">
      <dgm:prSet presAssocID="{E7880F8C-BAF5-44BB-87EF-451DDFC36CF4}" presName="spacer" presStyleCnt="0"/>
      <dgm:spPr/>
    </dgm:pt>
    <dgm:pt modelId="{698576F8-96D3-46DC-BC67-9768850BF50F}" type="pres">
      <dgm:prSet presAssocID="{06D14C30-7EAE-4485-AF98-CB492AADBC85}" presName="parentText" presStyleLbl="node1" presStyleIdx="3" presStyleCnt="6">
        <dgm:presLayoutVars>
          <dgm:chMax val="0"/>
          <dgm:bulletEnabled val="1"/>
        </dgm:presLayoutVars>
      </dgm:prSet>
      <dgm:spPr>
        <a:xfrm>
          <a:off x="0" y="1906455"/>
          <a:ext cx="1562556" cy="542880"/>
        </a:xfrm>
        <a:prstGeom prst="roundRect">
          <a:avLst/>
        </a:prstGeom>
      </dgm:spPr>
    </dgm:pt>
    <dgm:pt modelId="{3D2B4DBA-F6E3-4460-A96B-9E174053BA97}" type="pres">
      <dgm:prSet presAssocID="{C2CDB7B0-7B14-44F1-A79A-A2F5520432A0}" presName="spacer" presStyleCnt="0"/>
      <dgm:spPr/>
    </dgm:pt>
    <dgm:pt modelId="{F2F90BB8-9C0A-4554-90EF-B41A691F18EE}" type="pres">
      <dgm:prSet presAssocID="{A2D5F070-AEA6-4119-BA34-D2B30453E724}" presName="parentText" presStyleLbl="node1" presStyleIdx="4" presStyleCnt="6">
        <dgm:presLayoutVars>
          <dgm:chMax val="0"/>
          <dgm:bulletEnabled val="1"/>
        </dgm:presLayoutVars>
      </dgm:prSet>
      <dgm:spPr/>
    </dgm:pt>
    <dgm:pt modelId="{FCC3792C-4899-4393-8296-961627E4FA58}" type="pres">
      <dgm:prSet presAssocID="{457A3D81-EE28-4050-BB8B-50CC051CF849}" presName="spacer" presStyleCnt="0"/>
      <dgm:spPr/>
    </dgm:pt>
    <dgm:pt modelId="{F3EB46F6-CD01-4392-B21C-92A08ED4808E}" type="pres">
      <dgm:prSet presAssocID="{77F3CD10-120D-4DB1-96FF-5C4F26F2F978}" presName="parentText" presStyleLbl="node1" presStyleIdx="5" presStyleCnt="6">
        <dgm:presLayoutVars>
          <dgm:chMax val="0"/>
          <dgm:bulletEnabled val="1"/>
        </dgm:presLayoutVars>
      </dgm:prSet>
      <dgm:spPr>
        <a:xfrm>
          <a:off x="0" y="3159254"/>
          <a:ext cx="1562556" cy="542880"/>
        </a:xfrm>
        <a:prstGeom prst="roundRect">
          <a:avLst/>
        </a:prstGeom>
      </dgm:spPr>
    </dgm:pt>
  </dgm:ptLst>
  <dgm:cxnLst>
    <dgm:cxn modelId="{97142318-41C2-41DA-9A2B-1265D772FFE2}" srcId="{9E5CEB55-B511-458F-B371-7913A3690F71}" destId="{26A26569-00B1-4CDE-A268-9EB8BECD6211}" srcOrd="0" destOrd="0" parTransId="{05238C29-B850-4257-A7A2-7DB2CE101F17}" sibTransId="{2DFCDB15-CF45-4427-8AB0-0DF55123124D}"/>
    <dgm:cxn modelId="{9231D823-9388-4DCE-A197-3D9A00957E85}" type="presOf" srcId="{9C696E46-404E-4A02-A9C0-65D6C07B491C}" destId="{5826BFF9-CDFC-40D5-B3BF-59D9393817B8}" srcOrd="0" destOrd="0" presId="urn:microsoft.com/office/officeart/2005/8/layout/vList2"/>
    <dgm:cxn modelId="{4BA58441-618E-4E34-97A3-BB985D7CC6D1}" type="presOf" srcId="{547CBFB9-DF6D-484D-8F65-EFFC5D861317}" destId="{4F299E7A-08AB-49B4-BE42-305EFD34BC6D}" srcOrd="0" destOrd="0" presId="urn:microsoft.com/office/officeart/2005/8/layout/vList2"/>
    <dgm:cxn modelId="{6998544C-70EC-4E1D-8964-8C7030D4BBF2}" srcId="{9E5CEB55-B511-458F-B371-7913A3690F71}" destId="{9C696E46-404E-4A02-A9C0-65D6C07B491C}" srcOrd="2" destOrd="0" parTransId="{A27BE997-6F07-4E28-942E-3C86253B8FF4}" sibTransId="{E7880F8C-BAF5-44BB-87EF-451DDFC36CF4}"/>
    <dgm:cxn modelId="{D403CC54-6CE0-48E7-8CD0-E3DA94C941EF}" srcId="{9E5CEB55-B511-458F-B371-7913A3690F71}" destId="{A2D5F070-AEA6-4119-BA34-D2B30453E724}" srcOrd="4" destOrd="0" parTransId="{7300DE14-E7E8-468C-92D2-35FA51516600}" sibTransId="{457A3D81-EE28-4050-BB8B-50CC051CF849}"/>
    <dgm:cxn modelId="{F548317C-C047-4F09-932C-65D2AA63B692}" srcId="{9E5CEB55-B511-458F-B371-7913A3690F71}" destId="{06D14C30-7EAE-4485-AF98-CB492AADBC85}" srcOrd="3" destOrd="0" parTransId="{C5AEEB3D-B1B0-46CD-93FA-C682135CC78B}" sibTransId="{C2CDB7B0-7B14-44F1-A79A-A2F5520432A0}"/>
    <dgm:cxn modelId="{B68F0983-6541-40E9-80EB-88DB2C6F47CE}" type="presOf" srcId="{26A26569-00B1-4CDE-A268-9EB8BECD6211}" destId="{8401A241-D6DC-4573-8A29-37766342F9F2}" srcOrd="0" destOrd="0" presId="urn:microsoft.com/office/officeart/2005/8/layout/vList2"/>
    <dgm:cxn modelId="{CC1C0391-927F-439E-A2FE-6D28987BBD69}" type="presOf" srcId="{06D14C30-7EAE-4485-AF98-CB492AADBC85}" destId="{698576F8-96D3-46DC-BC67-9768850BF50F}" srcOrd="0" destOrd="0" presId="urn:microsoft.com/office/officeart/2005/8/layout/vList2"/>
    <dgm:cxn modelId="{892E9AB0-B1A1-497C-9DFE-36E2CE3C3700}" type="presOf" srcId="{9E5CEB55-B511-458F-B371-7913A3690F71}" destId="{2DDA03AF-9A6C-4FE0-B8D4-7F9D4C5C7140}" srcOrd="0" destOrd="0" presId="urn:microsoft.com/office/officeart/2005/8/layout/vList2"/>
    <dgm:cxn modelId="{BD4E1FB8-8F31-44DD-8555-0AFE0B03DE88}" type="presOf" srcId="{77F3CD10-120D-4DB1-96FF-5C4F26F2F978}" destId="{F3EB46F6-CD01-4392-B21C-92A08ED4808E}" srcOrd="0" destOrd="0" presId="urn:microsoft.com/office/officeart/2005/8/layout/vList2"/>
    <dgm:cxn modelId="{E78530E2-096D-4018-965F-8DF6C186EF27}" srcId="{9E5CEB55-B511-458F-B371-7913A3690F71}" destId="{77F3CD10-120D-4DB1-96FF-5C4F26F2F978}" srcOrd="5" destOrd="0" parTransId="{EEE5C748-2A72-4359-AE07-B8BEB907814B}" sibTransId="{3F4D7231-17DF-420C-B4C1-50D3A6FF8BF5}"/>
    <dgm:cxn modelId="{A02A6EE2-6B5A-43A9-80AB-227AE85E60CB}" srcId="{9E5CEB55-B511-458F-B371-7913A3690F71}" destId="{547CBFB9-DF6D-484D-8F65-EFFC5D861317}" srcOrd="1" destOrd="0" parTransId="{14D60A3B-550C-4365-9F49-290C6408FC48}" sibTransId="{B15952CB-D807-416E-BB5B-9F8E0299632E}"/>
    <dgm:cxn modelId="{9E4385EC-1B18-4A03-B4DB-8488AC4B6B39}" type="presOf" srcId="{A2D5F070-AEA6-4119-BA34-D2B30453E724}" destId="{F2F90BB8-9C0A-4554-90EF-B41A691F18EE}" srcOrd="0" destOrd="0" presId="urn:microsoft.com/office/officeart/2005/8/layout/vList2"/>
    <dgm:cxn modelId="{AE966A99-71BA-4265-8227-CC8839F3AF40}" type="presParOf" srcId="{2DDA03AF-9A6C-4FE0-B8D4-7F9D4C5C7140}" destId="{8401A241-D6DC-4573-8A29-37766342F9F2}" srcOrd="0" destOrd="0" presId="urn:microsoft.com/office/officeart/2005/8/layout/vList2"/>
    <dgm:cxn modelId="{48301CBD-5992-449D-A2D1-77A8713BF869}" type="presParOf" srcId="{2DDA03AF-9A6C-4FE0-B8D4-7F9D4C5C7140}" destId="{5107CC4A-15C5-4ED8-A908-0C37A2FC3B96}" srcOrd="1" destOrd="0" presId="urn:microsoft.com/office/officeart/2005/8/layout/vList2"/>
    <dgm:cxn modelId="{0CBB6C7F-8BE0-433F-983C-6801AE567823}" type="presParOf" srcId="{2DDA03AF-9A6C-4FE0-B8D4-7F9D4C5C7140}" destId="{4F299E7A-08AB-49B4-BE42-305EFD34BC6D}" srcOrd="2" destOrd="0" presId="urn:microsoft.com/office/officeart/2005/8/layout/vList2"/>
    <dgm:cxn modelId="{A6DADE92-A810-4114-84C6-113A257E81E2}" type="presParOf" srcId="{2DDA03AF-9A6C-4FE0-B8D4-7F9D4C5C7140}" destId="{685E98F7-2F23-4DC2-BABC-3A2BB56F58A5}" srcOrd="3" destOrd="0" presId="urn:microsoft.com/office/officeart/2005/8/layout/vList2"/>
    <dgm:cxn modelId="{6AAF0449-F3B8-4C35-929E-190A15185BF1}" type="presParOf" srcId="{2DDA03AF-9A6C-4FE0-B8D4-7F9D4C5C7140}" destId="{5826BFF9-CDFC-40D5-B3BF-59D9393817B8}" srcOrd="4" destOrd="0" presId="urn:microsoft.com/office/officeart/2005/8/layout/vList2"/>
    <dgm:cxn modelId="{9614D505-1B99-4962-A863-30968DFD2774}" type="presParOf" srcId="{2DDA03AF-9A6C-4FE0-B8D4-7F9D4C5C7140}" destId="{F8FD9772-C32D-4F95-9AA0-8FD3909A3C09}" srcOrd="5" destOrd="0" presId="urn:microsoft.com/office/officeart/2005/8/layout/vList2"/>
    <dgm:cxn modelId="{C9D2097D-8BBA-4E9A-B7FC-C81237E0EA57}" type="presParOf" srcId="{2DDA03AF-9A6C-4FE0-B8D4-7F9D4C5C7140}" destId="{698576F8-96D3-46DC-BC67-9768850BF50F}" srcOrd="6" destOrd="0" presId="urn:microsoft.com/office/officeart/2005/8/layout/vList2"/>
    <dgm:cxn modelId="{2EFD203F-0BC5-46AE-BD94-10F6E4FEA908}" type="presParOf" srcId="{2DDA03AF-9A6C-4FE0-B8D4-7F9D4C5C7140}" destId="{3D2B4DBA-F6E3-4460-A96B-9E174053BA97}" srcOrd="7" destOrd="0" presId="urn:microsoft.com/office/officeart/2005/8/layout/vList2"/>
    <dgm:cxn modelId="{CB703DE1-1250-4617-831C-97F106260E27}" type="presParOf" srcId="{2DDA03AF-9A6C-4FE0-B8D4-7F9D4C5C7140}" destId="{F2F90BB8-9C0A-4554-90EF-B41A691F18EE}" srcOrd="8" destOrd="0" presId="urn:microsoft.com/office/officeart/2005/8/layout/vList2"/>
    <dgm:cxn modelId="{09895EA9-496B-4301-9954-271281CC467A}" type="presParOf" srcId="{2DDA03AF-9A6C-4FE0-B8D4-7F9D4C5C7140}" destId="{FCC3792C-4899-4393-8296-961627E4FA58}" srcOrd="9" destOrd="0" presId="urn:microsoft.com/office/officeart/2005/8/layout/vList2"/>
    <dgm:cxn modelId="{307CA8DE-B1A6-4394-8A34-00B80797A115}" type="presParOf" srcId="{2DDA03AF-9A6C-4FE0-B8D4-7F9D4C5C7140}" destId="{F3EB46F6-CD01-4392-B21C-92A08ED4808E}" srcOrd="10" destOrd="0" presId="urn:microsoft.com/office/officeart/2005/8/layout/vList2"/>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5CEB55-B511-458F-B371-7913A3690F7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26A26569-00B1-4CDE-A268-9EB8BECD6211}">
      <dgm:prSet phldrT="[Texte]" custT="1"/>
      <dgm:spPr>
        <a:solidFill>
          <a:srgbClr val="F7F7F7"/>
        </a:solidFill>
        <a:ln>
          <a:noFill/>
        </a:ln>
      </dgm:spPr>
      <dgm:t>
        <a:bodyPr lIns="216000" tIns="0" rIns="216000" bIns="0"/>
        <a:lstStyle/>
        <a:p>
          <a:pPr algn="l"/>
          <a:r>
            <a:rPr lang="fr-FR" sz="1000" b="0" dirty="0">
              <a:solidFill>
                <a:schemeClr val="tx1"/>
              </a:solidFill>
            </a:rPr>
            <a:t>De la joie </a:t>
          </a:r>
          <a:endParaRPr lang="fr-FR" sz="1000" b="0" i="1" dirty="0">
            <a:solidFill>
              <a:schemeClr val="tx1"/>
            </a:solidFill>
          </a:endParaRPr>
        </a:p>
      </dgm:t>
    </dgm:pt>
    <dgm:pt modelId="{05238C29-B850-4257-A7A2-7DB2CE101F17}" type="parTrans" cxnId="{97142318-41C2-41DA-9A2B-1265D772FFE2}">
      <dgm:prSet/>
      <dgm:spPr/>
      <dgm:t>
        <a:bodyPr/>
        <a:lstStyle/>
        <a:p>
          <a:pPr algn="ctr"/>
          <a:endParaRPr lang="fr-FR" sz="1000" b="0">
            <a:solidFill>
              <a:schemeClr val="tx1"/>
            </a:solidFill>
          </a:endParaRPr>
        </a:p>
      </dgm:t>
    </dgm:pt>
    <dgm:pt modelId="{2DFCDB15-CF45-4427-8AB0-0DF55123124D}" type="sibTrans" cxnId="{97142318-41C2-41DA-9A2B-1265D772FFE2}">
      <dgm:prSet/>
      <dgm:spPr/>
      <dgm:t>
        <a:bodyPr/>
        <a:lstStyle/>
        <a:p>
          <a:pPr algn="ctr"/>
          <a:endParaRPr lang="fr-FR" sz="1000" b="0">
            <a:solidFill>
              <a:schemeClr val="tx1"/>
            </a:solidFill>
          </a:endParaRPr>
        </a:p>
      </dgm:t>
    </dgm:pt>
    <dgm:pt modelId="{540A7778-FDFD-412A-B99F-4ADAC0F1988A}">
      <dgm:prSet custT="1"/>
      <dgm:spPr>
        <a:solidFill>
          <a:srgbClr val="F7F7F7"/>
        </a:solidFill>
        <a:ln w="10795" cap="flat" cmpd="sng" algn="ctr">
          <a:noFill/>
          <a:prstDash val="solid"/>
        </a:ln>
        <a:effectLst/>
      </dgm:spPr>
      <dgm:t>
        <a:bodyPr spcFirstLastPara="0" vert="horz" wrap="square" lIns="216000" tIns="0" rIns="216000" bIns="0" numCol="1" spcCol="1270" anchor="ctr" anchorCtr="0"/>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De l’impatience </a:t>
          </a:r>
        </a:p>
      </dgm:t>
    </dgm:pt>
    <dgm:pt modelId="{C1606C5A-4195-438E-B34E-647AF04B6E9B}" type="parTrans" cxnId="{36F759B3-9D18-48A2-A460-B1A036AD77B1}">
      <dgm:prSet/>
      <dgm:spPr/>
      <dgm:t>
        <a:bodyPr/>
        <a:lstStyle/>
        <a:p>
          <a:endParaRPr lang="fr-FR"/>
        </a:p>
      </dgm:t>
    </dgm:pt>
    <dgm:pt modelId="{4DB50BE2-5AA0-4D10-864C-CE2444A3E3EF}" type="sibTrans" cxnId="{36F759B3-9D18-48A2-A460-B1A036AD77B1}">
      <dgm:prSet/>
      <dgm:spPr/>
      <dgm:t>
        <a:bodyPr/>
        <a:lstStyle/>
        <a:p>
          <a:endParaRPr lang="fr-FR"/>
        </a:p>
      </dgm:t>
    </dgm:pt>
    <dgm:pt modelId="{04E0BF01-A3B4-49A2-9A85-A8EF0C11D8F6}">
      <dgm:prSet custT="1"/>
      <dgm:spPr>
        <a:solidFill>
          <a:srgbClr val="F7F7F7"/>
        </a:solidFill>
        <a:ln w="10795" cap="flat" cmpd="sng" algn="ctr">
          <a:noFill/>
          <a:prstDash val="solid"/>
        </a:ln>
        <a:effectLst/>
      </dgm:spPr>
      <dgm:t>
        <a:bodyPr spcFirstLastPara="0" vert="horz" wrap="square" lIns="216000" tIns="0" rIns="216000" bIns="0" numCol="1" spcCol="1270" anchor="ctr" anchorCtr="0"/>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Du stress</a:t>
          </a:r>
        </a:p>
      </dgm:t>
    </dgm:pt>
    <dgm:pt modelId="{0BC546FD-3042-4B4F-96BD-C5BFA4FB89EC}" type="parTrans" cxnId="{224434C6-F410-498B-9C13-4857EFB46532}">
      <dgm:prSet/>
      <dgm:spPr/>
      <dgm:t>
        <a:bodyPr/>
        <a:lstStyle/>
        <a:p>
          <a:endParaRPr lang="fr-FR"/>
        </a:p>
      </dgm:t>
    </dgm:pt>
    <dgm:pt modelId="{AF0BDB9C-73AF-4F4C-BE8E-8F586813D385}" type="sibTrans" cxnId="{224434C6-F410-498B-9C13-4857EFB46532}">
      <dgm:prSet/>
      <dgm:spPr/>
      <dgm:t>
        <a:bodyPr/>
        <a:lstStyle/>
        <a:p>
          <a:endParaRPr lang="fr-FR"/>
        </a:p>
      </dgm:t>
    </dgm:pt>
    <dgm:pt modelId="{DA079AA7-1846-45B9-8CC4-636F9B78BEC2}">
      <dgm:prSet custT="1"/>
      <dgm:spPr>
        <a:solidFill>
          <a:srgbClr val="F7F7F7"/>
        </a:solidFill>
        <a:ln w="10795" cap="flat" cmpd="sng" algn="ctr">
          <a:noFill/>
          <a:prstDash val="solid"/>
        </a:ln>
        <a:effectLst/>
      </dgm:spPr>
      <dgm:t>
        <a:bodyPr spcFirstLastPara="0" vert="horz" wrap="square" lIns="216000" tIns="0" rIns="216000" bIns="0" numCol="1" spcCol="1270" anchor="ctr" anchorCtr="0"/>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De l’indifférence </a:t>
          </a:r>
        </a:p>
      </dgm:t>
    </dgm:pt>
    <dgm:pt modelId="{CEE980C7-31BA-4291-8971-309C7EFA0280}" type="parTrans" cxnId="{ECE99672-4961-4B1C-896A-C89A52436FBF}">
      <dgm:prSet/>
      <dgm:spPr/>
      <dgm:t>
        <a:bodyPr/>
        <a:lstStyle/>
        <a:p>
          <a:endParaRPr lang="fr-FR"/>
        </a:p>
      </dgm:t>
    </dgm:pt>
    <dgm:pt modelId="{2C261661-D014-430F-AC59-0A571E874404}" type="sibTrans" cxnId="{ECE99672-4961-4B1C-896A-C89A52436FBF}">
      <dgm:prSet/>
      <dgm:spPr/>
      <dgm:t>
        <a:bodyPr/>
        <a:lstStyle/>
        <a:p>
          <a:endParaRPr lang="fr-FR"/>
        </a:p>
      </dgm:t>
    </dgm:pt>
    <dgm:pt modelId="{6D30CF76-35BA-4802-9AB4-67D491C14456}">
      <dgm:prSet custT="1"/>
      <dgm:spPr>
        <a:solidFill>
          <a:srgbClr val="F7F7F7"/>
        </a:solidFill>
        <a:ln w="10795" cap="flat" cmpd="sng" algn="ctr">
          <a:noFill/>
          <a:prstDash val="solid"/>
        </a:ln>
        <a:effectLst/>
      </dgm:spPr>
      <dgm:t>
        <a:bodyPr spcFirstLastPara="0" vert="horz" wrap="square" lIns="216000" tIns="0" rIns="216000" bIns="0" numCol="1" spcCol="1270" anchor="ctr" anchorCtr="0"/>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De </a:t>
          </a:r>
          <a:r>
            <a:rPr lang="fr-FR" sz="1000" b="0" kern="1200">
              <a:solidFill>
                <a:srgbClr val="000000"/>
              </a:solidFill>
              <a:latin typeface="Century Gothic" panose="020F0302020204030204"/>
              <a:ea typeface="+mn-ea"/>
              <a:cs typeface="+mn-cs"/>
            </a:rPr>
            <a:t>la culpabilité</a:t>
          </a:r>
          <a:endParaRPr lang="fr-FR" sz="1000" b="0" kern="1200" dirty="0">
            <a:solidFill>
              <a:srgbClr val="000000"/>
            </a:solidFill>
            <a:latin typeface="Century Gothic" panose="020F0302020204030204"/>
            <a:ea typeface="+mn-ea"/>
            <a:cs typeface="+mn-cs"/>
          </a:endParaRPr>
        </a:p>
      </dgm:t>
    </dgm:pt>
    <dgm:pt modelId="{EF87FA49-0A1D-4A26-AB24-C027DB1AF5A0}" type="parTrans" cxnId="{3C885EA3-D5DE-43D7-BD90-510F6AE20222}">
      <dgm:prSet/>
      <dgm:spPr/>
      <dgm:t>
        <a:bodyPr/>
        <a:lstStyle/>
        <a:p>
          <a:endParaRPr lang="fr-FR"/>
        </a:p>
      </dgm:t>
    </dgm:pt>
    <dgm:pt modelId="{A3C25710-D848-4C85-8AA6-93C65089B388}" type="sibTrans" cxnId="{3C885EA3-D5DE-43D7-BD90-510F6AE20222}">
      <dgm:prSet/>
      <dgm:spPr/>
      <dgm:t>
        <a:bodyPr/>
        <a:lstStyle/>
        <a:p>
          <a:endParaRPr lang="fr-FR"/>
        </a:p>
      </dgm:t>
    </dgm:pt>
    <dgm:pt modelId="{2DDA03AF-9A6C-4FE0-B8D4-7F9D4C5C7140}" type="pres">
      <dgm:prSet presAssocID="{9E5CEB55-B511-458F-B371-7913A3690F71}" presName="linear" presStyleCnt="0">
        <dgm:presLayoutVars>
          <dgm:animLvl val="lvl"/>
          <dgm:resizeHandles val="exact"/>
        </dgm:presLayoutVars>
      </dgm:prSet>
      <dgm:spPr/>
    </dgm:pt>
    <dgm:pt modelId="{8401A241-D6DC-4573-8A29-37766342F9F2}" type="pres">
      <dgm:prSet presAssocID="{26A26569-00B1-4CDE-A268-9EB8BECD6211}" presName="parentText" presStyleLbl="node1" presStyleIdx="0" presStyleCnt="5" custScaleX="100000">
        <dgm:presLayoutVars>
          <dgm:chMax val="0"/>
          <dgm:bulletEnabled val="1"/>
        </dgm:presLayoutVars>
      </dgm:prSet>
      <dgm:spPr/>
    </dgm:pt>
    <dgm:pt modelId="{5107CC4A-15C5-4ED8-A908-0C37A2FC3B96}" type="pres">
      <dgm:prSet presAssocID="{2DFCDB15-CF45-4427-8AB0-0DF55123124D}" presName="spacer" presStyleCnt="0"/>
      <dgm:spPr/>
    </dgm:pt>
    <dgm:pt modelId="{7FC40C22-BFC0-498F-81A2-F9C47449DDA9}" type="pres">
      <dgm:prSet presAssocID="{540A7778-FDFD-412A-B99F-4ADAC0F1988A}" presName="parentText" presStyleLbl="node1" presStyleIdx="1" presStyleCnt="5">
        <dgm:presLayoutVars>
          <dgm:chMax val="0"/>
          <dgm:bulletEnabled val="1"/>
        </dgm:presLayoutVars>
      </dgm:prSet>
      <dgm:spPr>
        <a:xfrm>
          <a:off x="0" y="792756"/>
          <a:ext cx="1718235" cy="655200"/>
        </a:xfrm>
        <a:prstGeom prst="roundRect">
          <a:avLst/>
        </a:prstGeom>
      </dgm:spPr>
    </dgm:pt>
    <dgm:pt modelId="{A0DA457B-B39D-41C2-81E6-07E3D7F47172}" type="pres">
      <dgm:prSet presAssocID="{4DB50BE2-5AA0-4D10-864C-CE2444A3E3EF}" presName="spacer" presStyleCnt="0"/>
      <dgm:spPr/>
    </dgm:pt>
    <dgm:pt modelId="{3620D8E3-FACB-4244-B706-6F8093307A19}" type="pres">
      <dgm:prSet presAssocID="{04E0BF01-A3B4-49A2-9A85-A8EF0C11D8F6}" presName="parentText" presStyleLbl="node1" presStyleIdx="2" presStyleCnt="5">
        <dgm:presLayoutVars>
          <dgm:chMax val="0"/>
          <dgm:bulletEnabled val="1"/>
        </dgm:presLayoutVars>
      </dgm:prSet>
      <dgm:spPr>
        <a:xfrm>
          <a:off x="0" y="1548756"/>
          <a:ext cx="1718235" cy="655200"/>
        </a:xfrm>
        <a:prstGeom prst="roundRect">
          <a:avLst/>
        </a:prstGeom>
      </dgm:spPr>
    </dgm:pt>
    <dgm:pt modelId="{BEFF99FD-944A-4188-BCCA-8FAEFAB28D0D}" type="pres">
      <dgm:prSet presAssocID="{AF0BDB9C-73AF-4F4C-BE8E-8F586813D385}" presName="spacer" presStyleCnt="0"/>
      <dgm:spPr/>
    </dgm:pt>
    <dgm:pt modelId="{8DEB8CA5-0B53-4CB0-84EF-58BEF84C6E7B}" type="pres">
      <dgm:prSet presAssocID="{DA079AA7-1846-45B9-8CC4-636F9B78BEC2}" presName="parentText" presStyleLbl="node1" presStyleIdx="3" presStyleCnt="5">
        <dgm:presLayoutVars>
          <dgm:chMax val="0"/>
          <dgm:bulletEnabled val="1"/>
        </dgm:presLayoutVars>
      </dgm:prSet>
      <dgm:spPr>
        <a:xfrm>
          <a:off x="0" y="2304756"/>
          <a:ext cx="1718235" cy="655200"/>
        </a:xfrm>
        <a:prstGeom prst="roundRect">
          <a:avLst/>
        </a:prstGeom>
      </dgm:spPr>
    </dgm:pt>
    <dgm:pt modelId="{DBA93AE5-64B3-47F8-BDA9-EE4588062474}" type="pres">
      <dgm:prSet presAssocID="{2C261661-D014-430F-AC59-0A571E874404}" presName="spacer" presStyleCnt="0"/>
      <dgm:spPr/>
    </dgm:pt>
    <dgm:pt modelId="{EA795C6C-FD6B-44B6-B7C3-DAEB087C3BE5}" type="pres">
      <dgm:prSet presAssocID="{6D30CF76-35BA-4802-9AB4-67D491C14456}" presName="parentText" presStyleLbl="node1" presStyleIdx="4" presStyleCnt="5">
        <dgm:presLayoutVars>
          <dgm:chMax val="0"/>
          <dgm:bulletEnabled val="1"/>
        </dgm:presLayoutVars>
      </dgm:prSet>
      <dgm:spPr>
        <a:xfrm>
          <a:off x="0" y="3060756"/>
          <a:ext cx="1718235" cy="655200"/>
        </a:xfrm>
        <a:prstGeom prst="roundRect">
          <a:avLst/>
        </a:prstGeom>
      </dgm:spPr>
    </dgm:pt>
  </dgm:ptLst>
  <dgm:cxnLst>
    <dgm:cxn modelId="{97142318-41C2-41DA-9A2B-1265D772FFE2}" srcId="{9E5CEB55-B511-458F-B371-7913A3690F71}" destId="{26A26569-00B1-4CDE-A268-9EB8BECD6211}" srcOrd="0" destOrd="0" parTransId="{05238C29-B850-4257-A7A2-7DB2CE101F17}" sibTransId="{2DFCDB15-CF45-4427-8AB0-0DF55123124D}"/>
    <dgm:cxn modelId="{41731141-71FA-43EC-B2EE-78400D23F599}" type="presOf" srcId="{DA079AA7-1846-45B9-8CC4-636F9B78BEC2}" destId="{8DEB8CA5-0B53-4CB0-84EF-58BEF84C6E7B}" srcOrd="0" destOrd="0" presId="urn:microsoft.com/office/officeart/2005/8/layout/vList2"/>
    <dgm:cxn modelId="{EFE6D14D-1CE0-4A42-B12C-00B509622343}" type="presOf" srcId="{540A7778-FDFD-412A-B99F-4ADAC0F1988A}" destId="{7FC40C22-BFC0-498F-81A2-F9C47449DDA9}" srcOrd="0" destOrd="0" presId="urn:microsoft.com/office/officeart/2005/8/layout/vList2"/>
    <dgm:cxn modelId="{ECE99672-4961-4B1C-896A-C89A52436FBF}" srcId="{9E5CEB55-B511-458F-B371-7913A3690F71}" destId="{DA079AA7-1846-45B9-8CC4-636F9B78BEC2}" srcOrd="3" destOrd="0" parTransId="{CEE980C7-31BA-4291-8971-309C7EFA0280}" sibTransId="{2C261661-D014-430F-AC59-0A571E874404}"/>
    <dgm:cxn modelId="{B68F0983-6541-40E9-80EB-88DB2C6F47CE}" type="presOf" srcId="{26A26569-00B1-4CDE-A268-9EB8BECD6211}" destId="{8401A241-D6DC-4573-8A29-37766342F9F2}" srcOrd="0" destOrd="0" presId="urn:microsoft.com/office/officeart/2005/8/layout/vList2"/>
    <dgm:cxn modelId="{3C885EA3-D5DE-43D7-BD90-510F6AE20222}" srcId="{9E5CEB55-B511-458F-B371-7913A3690F71}" destId="{6D30CF76-35BA-4802-9AB4-67D491C14456}" srcOrd="4" destOrd="0" parTransId="{EF87FA49-0A1D-4A26-AB24-C027DB1AF5A0}" sibTransId="{A3C25710-D848-4C85-8AA6-93C65089B388}"/>
    <dgm:cxn modelId="{892E9AB0-B1A1-497C-9DFE-36E2CE3C3700}" type="presOf" srcId="{9E5CEB55-B511-458F-B371-7913A3690F71}" destId="{2DDA03AF-9A6C-4FE0-B8D4-7F9D4C5C7140}" srcOrd="0" destOrd="0" presId="urn:microsoft.com/office/officeart/2005/8/layout/vList2"/>
    <dgm:cxn modelId="{36F759B3-9D18-48A2-A460-B1A036AD77B1}" srcId="{9E5CEB55-B511-458F-B371-7913A3690F71}" destId="{540A7778-FDFD-412A-B99F-4ADAC0F1988A}" srcOrd="1" destOrd="0" parTransId="{C1606C5A-4195-438E-B34E-647AF04B6E9B}" sibTransId="{4DB50BE2-5AA0-4D10-864C-CE2444A3E3EF}"/>
    <dgm:cxn modelId="{052431BF-0193-4A5D-BEF4-B94DBAC8F626}" type="presOf" srcId="{6D30CF76-35BA-4802-9AB4-67D491C14456}" destId="{EA795C6C-FD6B-44B6-B7C3-DAEB087C3BE5}" srcOrd="0" destOrd="0" presId="urn:microsoft.com/office/officeart/2005/8/layout/vList2"/>
    <dgm:cxn modelId="{224434C6-F410-498B-9C13-4857EFB46532}" srcId="{9E5CEB55-B511-458F-B371-7913A3690F71}" destId="{04E0BF01-A3B4-49A2-9A85-A8EF0C11D8F6}" srcOrd="2" destOrd="0" parTransId="{0BC546FD-3042-4B4F-96BD-C5BFA4FB89EC}" sibTransId="{AF0BDB9C-73AF-4F4C-BE8E-8F586813D385}"/>
    <dgm:cxn modelId="{C643C5D7-E7FE-41A7-B449-E8E8E928C81B}" type="presOf" srcId="{04E0BF01-A3B4-49A2-9A85-A8EF0C11D8F6}" destId="{3620D8E3-FACB-4244-B706-6F8093307A19}" srcOrd="0" destOrd="0" presId="urn:microsoft.com/office/officeart/2005/8/layout/vList2"/>
    <dgm:cxn modelId="{AE966A99-71BA-4265-8227-CC8839F3AF40}" type="presParOf" srcId="{2DDA03AF-9A6C-4FE0-B8D4-7F9D4C5C7140}" destId="{8401A241-D6DC-4573-8A29-37766342F9F2}" srcOrd="0" destOrd="0" presId="urn:microsoft.com/office/officeart/2005/8/layout/vList2"/>
    <dgm:cxn modelId="{48301CBD-5992-449D-A2D1-77A8713BF869}" type="presParOf" srcId="{2DDA03AF-9A6C-4FE0-B8D4-7F9D4C5C7140}" destId="{5107CC4A-15C5-4ED8-A908-0C37A2FC3B96}" srcOrd="1" destOrd="0" presId="urn:microsoft.com/office/officeart/2005/8/layout/vList2"/>
    <dgm:cxn modelId="{43D8DDB5-DDD3-464D-B28D-422AA9BB5CDF}" type="presParOf" srcId="{2DDA03AF-9A6C-4FE0-B8D4-7F9D4C5C7140}" destId="{7FC40C22-BFC0-498F-81A2-F9C47449DDA9}" srcOrd="2" destOrd="0" presId="urn:microsoft.com/office/officeart/2005/8/layout/vList2"/>
    <dgm:cxn modelId="{050E84ED-8777-4D13-9091-FD83F578DE6B}" type="presParOf" srcId="{2DDA03AF-9A6C-4FE0-B8D4-7F9D4C5C7140}" destId="{A0DA457B-B39D-41C2-81E6-07E3D7F47172}" srcOrd="3" destOrd="0" presId="urn:microsoft.com/office/officeart/2005/8/layout/vList2"/>
    <dgm:cxn modelId="{BFC70145-9DAE-4D30-BAEC-37FF180C2741}" type="presParOf" srcId="{2DDA03AF-9A6C-4FE0-B8D4-7F9D4C5C7140}" destId="{3620D8E3-FACB-4244-B706-6F8093307A19}" srcOrd="4" destOrd="0" presId="urn:microsoft.com/office/officeart/2005/8/layout/vList2"/>
    <dgm:cxn modelId="{3E14F125-F26F-4FF8-8A9C-F3F35C45596D}" type="presParOf" srcId="{2DDA03AF-9A6C-4FE0-B8D4-7F9D4C5C7140}" destId="{BEFF99FD-944A-4188-BCCA-8FAEFAB28D0D}" srcOrd="5" destOrd="0" presId="urn:microsoft.com/office/officeart/2005/8/layout/vList2"/>
    <dgm:cxn modelId="{FC7794CA-30F1-4970-8E78-B13B3E9BAB4B}" type="presParOf" srcId="{2DDA03AF-9A6C-4FE0-B8D4-7F9D4C5C7140}" destId="{8DEB8CA5-0B53-4CB0-84EF-58BEF84C6E7B}" srcOrd="6" destOrd="0" presId="urn:microsoft.com/office/officeart/2005/8/layout/vList2"/>
    <dgm:cxn modelId="{047EA7CC-BD9E-42E4-90B4-A1DC58626809}" type="presParOf" srcId="{2DDA03AF-9A6C-4FE0-B8D4-7F9D4C5C7140}" destId="{DBA93AE5-64B3-47F8-BDA9-EE4588062474}" srcOrd="7" destOrd="0" presId="urn:microsoft.com/office/officeart/2005/8/layout/vList2"/>
    <dgm:cxn modelId="{46A0BE06-72B9-4237-A0A6-DA6FAACDF6EB}" type="presParOf" srcId="{2DDA03AF-9A6C-4FE0-B8D4-7F9D4C5C7140}" destId="{EA795C6C-FD6B-44B6-B7C3-DAEB087C3BE5}" srcOrd="8" destOrd="0" presId="urn:microsoft.com/office/officeart/2005/8/layout/vList2"/>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5CEB55-B511-458F-B371-7913A3690F7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26A26569-00B1-4CDE-A268-9EB8BECD6211}">
      <dgm:prSet phldrT="[Texte]" custT="1"/>
      <dgm:spPr>
        <a:solidFill>
          <a:srgbClr val="F7F7F7"/>
        </a:solidFill>
        <a:ln>
          <a:noFill/>
        </a:ln>
      </dgm:spPr>
      <dgm:t>
        <a:bodyPr lIns="216000" tIns="0" rIns="216000" bIns="0"/>
        <a:lstStyle/>
        <a:p>
          <a:pPr algn="l"/>
          <a:r>
            <a:rPr lang="fr-FR" sz="1000" b="0">
              <a:solidFill>
                <a:schemeClr val="tx1"/>
              </a:solidFill>
            </a:rPr>
            <a:t>Famille</a:t>
          </a:r>
          <a:endParaRPr lang="fr-FR" sz="1000" b="0" i="1" dirty="0">
            <a:solidFill>
              <a:schemeClr val="tx1"/>
            </a:solidFill>
          </a:endParaRPr>
        </a:p>
      </dgm:t>
    </dgm:pt>
    <dgm:pt modelId="{05238C29-B850-4257-A7A2-7DB2CE101F17}" type="parTrans" cxnId="{97142318-41C2-41DA-9A2B-1265D772FFE2}">
      <dgm:prSet/>
      <dgm:spPr/>
      <dgm:t>
        <a:bodyPr/>
        <a:lstStyle/>
        <a:p>
          <a:pPr algn="ctr"/>
          <a:endParaRPr lang="fr-FR" sz="1000" b="0">
            <a:solidFill>
              <a:schemeClr val="tx1"/>
            </a:solidFill>
          </a:endParaRPr>
        </a:p>
      </dgm:t>
    </dgm:pt>
    <dgm:pt modelId="{2DFCDB15-CF45-4427-8AB0-0DF55123124D}" type="sibTrans" cxnId="{97142318-41C2-41DA-9A2B-1265D772FFE2}">
      <dgm:prSet/>
      <dgm:spPr/>
      <dgm:t>
        <a:bodyPr/>
        <a:lstStyle/>
        <a:p>
          <a:pPr algn="ctr"/>
          <a:endParaRPr lang="fr-FR" sz="1000" b="0">
            <a:solidFill>
              <a:schemeClr val="tx1"/>
            </a:solidFill>
          </a:endParaRPr>
        </a:p>
      </dgm:t>
    </dgm:pt>
    <dgm:pt modelId="{DD89AA23-5842-4E14-9023-AB2BCFCE0363}">
      <dgm:prSet custT="1"/>
      <dgm:spPr>
        <a:solidFill>
          <a:srgbClr val="F7F7F7"/>
        </a:solidFill>
        <a:ln w="10795" cap="flat" cmpd="sng" algn="ctr">
          <a:noFill/>
          <a:prstDash val="solid"/>
        </a:ln>
        <a:effectLst/>
      </dgm:spPr>
      <dgm:t>
        <a:bodyPr spcFirstLastPara="0" vert="horz" wrap="square" lIns="216000" tIns="0" rIns="216000" bIns="0" numCol="1" spcCol="1270" anchor="ctr" anchorCtr="0"/>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Cadeaux </a:t>
          </a:r>
        </a:p>
      </dgm:t>
    </dgm:pt>
    <dgm:pt modelId="{ABC8E68F-F476-4DF9-9E81-0DDD298221CC}" type="parTrans" cxnId="{37F32E7B-4430-48D5-B5FB-775C675BE40C}">
      <dgm:prSet/>
      <dgm:spPr/>
      <dgm:t>
        <a:bodyPr/>
        <a:lstStyle/>
        <a:p>
          <a:endParaRPr lang="fr-FR"/>
        </a:p>
      </dgm:t>
    </dgm:pt>
    <dgm:pt modelId="{489BB76C-3ADA-46B2-B94B-43FDB3C10F12}" type="sibTrans" cxnId="{37F32E7B-4430-48D5-B5FB-775C675BE40C}">
      <dgm:prSet/>
      <dgm:spPr/>
      <dgm:t>
        <a:bodyPr/>
        <a:lstStyle/>
        <a:p>
          <a:endParaRPr lang="fr-FR"/>
        </a:p>
      </dgm:t>
    </dgm:pt>
    <dgm:pt modelId="{B5EA5DC5-5ED8-438C-B13F-093CD5C92C34}">
      <dgm:prSet custT="1"/>
      <dgm:spPr>
        <a:solidFill>
          <a:srgbClr val="F7F7F7"/>
        </a:solidFill>
        <a:ln w="10795" cap="flat" cmpd="sng" algn="ctr">
          <a:noFill/>
          <a:prstDash val="solid"/>
        </a:ln>
        <a:effectLst/>
      </dgm:spPr>
      <dgm:t>
        <a:bodyPr spcFirstLastPara="0" vert="horz" wrap="square" lIns="216000" tIns="0" rIns="216000" bIns="0" numCol="1" spcCol="1270" anchor="ctr" anchorCtr="0"/>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Repas</a:t>
          </a:r>
        </a:p>
      </dgm:t>
    </dgm:pt>
    <dgm:pt modelId="{E79A2177-5F0E-401F-B910-4A243BFCE3CB}" type="parTrans" cxnId="{7104CB1E-3747-4A9D-9B6A-96B1A0DFFDA8}">
      <dgm:prSet/>
      <dgm:spPr/>
      <dgm:t>
        <a:bodyPr/>
        <a:lstStyle/>
        <a:p>
          <a:endParaRPr lang="fr-FR"/>
        </a:p>
      </dgm:t>
    </dgm:pt>
    <dgm:pt modelId="{8D3083AA-BF5B-493F-BD2D-5EF539A9215C}" type="sibTrans" cxnId="{7104CB1E-3747-4A9D-9B6A-96B1A0DFFDA8}">
      <dgm:prSet/>
      <dgm:spPr/>
      <dgm:t>
        <a:bodyPr/>
        <a:lstStyle/>
        <a:p>
          <a:endParaRPr lang="fr-FR"/>
        </a:p>
      </dgm:t>
    </dgm:pt>
    <dgm:pt modelId="{8AA8447A-C5C2-4AC7-8FC4-7ADDDE1175D7}">
      <dgm:prSet custT="1"/>
      <dgm:spPr>
        <a:solidFill>
          <a:srgbClr val="F7F7F7"/>
        </a:solidFill>
        <a:ln w="10795" cap="flat" cmpd="sng" algn="ctr">
          <a:noFill/>
          <a:prstDash val="solid"/>
        </a:ln>
        <a:effectLst/>
      </dgm:spPr>
      <dgm:t>
        <a:bodyPr spcFirstLastPara="0" vert="horz" wrap="square" lIns="216000" tIns="0" rIns="216000" bIns="0" numCol="1" spcCol="1270" anchor="ctr" anchorCtr="0"/>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Décorations</a:t>
          </a:r>
        </a:p>
      </dgm:t>
    </dgm:pt>
    <dgm:pt modelId="{B294FAEF-386C-4D78-ADC7-A7CB52E5A5CD}" type="parTrans" cxnId="{7461694A-E0AE-4662-9870-923ABC7E7D44}">
      <dgm:prSet/>
      <dgm:spPr/>
      <dgm:t>
        <a:bodyPr/>
        <a:lstStyle/>
        <a:p>
          <a:endParaRPr lang="fr-FR"/>
        </a:p>
      </dgm:t>
    </dgm:pt>
    <dgm:pt modelId="{57177147-A17C-4CEC-8FFE-3110CA11449F}" type="sibTrans" cxnId="{7461694A-E0AE-4662-9870-923ABC7E7D44}">
      <dgm:prSet/>
      <dgm:spPr/>
      <dgm:t>
        <a:bodyPr/>
        <a:lstStyle/>
        <a:p>
          <a:endParaRPr lang="fr-FR"/>
        </a:p>
      </dgm:t>
    </dgm:pt>
    <dgm:pt modelId="{CE81F8BB-D67F-4291-9FF1-AC62E245B7A5}">
      <dgm:prSet custT="1"/>
      <dgm:spPr>
        <a:solidFill>
          <a:srgbClr val="F7F7F7"/>
        </a:solidFill>
        <a:ln w="10795" cap="flat" cmpd="sng" algn="ctr">
          <a:noFill/>
          <a:prstDash val="solid"/>
        </a:ln>
        <a:effectLst/>
      </dgm:spPr>
      <dgm:t>
        <a:bodyPr spcFirstLastPara="0" vert="horz" wrap="square" lIns="216000" tIns="0" rIns="216000" bIns="0" numCol="1" spcCol="1270" anchor="ctr" anchorCtr="0"/>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Dépenses</a:t>
          </a:r>
        </a:p>
      </dgm:t>
    </dgm:pt>
    <dgm:pt modelId="{212A809D-6BB8-4EAD-8E2F-B2A7FED29220}" type="parTrans" cxnId="{2476ACCC-FE45-454A-B530-D8EF7EF74106}">
      <dgm:prSet/>
      <dgm:spPr/>
      <dgm:t>
        <a:bodyPr/>
        <a:lstStyle/>
        <a:p>
          <a:endParaRPr lang="fr-FR"/>
        </a:p>
      </dgm:t>
    </dgm:pt>
    <dgm:pt modelId="{F28888FE-C2BF-4465-80F7-357D4041C6E2}" type="sibTrans" cxnId="{2476ACCC-FE45-454A-B530-D8EF7EF74106}">
      <dgm:prSet/>
      <dgm:spPr/>
      <dgm:t>
        <a:bodyPr/>
        <a:lstStyle/>
        <a:p>
          <a:endParaRPr lang="fr-FR"/>
        </a:p>
      </dgm:t>
    </dgm:pt>
    <dgm:pt modelId="{1E415EAC-9EE5-46AC-92E8-C26DA1A53A9A}">
      <dgm:prSet custT="1"/>
      <dgm:spPr>
        <a:solidFill>
          <a:srgbClr val="F7F7F7"/>
        </a:solidFill>
        <a:ln w="10795" cap="flat" cmpd="sng" algn="ctr">
          <a:noFill/>
          <a:prstDash val="solid"/>
        </a:ln>
        <a:effectLst/>
      </dgm:spPr>
      <dgm:t>
        <a:bodyPr spcFirstLastPara="0" vert="horz" wrap="square" lIns="216000" tIns="0" rIns="216000" bIns="0" numCol="1" spcCol="1270" anchor="ctr" anchorCtr="0"/>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Religion</a:t>
          </a:r>
        </a:p>
      </dgm:t>
    </dgm:pt>
    <dgm:pt modelId="{7A3AA640-E9DF-487F-9F6D-5C34A9A19734}" type="parTrans" cxnId="{B993D69D-E597-442D-A87E-E9CBB6E307BD}">
      <dgm:prSet/>
      <dgm:spPr/>
      <dgm:t>
        <a:bodyPr/>
        <a:lstStyle/>
        <a:p>
          <a:endParaRPr lang="fr-FR"/>
        </a:p>
      </dgm:t>
    </dgm:pt>
    <dgm:pt modelId="{200842D1-083B-476E-B133-139E15241460}" type="sibTrans" cxnId="{B993D69D-E597-442D-A87E-E9CBB6E307BD}">
      <dgm:prSet/>
      <dgm:spPr/>
      <dgm:t>
        <a:bodyPr/>
        <a:lstStyle/>
        <a:p>
          <a:endParaRPr lang="fr-FR"/>
        </a:p>
      </dgm:t>
    </dgm:pt>
    <dgm:pt modelId="{52DC7FD8-82B4-4F42-9C94-1AAD77B1B68A}">
      <dgm:prSet custT="1"/>
      <dgm:spPr>
        <a:solidFill>
          <a:srgbClr val="F7F7F7"/>
        </a:solidFill>
        <a:ln w="10795" cap="flat" cmpd="sng" algn="ctr">
          <a:noFill/>
          <a:prstDash val="solid"/>
        </a:ln>
        <a:effectLst/>
      </dgm:spPr>
      <dgm:t>
        <a:bodyPr spcFirstLastPara="0" vert="horz" wrap="square" lIns="216000" tIns="0" rIns="216000" bIns="0" numCol="1" spcCol="1270" anchor="ctr" anchorCtr="0"/>
        <a:lstStyle/>
        <a:p>
          <a:pPr marL="0" lvl="0" indent="0" algn="l" defTabSz="444500">
            <a:lnSpc>
              <a:spcPct val="90000"/>
            </a:lnSpc>
            <a:spcBef>
              <a:spcPct val="0"/>
            </a:spcBef>
            <a:spcAft>
              <a:spcPct val="35000"/>
            </a:spcAft>
            <a:buNone/>
          </a:pPr>
          <a:r>
            <a:rPr lang="fr-FR" sz="1000" b="0" kern="1200">
              <a:solidFill>
                <a:srgbClr val="000000"/>
              </a:solidFill>
              <a:latin typeface="Century Gothic" panose="020F0302020204030204"/>
              <a:ea typeface="+mn-ea"/>
              <a:cs typeface="+mn-cs"/>
            </a:rPr>
            <a:t>Autre</a:t>
          </a:r>
          <a:endParaRPr lang="fr-FR" sz="1000" b="0" kern="1200" dirty="0">
            <a:solidFill>
              <a:srgbClr val="000000"/>
            </a:solidFill>
            <a:latin typeface="Century Gothic" panose="020F0302020204030204"/>
            <a:ea typeface="+mn-ea"/>
            <a:cs typeface="+mn-cs"/>
          </a:endParaRPr>
        </a:p>
      </dgm:t>
    </dgm:pt>
    <dgm:pt modelId="{62DBF025-437C-45CA-9137-09C37B96B5D4}" type="parTrans" cxnId="{89757407-B2F3-46CF-8C5D-E4E4ED46D087}">
      <dgm:prSet/>
      <dgm:spPr/>
      <dgm:t>
        <a:bodyPr/>
        <a:lstStyle/>
        <a:p>
          <a:endParaRPr lang="fr-FR"/>
        </a:p>
      </dgm:t>
    </dgm:pt>
    <dgm:pt modelId="{1168F6F4-4DB0-41D1-9563-DFFCAB0D6024}" type="sibTrans" cxnId="{89757407-B2F3-46CF-8C5D-E4E4ED46D087}">
      <dgm:prSet/>
      <dgm:spPr/>
      <dgm:t>
        <a:bodyPr/>
        <a:lstStyle/>
        <a:p>
          <a:endParaRPr lang="fr-FR"/>
        </a:p>
      </dgm:t>
    </dgm:pt>
    <dgm:pt modelId="{2DDA03AF-9A6C-4FE0-B8D4-7F9D4C5C7140}" type="pres">
      <dgm:prSet presAssocID="{9E5CEB55-B511-458F-B371-7913A3690F71}" presName="linear" presStyleCnt="0">
        <dgm:presLayoutVars>
          <dgm:animLvl val="lvl"/>
          <dgm:resizeHandles val="exact"/>
        </dgm:presLayoutVars>
      </dgm:prSet>
      <dgm:spPr/>
    </dgm:pt>
    <dgm:pt modelId="{8401A241-D6DC-4573-8A29-37766342F9F2}" type="pres">
      <dgm:prSet presAssocID="{26A26569-00B1-4CDE-A268-9EB8BECD6211}" presName="parentText" presStyleLbl="node1" presStyleIdx="0" presStyleCnt="7" custScaleX="100000">
        <dgm:presLayoutVars>
          <dgm:chMax val="0"/>
          <dgm:bulletEnabled val="1"/>
        </dgm:presLayoutVars>
      </dgm:prSet>
      <dgm:spPr/>
    </dgm:pt>
    <dgm:pt modelId="{5107CC4A-15C5-4ED8-A908-0C37A2FC3B96}" type="pres">
      <dgm:prSet presAssocID="{2DFCDB15-CF45-4427-8AB0-0DF55123124D}" presName="spacer" presStyleCnt="0"/>
      <dgm:spPr/>
    </dgm:pt>
    <dgm:pt modelId="{11069084-C901-4537-A4D9-61C56CE76D9D}" type="pres">
      <dgm:prSet presAssocID="{DD89AA23-5842-4E14-9023-AB2BCFCE0363}" presName="parentText" presStyleLbl="node1" presStyleIdx="1" presStyleCnt="7">
        <dgm:presLayoutVars>
          <dgm:chMax val="0"/>
          <dgm:bulletEnabled val="1"/>
        </dgm:presLayoutVars>
      </dgm:prSet>
      <dgm:spPr>
        <a:xfrm>
          <a:off x="0" y="550695"/>
          <a:ext cx="1562556" cy="468000"/>
        </a:xfrm>
        <a:prstGeom prst="roundRect">
          <a:avLst/>
        </a:prstGeom>
      </dgm:spPr>
    </dgm:pt>
    <dgm:pt modelId="{9F2ECF5D-CAB2-4903-8286-C95C67F4F007}" type="pres">
      <dgm:prSet presAssocID="{489BB76C-3ADA-46B2-B94B-43FDB3C10F12}" presName="spacer" presStyleCnt="0"/>
      <dgm:spPr/>
    </dgm:pt>
    <dgm:pt modelId="{15034CF6-7EFC-4340-ABC8-EFF656B9BEA0}" type="pres">
      <dgm:prSet presAssocID="{B5EA5DC5-5ED8-438C-B13F-093CD5C92C34}" presName="parentText" presStyleLbl="node1" presStyleIdx="2" presStyleCnt="7">
        <dgm:presLayoutVars>
          <dgm:chMax val="0"/>
          <dgm:bulletEnabled val="1"/>
        </dgm:presLayoutVars>
      </dgm:prSet>
      <dgm:spPr>
        <a:xfrm>
          <a:off x="0" y="1090695"/>
          <a:ext cx="1562556" cy="468000"/>
        </a:xfrm>
        <a:prstGeom prst="roundRect">
          <a:avLst/>
        </a:prstGeom>
      </dgm:spPr>
    </dgm:pt>
    <dgm:pt modelId="{002087BE-9FE0-4AE6-BEB5-C8BB8D718513}" type="pres">
      <dgm:prSet presAssocID="{8D3083AA-BF5B-493F-BD2D-5EF539A9215C}" presName="spacer" presStyleCnt="0"/>
      <dgm:spPr/>
    </dgm:pt>
    <dgm:pt modelId="{974DE0D2-C8ED-46F1-ADF8-47F690DFFE61}" type="pres">
      <dgm:prSet presAssocID="{8AA8447A-C5C2-4AC7-8FC4-7ADDDE1175D7}" presName="parentText" presStyleLbl="node1" presStyleIdx="3" presStyleCnt="7">
        <dgm:presLayoutVars>
          <dgm:chMax val="0"/>
          <dgm:bulletEnabled val="1"/>
        </dgm:presLayoutVars>
      </dgm:prSet>
      <dgm:spPr>
        <a:xfrm>
          <a:off x="0" y="1630695"/>
          <a:ext cx="1562556" cy="468000"/>
        </a:xfrm>
        <a:prstGeom prst="roundRect">
          <a:avLst/>
        </a:prstGeom>
      </dgm:spPr>
    </dgm:pt>
    <dgm:pt modelId="{D2331E09-137E-4F2F-8C94-661E5DA34992}" type="pres">
      <dgm:prSet presAssocID="{57177147-A17C-4CEC-8FFE-3110CA11449F}" presName="spacer" presStyleCnt="0"/>
      <dgm:spPr/>
    </dgm:pt>
    <dgm:pt modelId="{3ED566CF-C765-4153-8CFD-284A0F3854AC}" type="pres">
      <dgm:prSet presAssocID="{CE81F8BB-D67F-4291-9FF1-AC62E245B7A5}" presName="parentText" presStyleLbl="node1" presStyleIdx="4" presStyleCnt="7">
        <dgm:presLayoutVars>
          <dgm:chMax val="0"/>
          <dgm:bulletEnabled val="1"/>
        </dgm:presLayoutVars>
      </dgm:prSet>
      <dgm:spPr>
        <a:xfrm>
          <a:off x="0" y="2170695"/>
          <a:ext cx="1562556" cy="468000"/>
        </a:xfrm>
        <a:prstGeom prst="roundRect">
          <a:avLst/>
        </a:prstGeom>
      </dgm:spPr>
    </dgm:pt>
    <dgm:pt modelId="{907E03E2-649E-409C-9963-BC009CF94807}" type="pres">
      <dgm:prSet presAssocID="{F28888FE-C2BF-4465-80F7-357D4041C6E2}" presName="spacer" presStyleCnt="0"/>
      <dgm:spPr/>
    </dgm:pt>
    <dgm:pt modelId="{4D35DE14-EF44-4DC8-AD28-53B0F01C256F}" type="pres">
      <dgm:prSet presAssocID="{1E415EAC-9EE5-46AC-92E8-C26DA1A53A9A}" presName="parentText" presStyleLbl="node1" presStyleIdx="5" presStyleCnt="7">
        <dgm:presLayoutVars>
          <dgm:chMax val="0"/>
          <dgm:bulletEnabled val="1"/>
        </dgm:presLayoutVars>
      </dgm:prSet>
      <dgm:spPr>
        <a:xfrm>
          <a:off x="0" y="2710695"/>
          <a:ext cx="1562556" cy="468000"/>
        </a:xfrm>
        <a:prstGeom prst="roundRect">
          <a:avLst/>
        </a:prstGeom>
      </dgm:spPr>
    </dgm:pt>
    <dgm:pt modelId="{2173589B-A8A0-4CB1-AE5C-F890402304CF}" type="pres">
      <dgm:prSet presAssocID="{200842D1-083B-476E-B133-139E15241460}" presName="spacer" presStyleCnt="0"/>
      <dgm:spPr/>
    </dgm:pt>
    <dgm:pt modelId="{6FB46F1F-59A6-436E-ACC7-30A4E36155AE}" type="pres">
      <dgm:prSet presAssocID="{52DC7FD8-82B4-4F42-9C94-1AAD77B1B68A}" presName="parentText" presStyleLbl="node1" presStyleIdx="6" presStyleCnt="7">
        <dgm:presLayoutVars>
          <dgm:chMax val="0"/>
          <dgm:bulletEnabled val="1"/>
        </dgm:presLayoutVars>
      </dgm:prSet>
      <dgm:spPr>
        <a:xfrm>
          <a:off x="0" y="3250695"/>
          <a:ext cx="1562556" cy="468000"/>
        </a:xfrm>
        <a:prstGeom prst="roundRect">
          <a:avLst/>
        </a:prstGeom>
      </dgm:spPr>
    </dgm:pt>
  </dgm:ptLst>
  <dgm:cxnLst>
    <dgm:cxn modelId="{89757407-B2F3-46CF-8C5D-E4E4ED46D087}" srcId="{9E5CEB55-B511-458F-B371-7913A3690F71}" destId="{52DC7FD8-82B4-4F42-9C94-1AAD77B1B68A}" srcOrd="6" destOrd="0" parTransId="{62DBF025-437C-45CA-9137-09C37B96B5D4}" sibTransId="{1168F6F4-4DB0-41D1-9563-DFFCAB0D6024}"/>
    <dgm:cxn modelId="{1451CE0D-3C63-4A60-AF32-E0573EC27C93}" type="presOf" srcId="{CE81F8BB-D67F-4291-9FF1-AC62E245B7A5}" destId="{3ED566CF-C765-4153-8CFD-284A0F3854AC}" srcOrd="0" destOrd="0" presId="urn:microsoft.com/office/officeart/2005/8/layout/vList2"/>
    <dgm:cxn modelId="{97142318-41C2-41DA-9A2B-1265D772FFE2}" srcId="{9E5CEB55-B511-458F-B371-7913A3690F71}" destId="{26A26569-00B1-4CDE-A268-9EB8BECD6211}" srcOrd="0" destOrd="0" parTransId="{05238C29-B850-4257-A7A2-7DB2CE101F17}" sibTransId="{2DFCDB15-CF45-4427-8AB0-0DF55123124D}"/>
    <dgm:cxn modelId="{7104CB1E-3747-4A9D-9B6A-96B1A0DFFDA8}" srcId="{9E5CEB55-B511-458F-B371-7913A3690F71}" destId="{B5EA5DC5-5ED8-438C-B13F-093CD5C92C34}" srcOrd="2" destOrd="0" parTransId="{E79A2177-5F0E-401F-B910-4A243BFCE3CB}" sibTransId="{8D3083AA-BF5B-493F-BD2D-5EF539A9215C}"/>
    <dgm:cxn modelId="{F27EE940-3597-420B-8CC8-0C5B133CA3D5}" type="presOf" srcId="{52DC7FD8-82B4-4F42-9C94-1AAD77B1B68A}" destId="{6FB46F1F-59A6-436E-ACC7-30A4E36155AE}" srcOrd="0" destOrd="0" presId="urn:microsoft.com/office/officeart/2005/8/layout/vList2"/>
    <dgm:cxn modelId="{9DBC0662-AABD-4D89-8832-8D8ED818D4EE}" type="presOf" srcId="{DD89AA23-5842-4E14-9023-AB2BCFCE0363}" destId="{11069084-C901-4537-A4D9-61C56CE76D9D}" srcOrd="0" destOrd="0" presId="urn:microsoft.com/office/officeart/2005/8/layout/vList2"/>
    <dgm:cxn modelId="{7461694A-E0AE-4662-9870-923ABC7E7D44}" srcId="{9E5CEB55-B511-458F-B371-7913A3690F71}" destId="{8AA8447A-C5C2-4AC7-8FC4-7ADDDE1175D7}" srcOrd="3" destOrd="0" parTransId="{B294FAEF-386C-4D78-ADC7-A7CB52E5A5CD}" sibTransId="{57177147-A17C-4CEC-8FFE-3110CA11449F}"/>
    <dgm:cxn modelId="{55E22F6B-CF7B-4294-AB5A-25E12DCFEA30}" type="presOf" srcId="{B5EA5DC5-5ED8-438C-B13F-093CD5C92C34}" destId="{15034CF6-7EFC-4340-ABC8-EFF656B9BEA0}" srcOrd="0" destOrd="0" presId="urn:microsoft.com/office/officeart/2005/8/layout/vList2"/>
    <dgm:cxn modelId="{37F32E7B-4430-48D5-B5FB-775C675BE40C}" srcId="{9E5CEB55-B511-458F-B371-7913A3690F71}" destId="{DD89AA23-5842-4E14-9023-AB2BCFCE0363}" srcOrd="1" destOrd="0" parTransId="{ABC8E68F-F476-4DF9-9E81-0DDD298221CC}" sibTransId="{489BB76C-3ADA-46B2-B94B-43FDB3C10F12}"/>
    <dgm:cxn modelId="{B68F0983-6541-40E9-80EB-88DB2C6F47CE}" type="presOf" srcId="{26A26569-00B1-4CDE-A268-9EB8BECD6211}" destId="{8401A241-D6DC-4573-8A29-37766342F9F2}" srcOrd="0" destOrd="0" presId="urn:microsoft.com/office/officeart/2005/8/layout/vList2"/>
    <dgm:cxn modelId="{B993D69D-E597-442D-A87E-E9CBB6E307BD}" srcId="{9E5CEB55-B511-458F-B371-7913A3690F71}" destId="{1E415EAC-9EE5-46AC-92E8-C26DA1A53A9A}" srcOrd="5" destOrd="0" parTransId="{7A3AA640-E9DF-487F-9F6D-5C34A9A19734}" sibTransId="{200842D1-083B-476E-B133-139E15241460}"/>
    <dgm:cxn modelId="{892E9AB0-B1A1-497C-9DFE-36E2CE3C3700}" type="presOf" srcId="{9E5CEB55-B511-458F-B371-7913A3690F71}" destId="{2DDA03AF-9A6C-4FE0-B8D4-7F9D4C5C7140}" srcOrd="0" destOrd="0" presId="urn:microsoft.com/office/officeart/2005/8/layout/vList2"/>
    <dgm:cxn modelId="{2476ACCC-FE45-454A-B530-D8EF7EF74106}" srcId="{9E5CEB55-B511-458F-B371-7913A3690F71}" destId="{CE81F8BB-D67F-4291-9FF1-AC62E245B7A5}" srcOrd="4" destOrd="0" parTransId="{212A809D-6BB8-4EAD-8E2F-B2A7FED29220}" sibTransId="{F28888FE-C2BF-4465-80F7-357D4041C6E2}"/>
    <dgm:cxn modelId="{A5106BD9-CF24-4D3C-B994-15BCDDDAFCBE}" type="presOf" srcId="{8AA8447A-C5C2-4AC7-8FC4-7ADDDE1175D7}" destId="{974DE0D2-C8ED-46F1-ADF8-47F690DFFE61}" srcOrd="0" destOrd="0" presId="urn:microsoft.com/office/officeart/2005/8/layout/vList2"/>
    <dgm:cxn modelId="{39743BDD-56DB-440A-8CB6-F63B4F0736C1}" type="presOf" srcId="{1E415EAC-9EE5-46AC-92E8-C26DA1A53A9A}" destId="{4D35DE14-EF44-4DC8-AD28-53B0F01C256F}" srcOrd="0" destOrd="0" presId="urn:microsoft.com/office/officeart/2005/8/layout/vList2"/>
    <dgm:cxn modelId="{AE966A99-71BA-4265-8227-CC8839F3AF40}" type="presParOf" srcId="{2DDA03AF-9A6C-4FE0-B8D4-7F9D4C5C7140}" destId="{8401A241-D6DC-4573-8A29-37766342F9F2}" srcOrd="0" destOrd="0" presId="urn:microsoft.com/office/officeart/2005/8/layout/vList2"/>
    <dgm:cxn modelId="{48301CBD-5992-449D-A2D1-77A8713BF869}" type="presParOf" srcId="{2DDA03AF-9A6C-4FE0-B8D4-7F9D4C5C7140}" destId="{5107CC4A-15C5-4ED8-A908-0C37A2FC3B96}" srcOrd="1" destOrd="0" presId="urn:microsoft.com/office/officeart/2005/8/layout/vList2"/>
    <dgm:cxn modelId="{19064841-74BF-4E48-A81A-504C14604699}" type="presParOf" srcId="{2DDA03AF-9A6C-4FE0-B8D4-7F9D4C5C7140}" destId="{11069084-C901-4537-A4D9-61C56CE76D9D}" srcOrd="2" destOrd="0" presId="urn:microsoft.com/office/officeart/2005/8/layout/vList2"/>
    <dgm:cxn modelId="{EF36B990-809D-4F44-BFD3-72609729C1CB}" type="presParOf" srcId="{2DDA03AF-9A6C-4FE0-B8D4-7F9D4C5C7140}" destId="{9F2ECF5D-CAB2-4903-8286-C95C67F4F007}" srcOrd="3" destOrd="0" presId="urn:microsoft.com/office/officeart/2005/8/layout/vList2"/>
    <dgm:cxn modelId="{DAF818B9-2858-4D32-AF1E-D8116D430E91}" type="presParOf" srcId="{2DDA03AF-9A6C-4FE0-B8D4-7F9D4C5C7140}" destId="{15034CF6-7EFC-4340-ABC8-EFF656B9BEA0}" srcOrd="4" destOrd="0" presId="urn:microsoft.com/office/officeart/2005/8/layout/vList2"/>
    <dgm:cxn modelId="{A1DC9734-58BC-41B6-A103-07E6646B99E4}" type="presParOf" srcId="{2DDA03AF-9A6C-4FE0-B8D4-7F9D4C5C7140}" destId="{002087BE-9FE0-4AE6-BEB5-C8BB8D718513}" srcOrd="5" destOrd="0" presId="urn:microsoft.com/office/officeart/2005/8/layout/vList2"/>
    <dgm:cxn modelId="{A6614973-BE21-4A84-85C0-0B9D69EB7367}" type="presParOf" srcId="{2DDA03AF-9A6C-4FE0-B8D4-7F9D4C5C7140}" destId="{974DE0D2-C8ED-46F1-ADF8-47F690DFFE61}" srcOrd="6" destOrd="0" presId="urn:microsoft.com/office/officeart/2005/8/layout/vList2"/>
    <dgm:cxn modelId="{76CCD4C1-E0B2-404F-801F-09FEDA1D532C}" type="presParOf" srcId="{2DDA03AF-9A6C-4FE0-B8D4-7F9D4C5C7140}" destId="{D2331E09-137E-4F2F-8C94-661E5DA34992}" srcOrd="7" destOrd="0" presId="urn:microsoft.com/office/officeart/2005/8/layout/vList2"/>
    <dgm:cxn modelId="{115FA2B7-291D-4B3C-B916-24D9FC86D1AE}" type="presParOf" srcId="{2DDA03AF-9A6C-4FE0-B8D4-7F9D4C5C7140}" destId="{3ED566CF-C765-4153-8CFD-284A0F3854AC}" srcOrd="8" destOrd="0" presId="urn:microsoft.com/office/officeart/2005/8/layout/vList2"/>
    <dgm:cxn modelId="{7CF3983B-A144-42E8-8A1A-60FDEAAC7F8D}" type="presParOf" srcId="{2DDA03AF-9A6C-4FE0-B8D4-7F9D4C5C7140}" destId="{907E03E2-649E-409C-9963-BC009CF94807}" srcOrd="9" destOrd="0" presId="urn:microsoft.com/office/officeart/2005/8/layout/vList2"/>
    <dgm:cxn modelId="{EE23B603-BCEC-4304-94A5-6DCDBB6E6D75}" type="presParOf" srcId="{2DDA03AF-9A6C-4FE0-B8D4-7F9D4C5C7140}" destId="{4D35DE14-EF44-4DC8-AD28-53B0F01C256F}" srcOrd="10" destOrd="0" presId="urn:microsoft.com/office/officeart/2005/8/layout/vList2"/>
    <dgm:cxn modelId="{949D24DB-A5EC-4F84-A1BE-EBB5B6109FA9}" type="presParOf" srcId="{2DDA03AF-9A6C-4FE0-B8D4-7F9D4C5C7140}" destId="{2173589B-A8A0-4CB1-AE5C-F890402304CF}" srcOrd="11" destOrd="0" presId="urn:microsoft.com/office/officeart/2005/8/layout/vList2"/>
    <dgm:cxn modelId="{908B38F6-AA67-4184-9CB0-DDF64DB665CB}" type="presParOf" srcId="{2DDA03AF-9A6C-4FE0-B8D4-7F9D4C5C7140}" destId="{6FB46F1F-59A6-436E-ACC7-30A4E36155AE}" srcOrd="12" destOrd="0" presId="urn:microsoft.com/office/officeart/2005/8/layout/vList2"/>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5CEB55-B511-458F-B371-7913A3690F7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26A26569-00B1-4CDE-A268-9EB8BECD6211}">
      <dgm:prSet phldrT="[Texte]" custT="1"/>
      <dgm:spPr>
        <a:solidFill>
          <a:srgbClr val="F7F7F7"/>
        </a:solidFill>
        <a:ln>
          <a:noFill/>
        </a:ln>
      </dgm:spPr>
      <dgm:t>
        <a:bodyPr lIns="216000" tIns="0" rIns="216000" bIns="0"/>
        <a:lstStyle/>
        <a:p>
          <a:pPr algn="l"/>
          <a:r>
            <a:rPr lang="fr-FR" sz="1000" b="0" dirty="0">
              <a:solidFill>
                <a:schemeClr val="tx1"/>
              </a:solidFill>
            </a:rPr>
            <a:t>Le prix des denrées alimentaires</a:t>
          </a:r>
          <a:endParaRPr lang="fr-FR" sz="1000" b="0" i="1" dirty="0">
            <a:solidFill>
              <a:schemeClr val="tx1"/>
            </a:solidFill>
          </a:endParaRPr>
        </a:p>
      </dgm:t>
    </dgm:pt>
    <dgm:pt modelId="{05238C29-B850-4257-A7A2-7DB2CE101F17}" type="parTrans" cxnId="{97142318-41C2-41DA-9A2B-1265D772FFE2}">
      <dgm:prSet/>
      <dgm:spPr/>
      <dgm:t>
        <a:bodyPr/>
        <a:lstStyle/>
        <a:p>
          <a:pPr algn="ctr"/>
          <a:endParaRPr lang="fr-FR" sz="1000" b="0">
            <a:solidFill>
              <a:schemeClr val="tx1"/>
            </a:solidFill>
          </a:endParaRPr>
        </a:p>
      </dgm:t>
    </dgm:pt>
    <dgm:pt modelId="{2DFCDB15-CF45-4427-8AB0-0DF55123124D}" type="sibTrans" cxnId="{97142318-41C2-41DA-9A2B-1265D772FFE2}">
      <dgm:prSet/>
      <dgm:spPr/>
      <dgm:t>
        <a:bodyPr/>
        <a:lstStyle/>
        <a:p>
          <a:pPr algn="ctr"/>
          <a:endParaRPr lang="fr-FR" sz="1000" b="0">
            <a:solidFill>
              <a:schemeClr val="tx1"/>
            </a:solidFill>
          </a:endParaRPr>
        </a:p>
      </dgm:t>
    </dgm:pt>
    <dgm:pt modelId="{CBD26780-D947-4C36-A29C-F0A4B31E3DB2}">
      <dgm:prSet custT="1"/>
      <dgm:spPr>
        <a:solidFill>
          <a:srgbClr val="F7F7F7"/>
        </a:solidFill>
        <a:ln w="10795" cap="flat" cmpd="sng" algn="ctr">
          <a:noFill/>
          <a:prstDash val="solid"/>
        </a:ln>
        <a:effectLst/>
      </dgm:spPr>
      <dgm:t>
        <a:bodyPr spcFirstLastPara="0" vert="horz" wrap="square" lIns="216000" tIns="0" rIns="216000" bIns="0" numCol="1" spcCol="1270" anchor="ctr" anchorCtr="0"/>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Le prix des cadeaux</a:t>
          </a:r>
        </a:p>
      </dgm:t>
    </dgm:pt>
    <dgm:pt modelId="{680B80B9-1BE2-4CDC-B7EE-8A8BA997C21A}" type="parTrans" cxnId="{EC7C201D-EA91-48BA-947E-EA2B1B880D1A}">
      <dgm:prSet/>
      <dgm:spPr/>
      <dgm:t>
        <a:bodyPr/>
        <a:lstStyle/>
        <a:p>
          <a:endParaRPr lang="fr-FR"/>
        </a:p>
      </dgm:t>
    </dgm:pt>
    <dgm:pt modelId="{67FD5FB8-747B-48B1-8ECB-5353C9DE433A}" type="sibTrans" cxnId="{EC7C201D-EA91-48BA-947E-EA2B1B880D1A}">
      <dgm:prSet/>
      <dgm:spPr/>
      <dgm:t>
        <a:bodyPr/>
        <a:lstStyle/>
        <a:p>
          <a:endParaRPr lang="fr-FR"/>
        </a:p>
      </dgm:t>
    </dgm:pt>
    <dgm:pt modelId="{8A912502-A208-4C15-AF5A-6A5E915ED329}">
      <dgm:prSet custT="1"/>
      <dgm:spPr>
        <a:solidFill>
          <a:srgbClr val="F7F7F7"/>
        </a:solidFill>
        <a:ln w="10795" cap="flat" cmpd="sng" algn="ctr">
          <a:noFill/>
          <a:prstDash val="solid"/>
        </a:ln>
        <a:effectLst/>
      </dgm:spPr>
      <dgm:t>
        <a:bodyPr spcFirstLastPara="0" vert="horz" wrap="square" lIns="216000" tIns="0" rIns="216000" bIns="0" numCol="1" spcCol="1270" anchor="ctr" anchorCtr="0"/>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Le prix du carburant</a:t>
          </a:r>
        </a:p>
      </dgm:t>
    </dgm:pt>
    <dgm:pt modelId="{DC75370E-05CF-4602-80C7-C27D58BEA625}" type="parTrans" cxnId="{AB1FDF53-CE63-453E-8A19-B2F293422928}">
      <dgm:prSet/>
      <dgm:spPr/>
      <dgm:t>
        <a:bodyPr/>
        <a:lstStyle/>
        <a:p>
          <a:endParaRPr lang="fr-FR"/>
        </a:p>
      </dgm:t>
    </dgm:pt>
    <dgm:pt modelId="{3C340F93-09FB-4F5F-ABCE-8298123249D1}" type="sibTrans" cxnId="{AB1FDF53-CE63-453E-8A19-B2F293422928}">
      <dgm:prSet/>
      <dgm:spPr/>
      <dgm:t>
        <a:bodyPr/>
        <a:lstStyle/>
        <a:p>
          <a:endParaRPr lang="fr-FR"/>
        </a:p>
      </dgm:t>
    </dgm:pt>
    <dgm:pt modelId="{4F1F8F5A-D592-4C35-BAC1-882ADEE36309}">
      <dgm:prSet custT="1"/>
      <dgm:spPr>
        <a:solidFill>
          <a:srgbClr val="F7F7F7"/>
        </a:solidFill>
        <a:ln w="10795" cap="flat" cmpd="sng" algn="ctr">
          <a:noFill/>
          <a:prstDash val="solid"/>
        </a:ln>
        <a:effectLst/>
      </dgm:spPr>
      <dgm:t>
        <a:bodyPr spcFirstLastPara="0" vert="horz" wrap="square" lIns="216000" tIns="0" rIns="216000" bIns="0" numCol="1" spcCol="1270" anchor="ctr" anchorCtr="0"/>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Des pertubations dans les transports</a:t>
          </a:r>
        </a:p>
      </dgm:t>
    </dgm:pt>
    <dgm:pt modelId="{D80260D0-ED11-4F1C-A9CD-41E1D8D0166C}" type="parTrans" cxnId="{0AC2CDD8-A35D-4D99-98E0-66DE8B9BCC4F}">
      <dgm:prSet/>
      <dgm:spPr/>
      <dgm:t>
        <a:bodyPr/>
        <a:lstStyle/>
        <a:p>
          <a:endParaRPr lang="fr-FR"/>
        </a:p>
      </dgm:t>
    </dgm:pt>
    <dgm:pt modelId="{9CF1A83E-2A47-4E57-82E4-F09AEB7F769A}" type="sibTrans" cxnId="{0AC2CDD8-A35D-4D99-98E0-66DE8B9BCC4F}">
      <dgm:prSet/>
      <dgm:spPr/>
      <dgm:t>
        <a:bodyPr/>
        <a:lstStyle/>
        <a:p>
          <a:endParaRPr lang="fr-FR"/>
        </a:p>
      </dgm:t>
    </dgm:pt>
    <dgm:pt modelId="{2C0A957D-B645-4388-9D62-9A7687940363}">
      <dgm:prSet custT="1"/>
      <dgm:spPr>
        <a:solidFill>
          <a:srgbClr val="F7F7F7"/>
        </a:solidFill>
        <a:ln w="10795" cap="flat" cmpd="sng" algn="ctr">
          <a:noFill/>
          <a:prstDash val="solid"/>
        </a:ln>
        <a:effectLst/>
      </dgm:spPr>
      <dgm:t>
        <a:bodyPr spcFirstLastPara="0" vert="horz" wrap="square" lIns="216000" tIns="0" rIns="216000" bIns="0" numCol="1" spcCol="1270" anchor="ctr" anchorCtr="0"/>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Le prix des billets de train</a:t>
          </a:r>
        </a:p>
      </dgm:t>
    </dgm:pt>
    <dgm:pt modelId="{1410E9E5-1A43-4637-A920-532AEB6A5C80}" type="parTrans" cxnId="{7FFE250C-C5E9-47ED-9054-B5C86487542E}">
      <dgm:prSet/>
      <dgm:spPr/>
      <dgm:t>
        <a:bodyPr/>
        <a:lstStyle/>
        <a:p>
          <a:endParaRPr lang="fr-FR"/>
        </a:p>
      </dgm:t>
    </dgm:pt>
    <dgm:pt modelId="{A1782423-D01E-4417-B772-888A07E7456B}" type="sibTrans" cxnId="{7FFE250C-C5E9-47ED-9054-B5C86487542E}">
      <dgm:prSet/>
      <dgm:spPr/>
      <dgm:t>
        <a:bodyPr/>
        <a:lstStyle/>
        <a:p>
          <a:endParaRPr lang="fr-FR"/>
        </a:p>
      </dgm:t>
    </dgm:pt>
    <dgm:pt modelId="{C358FDCB-8E8F-4344-B50C-0CF2AB375A55}">
      <dgm:prSet custT="1"/>
      <dgm:spPr>
        <a:solidFill>
          <a:srgbClr val="F7F7F7"/>
        </a:solidFill>
        <a:ln w="10795" cap="flat" cmpd="sng" algn="ctr">
          <a:noFill/>
          <a:prstDash val="solid"/>
        </a:ln>
        <a:effectLst/>
      </dgm:spPr>
      <dgm:t>
        <a:bodyPr spcFirstLastPara="0" vert="horz" wrap="square" lIns="216000" tIns="0" rIns="216000" bIns="0" numCol="1" spcCol="1270" anchor="ctr" anchorCtr="0"/>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Une autre inquiétude</a:t>
          </a:r>
        </a:p>
      </dgm:t>
    </dgm:pt>
    <dgm:pt modelId="{4DB1F099-9A1B-4A05-9E24-ACA4923B5765}" type="parTrans" cxnId="{C1B9EDC2-2E75-46DD-94D4-56FBC48663C4}">
      <dgm:prSet/>
      <dgm:spPr/>
      <dgm:t>
        <a:bodyPr/>
        <a:lstStyle/>
        <a:p>
          <a:endParaRPr lang="fr-FR"/>
        </a:p>
      </dgm:t>
    </dgm:pt>
    <dgm:pt modelId="{F38BF989-B967-4416-83DD-26C0485A614D}" type="sibTrans" cxnId="{C1B9EDC2-2E75-46DD-94D4-56FBC48663C4}">
      <dgm:prSet/>
      <dgm:spPr/>
      <dgm:t>
        <a:bodyPr/>
        <a:lstStyle/>
        <a:p>
          <a:endParaRPr lang="fr-FR"/>
        </a:p>
      </dgm:t>
    </dgm:pt>
    <dgm:pt modelId="{866E89EE-1EDB-4ECB-B686-F70952F09BAA}">
      <dgm:prSet custT="1"/>
      <dgm:spPr>
        <a:solidFill>
          <a:srgbClr val="F7F7F7"/>
        </a:solidFill>
        <a:ln w="10795" cap="flat" cmpd="sng" algn="ctr">
          <a:noFill/>
          <a:prstDash val="solid"/>
        </a:ln>
        <a:effectLst/>
      </dgm:spPr>
      <dgm:t>
        <a:bodyPr spcFirstLastPara="0" vert="horz" wrap="square" lIns="216000" tIns="0" rIns="216000" bIns="0" numCol="1" spcCol="1270" anchor="ctr" anchorCtr="0"/>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Aucune de ces inquiétudes</a:t>
          </a:r>
        </a:p>
      </dgm:t>
    </dgm:pt>
    <dgm:pt modelId="{02ABEDFC-9C9F-438A-AC4E-E4E0DDE149BF}" type="parTrans" cxnId="{3B3DFB57-B9DF-43E5-AA54-B7BF90D463A9}">
      <dgm:prSet/>
      <dgm:spPr/>
      <dgm:t>
        <a:bodyPr/>
        <a:lstStyle/>
        <a:p>
          <a:endParaRPr lang="fr-FR"/>
        </a:p>
      </dgm:t>
    </dgm:pt>
    <dgm:pt modelId="{444273E0-AAAE-43DA-B98B-ED66F0A5963E}" type="sibTrans" cxnId="{3B3DFB57-B9DF-43E5-AA54-B7BF90D463A9}">
      <dgm:prSet/>
      <dgm:spPr/>
      <dgm:t>
        <a:bodyPr/>
        <a:lstStyle/>
        <a:p>
          <a:endParaRPr lang="fr-FR"/>
        </a:p>
      </dgm:t>
    </dgm:pt>
    <dgm:pt modelId="{2DDA03AF-9A6C-4FE0-B8D4-7F9D4C5C7140}" type="pres">
      <dgm:prSet presAssocID="{9E5CEB55-B511-458F-B371-7913A3690F71}" presName="linear" presStyleCnt="0">
        <dgm:presLayoutVars>
          <dgm:animLvl val="lvl"/>
          <dgm:resizeHandles val="exact"/>
        </dgm:presLayoutVars>
      </dgm:prSet>
      <dgm:spPr/>
    </dgm:pt>
    <dgm:pt modelId="{8401A241-D6DC-4573-8A29-37766342F9F2}" type="pres">
      <dgm:prSet presAssocID="{26A26569-00B1-4CDE-A268-9EB8BECD6211}" presName="parentText" presStyleLbl="node1" presStyleIdx="0" presStyleCnt="7" custScaleX="100000">
        <dgm:presLayoutVars>
          <dgm:chMax val="0"/>
          <dgm:bulletEnabled val="1"/>
        </dgm:presLayoutVars>
      </dgm:prSet>
      <dgm:spPr/>
    </dgm:pt>
    <dgm:pt modelId="{5107CC4A-15C5-4ED8-A908-0C37A2FC3B96}" type="pres">
      <dgm:prSet presAssocID="{2DFCDB15-CF45-4427-8AB0-0DF55123124D}" presName="spacer" presStyleCnt="0"/>
      <dgm:spPr/>
    </dgm:pt>
    <dgm:pt modelId="{1F6DBB69-5648-41D3-8482-2D51C74F9F02}" type="pres">
      <dgm:prSet presAssocID="{CBD26780-D947-4C36-A29C-F0A4B31E3DB2}" presName="parentText" presStyleLbl="node1" presStyleIdx="1" presStyleCnt="7">
        <dgm:presLayoutVars>
          <dgm:chMax val="0"/>
          <dgm:bulletEnabled val="1"/>
        </dgm:presLayoutVars>
      </dgm:prSet>
      <dgm:spPr>
        <a:xfrm>
          <a:off x="0" y="562356"/>
          <a:ext cx="3117234" cy="468000"/>
        </a:xfrm>
        <a:prstGeom prst="roundRect">
          <a:avLst/>
        </a:prstGeom>
      </dgm:spPr>
    </dgm:pt>
    <dgm:pt modelId="{F452B7F8-6BF2-4FF5-BFF7-322608523F6B}" type="pres">
      <dgm:prSet presAssocID="{67FD5FB8-747B-48B1-8ECB-5353C9DE433A}" presName="spacer" presStyleCnt="0"/>
      <dgm:spPr/>
    </dgm:pt>
    <dgm:pt modelId="{18C2E098-BCCD-456B-99EE-D3798FDB14C4}" type="pres">
      <dgm:prSet presAssocID="{8A912502-A208-4C15-AF5A-6A5E915ED329}" presName="parentText" presStyleLbl="node1" presStyleIdx="2" presStyleCnt="7">
        <dgm:presLayoutVars>
          <dgm:chMax val="0"/>
          <dgm:bulletEnabled val="1"/>
        </dgm:presLayoutVars>
      </dgm:prSet>
      <dgm:spPr>
        <a:xfrm>
          <a:off x="0" y="1102356"/>
          <a:ext cx="3117234" cy="468000"/>
        </a:xfrm>
        <a:prstGeom prst="roundRect">
          <a:avLst/>
        </a:prstGeom>
      </dgm:spPr>
    </dgm:pt>
    <dgm:pt modelId="{8BD8CDA5-B268-4CEE-9DAE-70A8403F575A}" type="pres">
      <dgm:prSet presAssocID="{3C340F93-09FB-4F5F-ABCE-8298123249D1}" presName="spacer" presStyleCnt="0"/>
      <dgm:spPr/>
    </dgm:pt>
    <dgm:pt modelId="{69B988DE-4277-4D88-8A44-4D5B914EF12E}" type="pres">
      <dgm:prSet presAssocID="{4F1F8F5A-D592-4C35-BAC1-882ADEE36309}" presName="parentText" presStyleLbl="node1" presStyleIdx="3" presStyleCnt="7">
        <dgm:presLayoutVars>
          <dgm:chMax val="0"/>
          <dgm:bulletEnabled val="1"/>
        </dgm:presLayoutVars>
      </dgm:prSet>
      <dgm:spPr>
        <a:xfrm>
          <a:off x="0" y="1642356"/>
          <a:ext cx="3117234" cy="468000"/>
        </a:xfrm>
        <a:prstGeom prst="roundRect">
          <a:avLst/>
        </a:prstGeom>
      </dgm:spPr>
    </dgm:pt>
    <dgm:pt modelId="{D5E79FC2-855D-4D1E-B6AF-08D26220E852}" type="pres">
      <dgm:prSet presAssocID="{9CF1A83E-2A47-4E57-82E4-F09AEB7F769A}" presName="spacer" presStyleCnt="0"/>
      <dgm:spPr/>
    </dgm:pt>
    <dgm:pt modelId="{6EA20FC0-AEEC-450B-BABE-63DE277DBE25}" type="pres">
      <dgm:prSet presAssocID="{2C0A957D-B645-4388-9D62-9A7687940363}" presName="parentText" presStyleLbl="node1" presStyleIdx="4" presStyleCnt="7">
        <dgm:presLayoutVars>
          <dgm:chMax val="0"/>
          <dgm:bulletEnabled val="1"/>
        </dgm:presLayoutVars>
      </dgm:prSet>
      <dgm:spPr>
        <a:xfrm>
          <a:off x="0" y="2182356"/>
          <a:ext cx="3117234" cy="468000"/>
        </a:xfrm>
        <a:prstGeom prst="roundRect">
          <a:avLst/>
        </a:prstGeom>
      </dgm:spPr>
    </dgm:pt>
    <dgm:pt modelId="{F79000FE-47AD-46D7-96F6-E39D14E539A4}" type="pres">
      <dgm:prSet presAssocID="{A1782423-D01E-4417-B772-888A07E7456B}" presName="spacer" presStyleCnt="0"/>
      <dgm:spPr/>
    </dgm:pt>
    <dgm:pt modelId="{E4F51F29-A66A-48F8-916E-443F1D784EDE}" type="pres">
      <dgm:prSet presAssocID="{C358FDCB-8E8F-4344-B50C-0CF2AB375A55}" presName="parentText" presStyleLbl="node1" presStyleIdx="5" presStyleCnt="7">
        <dgm:presLayoutVars>
          <dgm:chMax val="0"/>
          <dgm:bulletEnabled val="1"/>
        </dgm:presLayoutVars>
      </dgm:prSet>
      <dgm:spPr>
        <a:xfrm>
          <a:off x="0" y="2722356"/>
          <a:ext cx="3117234" cy="468000"/>
        </a:xfrm>
        <a:prstGeom prst="roundRect">
          <a:avLst/>
        </a:prstGeom>
      </dgm:spPr>
    </dgm:pt>
    <dgm:pt modelId="{2F924304-CEF6-4927-8E4D-C6BEFAE0B57A}" type="pres">
      <dgm:prSet presAssocID="{F38BF989-B967-4416-83DD-26C0485A614D}" presName="spacer" presStyleCnt="0"/>
      <dgm:spPr/>
    </dgm:pt>
    <dgm:pt modelId="{C2538455-4F99-4872-9696-E545256E121F}" type="pres">
      <dgm:prSet presAssocID="{866E89EE-1EDB-4ECB-B686-F70952F09BAA}" presName="parentText" presStyleLbl="node1" presStyleIdx="6" presStyleCnt="7">
        <dgm:presLayoutVars>
          <dgm:chMax val="0"/>
          <dgm:bulletEnabled val="1"/>
        </dgm:presLayoutVars>
      </dgm:prSet>
      <dgm:spPr>
        <a:xfrm>
          <a:off x="0" y="3262356"/>
          <a:ext cx="3117234" cy="468000"/>
        </a:xfrm>
        <a:prstGeom prst="roundRect">
          <a:avLst/>
        </a:prstGeom>
      </dgm:spPr>
    </dgm:pt>
  </dgm:ptLst>
  <dgm:cxnLst>
    <dgm:cxn modelId="{7FFE250C-C5E9-47ED-9054-B5C86487542E}" srcId="{9E5CEB55-B511-458F-B371-7913A3690F71}" destId="{2C0A957D-B645-4388-9D62-9A7687940363}" srcOrd="4" destOrd="0" parTransId="{1410E9E5-1A43-4637-A920-532AEB6A5C80}" sibTransId="{A1782423-D01E-4417-B772-888A07E7456B}"/>
    <dgm:cxn modelId="{97142318-41C2-41DA-9A2B-1265D772FFE2}" srcId="{9E5CEB55-B511-458F-B371-7913A3690F71}" destId="{26A26569-00B1-4CDE-A268-9EB8BECD6211}" srcOrd="0" destOrd="0" parTransId="{05238C29-B850-4257-A7A2-7DB2CE101F17}" sibTransId="{2DFCDB15-CF45-4427-8AB0-0DF55123124D}"/>
    <dgm:cxn modelId="{EC7C201D-EA91-48BA-947E-EA2B1B880D1A}" srcId="{9E5CEB55-B511-458F-B371-7913A3690F71}" destId="{CBD26780-D947-4C36-A29C-F0A4B31E3DB2}" srcOrd="1" destOrd="0" parTransId="{680B80B9-1BE2-4CDC-B7EE-8A8BA997C21A}" sibTransId="{67FD5FB8-747B-48B1-8ECB-5353C9DE433A}"/>
    <dgm:cxn modelId="{AB1FDF53-CE63-453E-8A19-B2F293422928}" srcId="{9E5CEB55-B511-458F-B371-7913A3690F71}" destId="{8A912502-A208-4C15-AF5A-6A5E915ED329}" srcOrd="2" destOrd="0" parTransId="{DC75370E-05CF-4602-80C7-C27D58BEA625}" sibTransId="{3C340F93-09FB-4F5F-ABCE-8298123249D1}"/>
    <dgm:cxn modelId="{14CBA275-7608-49B7-908D-422A432C99CB}" type="presOf" srcId="{CBD26780-D947-4C36-A29C-F0A4B31E3DB2}" destId="{1F6DBB69-5648-41D3-8482-2D51C74F9F02}" srcOrd="0" destOrd="0" presId="urn:microsoft.com/office/officeart/2005/8/layout/vList2"/>
    <dgm:cxn modelId="{3B3DFB57-B9DF-43E5-AA54-B7BF90D463A9}" srcId="{9E5CEB55-B511-458F-B371-7913A3690F71}" destId="{866E89EE-1EDB-4ECB-B686-F70952F09BAA}" srcOrd="6" destOrd="0" parTransId="{02ABEDFC-9C9F-438A-AC4E-E4E0DDE149BF}" sibTransId="{444273E0-AAAE-43DA-B98B-ED66F0A5963E}"/>
    <dgm:cxn modelId="{B68F0983-6541-40E9-80EB-88DB2C6F47CE}" type="presOf" srcId="{26A26569-00B1-4CDE-A268-9EB8BECD6211}" destId="{8401A241-D6DC-4573-8A29-37766342F9F2}" srcOrd="0" destOrd="0" presId="urn:microsoft.com/office/officeart/2005/8/layout/vList2"/>
    <dgm:cxn modelId="{2A02C18C-3C29-4604-B910-131BF3D57548}" type="presOf" srcId="{2C0A957D-B645-4388-9D62-9A7687940363}" destId="{6EA20FC0-AEEC-450B-BABE-63DE277DBE25}" srcOrd="0" destOrd="0" presId="urn:microsoft.com/office/officeart/2005/8/layout/vList2"/>
    <dgm:cxn modelId="{15F9729C-7687-45FC-9818-01AFC8DB0627}" type="presOf" srcId="{C358FDCB-8E8F-4344-B50C-0CF2AB375A55}" destId="{E4F51F29-A66A-48F8-916E-443F1D784EDE}" srcOrd="0" destOrd="0" presId="urn:microsoft.com/office/officeart/2005/8/layout/vList2"/>
    <dgm:cxn modelId="{892E9AB0-B1A1-497C-9DFE-36E2CE3C3700}" type="presOf" srcId="{9E5CEB55-B511-458F-B371-7913A3690F71}" destId="{2DDA03AF-9A6C-4FE0-B8D4-7F9D4C5C7140}" srcOrd="0" destOrd="0" presId="urn:microsoft.com/office/officeart/2005/8/layout/vList2"/>
    <dgm:cxn modelId="{9D3402B8-4D50-4CED-9DAB-E3D84469F05F}" type="presOf" srcId="{4F1F8F5A-D592-4C35-BAC1-882ADEE36309}" destId="{69B988DE-4277-4D88-8A44-4D5B914EF12E}" srcOrd="0" destOrd="0" presId="urn:microsoft.com/office/officeart/2005/8/layout/vList2"/>
    <dgm:cxn modelId="{C1B9EDC2-2E75-46DD-94D4-56FBC48663C4}" srcId="{9E5CEB55-B511-458F-B371-7913A3690F71}" destId="{C358FDCB-8E8F-4344-B50C-0CF2AB375A55}" srcOrd="5" destOrd="0" parTransId="{4DB1F099-9A1B-4A05-9E24-ACA4923B5765}" sibTransId="{F38BF989-B967-4416-83DD-26C0485A614D}"/>
    <dgm:cxn modelId="{514575CB-17DE-4CC1-AF01-0B56E49CD818}" type="presOf" srcId="{866E89EE-1EDB-4ECB-B686-F70952F09BAA}" destId="{C2538455-4F99-4872-9696-E545256E121F}" srcOrd="0" destOrd="0" presId="urn:microsoft.com/office/officeart/2005/8/layout/vList2"/>
    <dgm:cxn modelId="{0AC2CDD8-A35D-4D99-98E0-66DE8B9BCC4F}" srcId="{9E5CEB55-B511-458F-B371-7913A3690F71}" destId="{4F1F8F5A-D592-4C35-BAC1-882ADEE36309}" srcOrd="3" destOrd="0" parTransId="{D80260D0-ED11-4F1C-A9CD-41E1D8D0166C}" sibTransId="{9CF1A83E-2A47-4E57-82E4-F09AEB7F769A}"/>
    <dgm:cxn modelId="{BD0A20E1-BD89-4195-B1EC-A014FB9F63BB}" type="presOf" srcId="{8A912502-A208-4C15-AF5A-6A5E915ED329}" destId="{18C2E098-BCCD-456B-99EE-D3798FDB14C4}" srcOrd="0" destOrd="0" presId="urn:microsoft.com/office/officeart/2005/8/layout/vList2"/>
    <dgm:cxn modelId="{AE966A99-71BA-4265-8227-CC8839F3AF40}" type="presParOf" srcId="{2DDA03AF-9A6C-4FE0-B8D4-7F9D4C5C7140}" destId="{8401A241-D6DC-4573-8A29-37766342F9F2}" srcOrd="0" destOrd="0" presId="urn:microsoft.com/office/officeart/2005/8/layout/vList2"/>
    <dgm:cxn modelId="{48301CBD-5992-449D-A2D1-77A8713BF869}" type="presParOf" srcId="{2DDA03AF-9A6C-4FE0-B8D4-7F9D4C5C7140}" destId="{5107CC4A-15C5-4ED8-A908-0C37A2FC3B96}" srcOrd="1" destOrd="0" presId="urn:microsoft.com/office/officeart/2005/8/layout/vList2"/>
    <dgm:cxn modelId="{85F4D64A-9F24-4AAA-B274-50C5F59CDB55}" type="presParOf" srcId="{2DDA03AF-9A6C-4FE0-B8D4-7F9D4C5C7140}" destId="{1F6DBB69-5648-41D3-8482-2D51C74F9F02}" srcOrd="2" destOrd="0" presId="urn:microsoft.com/office/officeart/2005/8/layout/vList2"/>
    <dgm:cxn modelId="{19BEF626-EA90-48FA-B11E-1D55A5215C42}" type="presParOf" srcId="{2DDA03AF-9A6C-4FE0-B8D4-7F9D4C5C7140}" destId="{F452B7F8-6BF2-4FF5-BFF7-322608523F6B}" srcOrd="3" destOrd="0" presId="urn:microsoft.com/office/officeart/2005/8/layout/vList2"/>
    <dgm:cxn modelId="{60E1FB53-D1B2-4936-B138-D9574EFD97EF}" type="presParOf" srcId="{2DDA03AF-9A6C-4FE0-B8D4-7F9D4C5C7140}" destId="{18C2E098-BCCD-456B-99EE-D3798FDB14C4}" srcOrd="4" destOrd="0" presId="urn:microsoft.com/office/officeart/2005/8/layout/vList2"/>
    <dgm:cxn modelId="{4CD10F54-A989-4213-AA64-EB14585321CF}" type="presParOf" srcId="{2DDA03AF-9A6C-4FE0-B8D4-7F9D4C5C7140}" destId="{8BD8CDA5-B268-4CEE-9DAE-70A8403F575A}" srcOrd="5" destOrd="0" presId="urn:microsoft.com/office/officeart/2005/8/layout/vList2"/>
    <dgm:cxn modelId="{BCE5F45F-F765-48CC-8D17-E1BDF1962A25}" type="presParOf" srcId="{2DDA03AF-9A6C-4FE0-B8D4-7F9D4C5C7140}" destId="{69B988DE-4277-4D88-8A44-4D5B914EF12E}" srcOrd="6" destOrd="0" presId="urn:microsoft.com/office/officeart/2005/8/layout/vList2"/>
    <dgm:cxn modelId="{5DCEA445-52ED-41B6-A866-07F1AD283C30}" type="presParOf" srcId="{2DDA03AF-9A6C-4FE0-B8D4-7F9D4C5C7140}" destId="{D5E79FC2-855D-4D1E-B6AF-08D26220E852}" srcOrd="7" destOrd="0" presId="urn:microsoft.com/office/officeart/2005/8/layout/vList2"/>
    <dgm:cxn modelId="{EFC8FFE1-F73F-4546-8190-711F39C22F3A}" type="presParOf" srcId="{2DDA03AF-9A6C-4FE0-B8D4-7F9D4C5C7140}" destId="{6EA20FC0-AEEC-450B-BABE-63DE277DBE25}" srcOrd="8" destOrd="0" presId="urn:microsoft.com/office/officeart/2005/8/layout/vList2"/>
    <dgm:cxn modelId="{672A7B34-CDBC-4C97-9826-358049B0F33F}" type="presParOf" srcId="{2DDA03AF-9A6C-4FE0-B8D4-7F9D4C5C7140}" destId="{F79000FE-47AD-46D7-96F6-E39D14E539A4}" srcOrd="9" destOrd="0" presId="urn:microsoft.com/office/officeart/2005/8/layout/vList2"/>
    <dgm:cxn modelId="{1E587EA4-212A-42B8-8056-BCF319DF3BDF}" type="presParOf" srcId="{2DDA03AF-9A6C-4FE0-B8D4-7F9D4C5C7140}" destId="{E4F51F29-A66A-48F8-916E-443F1D784EDE}" srcOrd="10" destOrd="0" presId="urn:microsoft.com/office/officeart/2005/8/layout/vList2"/>
    <dgm:cxn modelId="{8E37F76A-1983-4ACF-A1D5-F3654CAB9209}" type="presParOf" srcId="{2DDA03AF-9A6C-4FE0-B8D4-7F9D4C5C7140}" destId="{2F924304-CEF6-4927-8E4D-C6BEFAE0B57A}" srcOrd="11" destOrd="0" presId="urn:microsoft.com/office/officeart/2005/8/layout/vList2"/>
    <dgm:cxn modelId="{1D690F01-C559-4297-939A-DF7ABF00168D}" type="presParOf" srcId="{2DDA03AF-9A6C-4FE0-B8D4-7F9D4C5C7140}" destId="{C2538455-4F99-4872-9696-E545256E121F}" srcOrd="12"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5CEB55-B511-458F-B371-7913A3690F7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26A26569-00B1-4CDE-A268-9EB8BECD6211}">
      <dgm:prSet phldrT="[Texte]" custT="1"/>
      <dgm:spPr>
        <a:solidFill>
          <a:srgbClr val="F7F7F7"/>
        </a:solidFill>
        <a:ln>
          <a:noFill/>
        </a:ln>
      </dgm:spPr>
      <dgm:t>
        <a:bodyPr lIns="144000" tIns="0" rIns="144000" bIns="0"/>
        <a:lstStyle/>
        <a:p>
          <a:pPr algn="l"/>
          <a:r>
            <a:rPr lang="fr-FR" sz="850" b="0" dirty="0">
              <a:solidFill>
                <a:schemeClr val="tx1"/>
              </a:solidFill>
            </a:rPr>
            <a:t>Faire vos achats de cadeaux lors des périodes promotionnelles</a:t>
          </a:r>
          <a:endParaRPr lang="fr-FR" sz="850" b="0" i="1" dirty="0">
            <a:solidFill>
              <a:schemeClr val="tx1"/>
            </a:solidFill>
          </a:endParaRPr>
        </a:p>
      </dgm:t>
    </dgm:pt>
    <dgm:pt modelId="{05238C29-B850-4257-A7A2-7DB2CE101F17}" type="parTrans" cxnId="{97142318-41C2-41DA-9A2B-1265D772FFE2}">
      <dgm:prSet/>
      <dgm:spPr/>
      <dgm:t>
        <a:bodyPr/>
        <a:lstStyle/>
        <a:p>
          <a:pPr algn="ctr"/>
          <a:endParaRPr lang="fr-FR" sz="850" b="0">
            <a:solidFill>
              <a:schemeClr val="tx1"/>
            </a:solidFill>
          </a:endParaRPr>
        </a:p>
      </dgm:t>
    </dgm:pt>
    <dgm:pt modelId="{2DFCDB15-CF45-4427-8AB0-0DF55123124D}" type="sibTrans" cxnId="{97142318-41C2-41DA-9A2B-1265D772FFE2}">
      <dgm:prSet/>
      <dgm:spPr/>
      <dgm:t>
        <a:bodyPr/>
        <a:lstStyle/>
        <a:p>
          <a:pPr algn="ctr"/>
          <a:endParaRPr lang="fr-FR" sz="850" b="0">
            <a:solidFill>
              <a:schemeClr val="tx1"/>
            </a:solidFill>
          </a:endParaRPr>
        </a:p>
      </dgm:t>
    </dgm:pt>
    <dgm:pt modelId="{1B13F06C-1E4D-444A-A9A6-9CD58D1981F0}">
      <dgm:prSet custT="1"/>
      <dgm:spPr>
        <a:solidFill>
          <a:srgbClr val="F7F7F7"/>
        </a:solidFill>
        <a:ln w="10795" cap="flat" cmpd="sng" algn="ctr">
          <a:noFill/>
          <a:prstDash val="solid"/>
        </a:ln>
        <a:effectLst/>
      </dgm:spPr>
      <dgm:t>
        <a:bodyPr spcFirstLastPara="0" vert="horz" wrap="square" lIns="144000" tIns="0" rIns="144000" bIns="0" numCol="1" spcCol="1270" anchor="ctr" anchorCtr="0"/>
        <a:lstStyle/>
        <a:p>
          <a:pPr algn="l"/>
          <a:r>
            <a:rPr lang="fr-FR" sz="850" b="0" kern="1200" dirty="0">
              <a:solidFill>
                <a:schemeClr val="tx1"/>
              </a:solidFill>
            </a:rPr>
            <a:t>Faire des cadeaux uniquement aux </a:t>
          </a:r>
          <a:r>
            <a:rPr lang="fr-FR" sz="850" b="0" kern="1200" dirty="0">
              <a:solidFill>
                <a:srgbClr val="000000"/>
              </a:solidFill>
              <a:latin typeface="Century Gothic" panose="020F0302020204030204"/>
              <a:ea typeface="+mn-ea"/>
              <a:cs typeface="+mn-cs"/>
            </a:rPr>
            <a:t>enfants</a:t>
          </a:r>
        </a:p>
      </dgm:t>
    </dgm:pt>
    <dgm:pt modelId="{9A79C7FB-5A62-48F2-B34C-50285AC40681}" type="parTrans" cxnId="{787F6F38-6632-4471-96F8-84D2E14A826E}">
      <dgm:prSet/>
      <dgm:spPr/>
      <dgm:t>
        <a:bodyPr/>
        <a:lstStyle/>
        <a:p>
          <a:endParaRPr lang="fr-FR"/>
        </a:p>
      </dgm:t>
    </dgm:pt>
    <dgm:pt modelId="{F1C69DD7-1A74-41CA-BD44-BB96D9FFE692}" type="sibTrans" cxnId="{787F6F38-6632-4471-96F8-84D2E14A826E}">
      <dgm:prSet/>
      <dgm:spPr/>
      <dgm:t>
        <a:bodyPr/>
        <a:lstStyle/>
        <a:p>
          <a:endParaRPr lang="fr-FR"/>
        </a:p>
      </dgm:t>
    </dgm:pt>
    <dgm:pt modelId="{A442322F-319E-4A42-8695-69C9C5CE9DB8}">
      <dgm:prSet custT="1"/>
      <dgm:spPr>
        <a:solidFill>
          <a:srgbClr val="F7F7F7"/>
        </a:solidFill>
        <a:ln w="10795" cap="flat" cmpd="sng" algn="ctr">
          <a:noFill/>
          <a:prstDash val="solid"/>
        </a:ln>
        <a:effectLst/>
      </dgm:spPr>
      <dgm:t>
        <a:bodyPr spcFirstLastPara="0" vert="horz" wrap="square" lIns="144000" tIns="0" rIns="144000" bIns="0" numCol="1" spcCol="1270" anchor="ctr" anchorCtr="0"/>
        <a:lstStyle/>
        <a:p>
          <a:pPr marL="0" lvl="0" indent="0" algn="l" defTabSz="377825">
            <a:lnSpc>
              <a:spcPct val="90000"/>
            </a:lnSpc>
            <a:spcBef>
              <a:spcPct val="0"/>
            </a:spcBef>
            <a:spcAft>
              <a:spcPct val="35000"/>
            </a:spcAft>
            <a:buNone/>
          </a:pPr>
          <a:r>
            <a:rPr lang="fr-FR" sz="850" b="0" kern="1200" dirty="0">
              <a:solidFill>
                <a:srgbClr val="000000"/>
              </a:solidFill>
              <a:latin typeface="Century Gothic" panose="020F0302020204030204"/>
              <a:ea typeface="+mn-ea"/>
              <a:cs typeface="+mn-cs"/>
            </a:rPr>
            <a:t>Faire un seul cadeau pour un couple</a:t>
          </a:r>
        </a:p>
      </dgm:t>
    </dgm:pt>
    <dgm:pt modelId="{BE2DFB88-5A91-41E7-803F-2EBB45903186}" type="parTrans" cxnId="{CADACA64-9BC0-4178-9130-260E897B00F2}">
      <dgm:prSet/>
      <dgm:spPr/>
      <dgm:t>
        <a:bodyPr/>
        <a:lstStyle/>
        <a:p>
          <a:endParaRPr lang="fr-FR"/>
        </a:p>
      </dgm:t>
    </dgm:pt>
    <dgm:pt modelId="{D93ABF97-B4CE-4600-9EFD-3E145AB76FD1}" type="sibTrans" cxnId="{CADACA64-9BC0-4178-9130-260E897B00F2}">
      <dgm:prSet/>
      <dgm:spPr/>
      <dgm:t>
        <a:bodyPr/>
        <a:lstStyle/>
        <a:p>
          <a:endParaRPr lang="fr-FR"/>
        </a:p>
      </dgm:t>
    </dgm:pt>
    <dgm:pt modelId="{10612315-5FB7-46E3-ADC9-4DFE73BA2DFE}">
      <dgm:prSet custT="1"/>
      <dgm:spPr>
        <a:solidFill>
          <a:srgbClr val="F7F7F7"/>
        </a:solidFill>
        <a:ln w="10795" cap="flat" cmpd="sng" algn="ctr">
          <a:noFill/>
          <a:prstDash val="solid"/>
        </a:ln>
        <a:effectLst/>
      </dgm:spPr>
      <dgm:t>
        <a:bodyPr spcFirstLastPara="0" vert="horz" wrap="square" lIns="144000" tIns="0" rIns="144000" bIns="0" numCol="1" spcCol="1270" anchor="ctr" anchorCtr="0"/>
        <a:lstStyle/>
        <a:p>
          <a:pPr marL="0" lvl="0" indent="0" algn="l" defTabSz="377825">
            <a:lnSpc>
              <a:spcPct val="90000"/>
            </a:lnSpc>
            <a:spcBef>
              <a:spcPct val="0"/>
            </a:spcBef>
            <a:spcAft>
              <a:spcPct val="35000"/>
            </a:spcAft>
            <a:buNone/>
          </a:pPr>
          <a:r>
            <a:rPr lang="fr-FR" sz="850" b="0" kern="1200" dirty="0">
              <a:solidFill>
                <a:srgbClr val="000000"/>
              </a:solidFill>
              <a:latin typeface="Century Gothic" panose="020F0302020204030204"/>
              <a:ea typeface="+mn-ea"/>
              <a:cs typeface="+mn-cs"/>
            </a:rPr>
            <a:t>Utiliser les chèques cadeaux offerts par les comités d’entreprises</a:t>
          </a:r>
        </a:p>
      </dgm:t>
    </dgm:pt>
    <dgm:pt modelId="{7FCCDA8B-08FF-4B27-AD99-A440401F8158}" type="parTrans" cxnId="{5F31692F-936B-4B61-88B1-83AB8216DCCF}">
      <dgm:prSet/>
      <dgm:spPr/>
      <dgm:t>
        <a:bodyPr/>
        <a:lstStyle/>
        <a:p>
          <a:endParaRPr lang="fr-FR"/>
        </a:p>
      </dgm:t>
    </dgm:pt>
    <dgm:pt modelId="{41BFC89C-B56B-4199-AD1C-8B6B8C3BBB7B}" type="sibTrans" cxnId="{5F31692F-936B-4B61-88B1-83AB8216DCCF}">
      <dgm:prSet/>
      <dgm:spPr/>
      <dgm:t>
        <a:bodyPr/>
        <a:lstStyle/>
        <a:p>
          <a:endParaRPr lang="fr-FR"/>
        </a:p>
      </dgm:t>
    </dgm:pt>
    <dgm:pt modelId="{C2C2C9F7-062A-4066-9449-3CCDD0454FCB}">
      <dgm:prSet custT="1"/>
      <dgm:spPr>
        <a:solidFill>
          <a:srgbClr val="F7F7F7"/>
        </a:solidFill>
        <a:ln w="10795" cap="flat" cmpd="sng" algn="ctr">
          <a:noFill/>
          <a:prstDash val="solid"/>
        </a:ln>
        <a:effectLst/>
      </dgm:spPr>
      <dgm:t>
        <a:bodyPr spcFirstLastPara="0" vert="horz" wrap="square" lIns="144000" tIns="0" rIns="144000" bIns="0" numCol="1" spcCol="1270" anchor="ctr" anchorCtr="0"/>
        <a:lstStyle/>
        <a:p>
          <a:pPr algn="l"/>
          <a:r>
            <a:rPr lang="fr-FR" sz="850" b="0" kern="1200" dirty="0">
              <a:solidFill>
                <a:schemeClr val="tx1"/>
              </a:solidFill>
            </a:rPr>
            <a:t>Acheter vos cadeaux d’occasion ou de </a:t>
          </a:r>
          <a:r>
            <a:rPr lang="fr-FR" sz="850" b="0" kern="1200" dirty="0">
              <a:solidFill>
                <a:srgbClr val="000000"/>
              </a:solidFill>
              <a:latin typeface="Century Gothic" panose="020F0302020204030204"/>
              <a:ea typeface="+mn-ea"/>
              <a:cs typeface="+mn-cs"/>
            </a:rPr>
            <a:t>seconde</a:t>
          </a:r>
          <a:r>
            <a:rPr lang="fr-FR" sz="850" b="0" kern="1200" dirty="0">
              <a:solidFill>
                <a:schemeClr val="tx1"/>
              </a:solidFill>
            </a:rPr>
            <a:t> main</a:t>
          </a:r>
        </a:p>
      </dgm:t>
    </dgm:pt>
    <dgm:pt modelId="{46180099-A41F-43FE-BACD-BEC55A1060A0}" type="parTrans" cxnId="{4EABE92E-78B2-47AB-A271-41AF9D962A03}">
      <dgm:prSet/>
      <dgm:spPr/>
      <dgm:t>
        <a:bodyPr/>
        <a:lstStyle/>
        <a:p>
          <a:endParaRPr lang="fr-FR"/>
        </a:p>
      </dgm:t>
    </dgm:pt>
    <dgm:pt modelId="{BF70D9FD-93C4-47DD-877B-9B547CEB4B16}" type="sibTrans" cxnId="{4EABE92E-78B2-47AB-A271-41AF9D962A03}">
      <dgm:prSet/>
      <dgm:spPr/>
      <dgm:t>
        <a:bodyPr/>
        <a:lstStyle/>
        <a:p>
          <a:endParaRPr lang="fr-FR"/>
        </a:p>
      </dgm:t>
    </dgm:pt>
    <dgm:pt modelId="{33CF9343-4AB5-499F-AC06-CEAF1C69E453}">
      <dgm:prSet custT="1"/>
      <dgm:spPr>
        <a:solidFill>
          <a:srgbClr val="F7F7F7"/>
        </a:solidFill>
        <a:ln w="10795" cap="flat" cmpd="sng" algn="ctr">
          <a:noFill/>
          <a:prstDash val="solid"/>
        </a:ln>
        <a:effectLst/>
      </dgm:spPr>
      <dgm:t>
        <a:bodyPr spcFirstLastPara="0" vert="horz" wrap="square" lIns="144000" tIns="0" rIns="144000" bIns="0" numCol="1" spcCol="1270" anchor="ctr" anchorCtr="0"/>
        <a:lstStyle/>
        <a:p>
          <a:pPr marL="0" lvl="0" indent="0" algn="l" defTabSz="377825">
            <a:lnSpc>
              <a:spcPct val="90000"/>
            </a:lnSpc>
            <a:spcBef>
              <a:spcPct val="0"/>
            </a:spcBef>
            <a:spcAft>
              <a:spcPct val="35000"/>
            </a:spcAft>
            <a:buNone/>
          </a:pPr>
          <a:r>
            <a:rPr lang="fr-FR" sz="850" b="0" kern="1200" dirty="0">
              <a:solidFill>
                <a:srgbClr val="000000"/>
              </a:solidFill>
              <a:latin typeface="Century Gothic" panose="020F0302020204030204"/>
              <a:ea typeface="+mn-ea"/>
              <a:cs typeface="+mn-cs"/>
            </a:rPr>
            <a:t>Utiliser un paiement par carte bancaire en plusieurs fois</a:t>
          </a:r>
        </a:p>
      </dgm:t>
    </dgm:pt>
    <dgm:pt modelId="{5D646EE7-8077-4FF8-AC14-0750292B5B47}" type="parTrans" cxnId="{B0947CB7-E552-4C3F-9AC0-66CCD424EA56}">
      <dgm:prSet/>
      <dgm:spPr/>
      <dgm:t>
        <a:bodyPr/>
        <a:lstStyle/>
        <a:p>
          <a:endParaRPr lang="fr-FR"/>
        </a:p>
      </dgm:t>
    </dgm:pt>
    <dgm:pt modelId="{9B793921-F783-475A-9B97-B60C42E4390C}" type="sibTrans" cxnId="{B0947CB7-E552-4C3F-9AC0-66CCD424EA56}">
      <dgm:prSet/>
      <dgm:spPr/>
      <dgm:t>
        <a:bodyPr/>
        <a:lstStyle/>
        <a:p>
          <a:endParaRPr lang="fr-FR"/>
        </a:p>
      </dgm:t>
    </dgm:pt>
    <dgm:pt modelId="{096FA6BF-8AC8-41EC-B9E5-4EBE44107D11}">
      <dgm:prSet custT="1"/>
      <dgm:spPr>
        <a:solidFill>
          <a:srgbClr val="F7F7F7"/>
        </a:solidFill>
        <a:ln w="10795" cap="flat" cmpd="sng" algn="ctr">
          <a:noFill/>
          <a:prstDash val="solid"/>
        </a:ln>
        <a:effectLst/>
      </dgm:spPr>
      <dgm:t>
        <a:bodyPr spcFirstLastPara="0" vert="horz" wrap="square" lIns="144000" tIns="0" rIns="144000" bIns="0" numCol="1" spcCol="1270" anchor="ctr" anchorCtr="0"/>
        <a:lstStyle/>
        <a:p>
          <a:pPr marL="0" lvl="0" indent="0" algn="l" defTabSz="377825">
            <a:lnSpc>
              <a:spcPct val="90000"/>
            </a:lnSpc>
            <a:spcBef>
              <a:spcPct val="0"/>
            </a:spcBef>
            <a:spcAft>
              <a:spcPct val="35000"/>
            </a:spcAft>
            <a:buNone/>
          </a:pPr>
          <a:r>
            <a:rPr lang="fr-FR" sz="850" b="0" kern="1200" dirty="0">
              <a:solidFill>
                <a:srgbClr val="000000"/>
              </a:solidFill>
              <a:latin typeface="Century Gothic" panose="020F0302020204030204"/>
              <a:ea typeface="+mn-ea"/>
              <a:cs typeface="+mn-cs"/>
            </a:rPr>
            <a:t>Fabriquer vos cadeaux vous-même</a:t>
          </a:r>
        </a:p>
      </dgm:t>
    </dgm:pt>
    <dgm:pt modelId="{C9D9E688-8501-4DF8-BC6A-11F4E3694770}" type="parTrans" cxnId="{BEE199F4-C805-4282-9BFB-F3F82546BADD}">
      <dgm:prSet/>
      <dgm:spPr/>
      <dgm:t>
        <a:bodyPr/>
        <a:lstStyle/>
        <a:p>
          <a:endParaRPr lang="fr-FR"/>
        </a:p>
      </dgm:t>
    </dgm:pt>
    <dgm:pt modelId="{A3ACE776-9B01-45C0-A094-0F3E3A7E5D51}" type="sibTrans" cxnId="{BEE199F4-C805-4282-9BFB-F3F82546BADD}">
      <dgm:prSet/>
      <dgm:spPr/>
      <dgm:t>
        <a:bodyPr/>
        <a:lstStyle/>
        <a:p>
          <a:endParaRPr lang="fr-FR"/>
        </a:p>
      </dgm:t>
    </dgm:pt>
    <dgm:pt modelId="{9BAC0425-438C-471F-B73D-5051FF917A05}">
      <dgm:prSet custT="1"/>
      <dgm:spPr>
        <a:solidFill>
          <a:srgbClr val="F7F7F7"/>
        </a:solidFill>
        <a:ln w="10795" cap="flat" cmpd="sng" algn="ctr">
          <a:noFill/>
          <a:prstDash val="solid"/>
        </a:ln>
        <a:effectLst/>
      </dgm:spPr>
      <dgm:t>
        <a:bodyPr spcFirstLastPara="0" vert="horz" wrap="square" lIns="144000" tIns="0" rIns="144000" bIns="0" numCol="1" spcCol="1270" anchor="ctr" anchorCtr="0"/>
        <a:lstStyle/>
        <a:p>
          <a:pPr algn="l"/>
          <a:r>
            <a:rPr lang="fr-FR" sz="850" b="0" dirty="0">
              <a:solidFill>
                <a:schemeClr val="tx1"/>
              </a:solidFill>
            </a:rPr>
            <a:t>Organiser un tirage au sort pour les cadeaux </a:t>
          </a:r>
          <a:br>
            <a:rPr lang="fr-FR" sz="850" b="0" dirty="0">
              <a:solidFill>
                <a:schemeClr val="tx1"/>
              </a:solidFill>
            </a:rPr>
          </a:br>
          <a:r>
            <a:rPr lang="fr-FR" sz="850" b="0" dirty="0">
              <a:solidFill>
                <a:schemeClr val="tx1"/>
              </a:solidFill>
            </a:rPr>
            <a:t>entre les membres de la famille</a:t>
          </a:r>
        </a:p>
      </dgm:t>
    </dgm:pt>
    <dgm:pt modelId="{476D4B51-8555-4905-8B90-EE05D769E4CC}" type="parTrans" cxnId="{7BE4D38A-045E-4E88-9AEA-3186AC224C5C}">
      <dgm:prSet/>
      <dgm:spPr/>
      <dgm:t>
        <a:bodyPr/>
        <a:lstStyle/>
        <a:p>
          <a:endParaRPr lang="fr-FR"/>
        </a:p>
      </dgm:t>
    </dgm:pt>
    <dgm:pt modelId="{363467DA-228D-4C2D-A220-85550209F0DB}" type="sibTrans" cxnId="{7BE4D38A-045E-4E88-9AEA-3186AC224C5C}">
      <dgm:prSet/>
      <dgm:spPr/>
      <dgm:t>
        <a:bodyPr/>
        <a:lstStyle/>
        <a:p>
          <a:endParaRPr lang="fr-FR"/>
        </a:p>
      </dgm:t>
    </dgm:pt>
    <dgm:pt modelId="{F9E8AD16-A871-4B2C-948B-C40918599E3A}">
      <dgm:prSet custT="1"/>
      <dgm:spPr>
        <a:solidFill>
          <a:srgbClr val="F7F7F7"/>
        </a:solidFill>
        <a:ln w="10795" cap="flat" cmpd="sng" algn="ctr">
          <a:noFill/>
          <a:prstDash val="solid"/>
        </a:ln>
        <a:effectLst/>
      </dgm:spPr>
      <dgm:t>
        <a:bodyPr spcFirstLastPara="0" vert="horz" wrap="square" lIns="144000" tIns="0" rIns="144000" bIns="0" numCol="1" spcCol="1270" anchor="ctr" anchorCtr="0"/>
        <a:lstStyle/>
        <a:p>
          <a:pPr marL="0" lvl="0" indent="0" algn="l" defTabSz="377825">
            <a:lnSpc>
              <a:spcPct val="90000"/>
            </a:lnSpc>
            <a:spcBef>
              <a:spcPct val="0"/>
            </a:spcBef>
            <a:spcAft>
              <a:spcPct val="35000"/>
            </a:spcAft>
            <a:buNone/>
          </a:pPr>
          <a:r>
            <a:rPr lang="fr-FR" sz="850" b="0" kern="1200" dirty="0">
              <a:solidFill>
                <a:srgbClr val="000000"/>
              </a:solidFill>
              <a:latin typeface="Century Gothic" panose="020F0302020204030204"/>
              <a:ea typeface="+mn-ea"/>
              <a:cs typeface="+mn-cs"/>
            </a:rPr>
            <a:t>Utiliser un crédit à la consommation</a:t>
          </a:r>
        </a:p>
      </dgm:t>
    </dgm:pt>
    <dgm:pt modelId="{D592ED03-44F2-4527-8E50-8BCF2615914A}" type="parTrans" cxnId="{55FC2048-E67D-410F-AFD0-217C83F7281F}">
      <dgm:prSet/>
      <dgm:spPr/>
      <dgm:t>
        <a:bodyPr/>
        <a:lstStyle/>
        <a:p>
          <a:endParaRPr lang="fr-FR"/>
        </a:p>
      </dgm:t>
    </dgm:pt>
    <dgm:pt modelId="{B2FA54F9-F05F-48BF-AB83-6811F28C45F9}" type="sibTrans" cxnId="{55FC2048-E67D-410F-AFD0-217C83F7281F}">
      <dgm:prSet/>
      <dgm:spPr/>
      <dgm:t>
        <a:bodyPr/>
        <a:lstStyle/>
        <a:p>
          <a:endParaRPr lang="fr-FR"/>
        </a:p>
      </dgm:t>
    </dgm:pt>
    <dgm:pt modelId="{36D9444D-E927-4785-8118-E1B7D3051C82}">
      <dgm:prSet custT="1"/>
      <dgm:spPr>
        <a:solidFill>
          <a:srgbClr val="F7F7F7"/>
        </a:solidFill>
        <a:ln w="10795" cap="flat" cmpd="sng" algn="ctr">
          <a:noFill/>
          <a:prstDash val="solid"/>
        </a:ln>
        <a:effectLst/>
      </dgm:spPr>
      <dgm:t>
        <a:bodyPr spcFirstLastPara="0" vert="horz" wrap="square" lIns="144000" tIns="0" rIns="144000" bIns="0" numCol="1" spcCol="1270" anchor="ctr" anchorCtr="0"/>
        <a:lstStyle/>
        <a:p>
          <a:pPr marL="0" lvl="0" indent="0" algn="l" defTabSz="377825">
            <a:lnSpc>
              <a:spcPct val="90000"/>
            </a:lnSpc>
            <a:spcBef>
              <a:spcPct val="0"/>
            </a:spcBef>
            <a:spcAft>
              <a:spcPct val="35000"/>
            </a:spcAft>
            <a:buNone/>
          </a:pPr>
          <a:r>
            <a:rPr lang="fr-FR" sz="850" b="0" kern="1200" dirty="0">
              <a:solidFill>
                <a:srgbClr val="000000"/>
              </a:solidFill>
              <a:latin typeface="Century Gothic" panose="020F0302020204030204"/>
              <a:ea typeface="+mn-ea"/>
              <a:cs typeface="+mn-cs"/>
            </a:rPr>
            <a:t>Autre</a:t>
          </a:r>
        </a:p>
      </dgm:t>
    </dgm:pt>
    <dgm:pt modelId="{43E5CE1E-4094-4795-A29D-86743E435970}" type="parTrans" cxnId="{066CAB74-A662-412D-BEC0-B577478B02D2}">
      <dgm:prSet/>
      <dgm:spPr/>
      <dgm:t>
        <a:bodyPr/>
        <a:lstStyle/>
        <a:p>
          <a:endParaRPr lang="fr-FR"/>
        </a:p>
      </dgm:t>
    </dgm:pt>
    <dgm:pt modelId="{A4286784-7794-4AC9-9527-087697D8FC84}" type="sibTrans" cxnId="{066CAB74-A662-412D-BEC0-B577478B02D2}">
      <dgm:prSet/>
      <dgm:spPr/>
      <dgm:t>
        <a:bodyPr/>
        <a:lstStyle/>
        <a:p>
          <a:endParaRPr lang="fr-FR"/>
        </a:p>
      </dgm:t>
    </dgm:pt>
    <dgm:pt modelId="{A2C58728-02C4-4422-ABA4-82352F2742E5}">
      <dgm:prSet custT="1"/>
      <dgm:spPr>
        <a:solidFill>
          <a:srgbClr val="F7F7F7"/>
        </a:solidFill>
        <a:ln w="10795" cap="flat" cmpd="sng" algn="ctr">
          <a:noFill/>
          <a:prstDash val="solid"/>
        </a:ln>
        <a:effectLst/>
      </dgm:spPr>
      <dgm:t>
        <a:bodyPr spcFirstLastPara="0" vert="horz" wrap="square" lIns="144000" tIns="0" rIns="144000" bIns="0" numCol="1" spcCol="1270" anchor="ctr" anchorCtr="0"/>
        <a:lstStyle/>
        <a:p>
          <a:pPr marL="0" lvl="0" indent="0" algn="l" defTabSz="377825">
            <a:lnSpc>
              <a:spcPct val="90000"/>
            </a:lnSpc>
            <a:spcBef>
              <a:spcPct val="0"/>
            </a:spcBef>
            <a:spcAft>
              <a:spcPct val="35000"/>
            </a:spcAft>
            <a:buNone/>
          </a:pPr>
          <a:r>
            <a:rPr lang="fr-FR" sz="850" b="0" kern="1200" dirty="0">
              <a:solidFill>
                <a:srgbClr val="000000"/>
              </a:solidFill>
              <a:latin typeface="Century Gothic" panose="020F0302020204030204"/>
              <a:ea typeface="+mn-ea"/>
              <a:cs typeface="+mn-cs"/>
            </a:rPr>
            <a:t>Non</a:t>
          </a:r>
          <a:r>
            <a:rPr lang="fr-FR" sz="850" b="0" kern="1200">
              <a:solidFill>
                <a:srgbClr val="000000"/>
              </a:solidFill>
              <a:latin typeface="Century Gothic" panose="020F0302020204030204"/>
              <a:ea typeface="+mn-ea"/>
              <a:cs typeface="+mn-cs"/>
            </a:rPr>
            <a:t>, aucune</a:t>
          </a:r>
          <a:endParaRPr lang="fr-FR" sz="850" b="0" kern="1200" dirty="0">
            <a:solidFill>
              <a:srgbClr val="000000"/>
            </a:solidFill>
            <a:latin typeface="Century Gothic" panose="020F0302020204030204"/>
            <a:ea typeface="+mn-ea"/>
            <a:cs typeface="+mn-cs"/>
          </a:endParaRPr>
        </a:p>
      </dgm:t>
    </dgm:pt>
    <dgm:pt modelId="{A8226859-A79C-4330-B786-790CE2BFABAD}" type="parTrans" cxnId="{8B9B0530-52B9-44CD-BD18-8371225F77C2}">
      <dgm:prSet/>
      <dgm:spPr/>
      <dgm:t>
        <a:bodyPr/>
        <a:lstStyle/>
        <a:p>
          <a:endParaRPr lang="fr-FR"/>
        </a:p>
      </dgm:t>
    </dgm:pt>
    <dgm:pt modelId="{FAF90130-B9CE-4D2B-A6E5-00B7A3077BB2}" type="sibTrans" cxnId="{8B9B0530-52B9-44CD-BD18-8371225F77C2}">
      <dgm:prSet/>
      <dgm:spPr/>
      <dgm:t>
        <a:bodyPr/>
        <a:lstStyle/>
        <a:p>
          <a:endParaRPr lang="fr-FR"/>
        </a:p>
      </dgm:t>
    </dgm:pt>
    <dgm:pt modelId="{2DDA03AF-9A6C-4FE0-B8D4-7F9D4C5C7140}" type="pres">
      <dgm:prSet presAssocID="{9E5CEB55-B511-458F-B371-7913A3690F71}" presName="linear" presStyleCnt="0">
        <dgm:presLayoutVars>
          <dgm:animLvl val="lvl"/>
          <dgm:resizeHandles val="exact"/>
        </dgm:presLayoutVars>
      </dgm:prSet>
      <dgm:spPr/>
    </dgm:pt>
    <dgm:pt modelId="{8401A241-D6DC-4573-8A29-37766342F9F2}" type="pres">
      <dgm:prSet presAssocID="{26A26569-00B1-4CDE-A268-9EB8BECD6211}" presName="parentText" presStyleLbl="node1" presStyleIdx="0" presStyleCnt="11" custScaleX="100000" custScaleY="90144">
        <dgm:presLayoutVars>
          <dgm:chMax val="0"/>
          <dgm:bulletEnabled val="1"/>
        </dgm:presLayoutVars>
      </dgm:prSet>
      <dgm:spPr/>
    </dgm:pt>
    <dgm:pt modelId="{5107CC4A-15C5-4ED8-A908-0C37A2FC3B96}" type="pres">
      <dgm:prSet presAssocID="{2DFCDB15-CF45-4427-8AB0-0DF55123124D}" presName="spacer" presStyleCnt="0"/>
      <dgm:spPr/>
    </dgm:pt>
    <dgm:pt modelId="{D8A08B3C-06AE-455A-B201-A47E80A70F77}" type="pres">
      <dgm:prSet presAssocID="{1B13F06C-1E4D-444A-A9A6-9CD58D1981F0}" presName="parentText" presStyleLbl="node1" presStyleIdx="1" presStyleCnt="11" custScaleY="90144">
        <dgm:presLayoutVars>
          <dgm:chMax val="0"/>
          <dgm:bulletEnabled val="1"/>
        </dgm:presLayoutVars>
      </dgm:prSet>
      <dgm:spPr>
        <a:xfrm>
          <a:off x="0" y="339031"/>
          <a:ext cx="3662319" cy="336960"/>
        </a:xfrm>
        <a:prstGeom prst="roundRect">
          <a:avLst/>
        </a:prstGeom>
      </dgm:spPr>
    </dgm:pt>
    <dgm:pt modelId="{68D22F0A-90D6-4D6C-B4F0-561D6F8D6157}" type="pres">
      <dgm:prSet presAssocID="{F1C69DD7-1A74-41CA-BD44-BB96D9FFE692}" presName="spacer" presStyleCnt="0"/>
      <dgm:spPr/>
    </dgm:pt>
    <dgm:pt modelId="{627B0AE6-AA22-4D7A-B8A9-43A2133629A4}" type="pres">
      <dgm:prSet presAssocID="{A442322F-319E-4A42-8695-69C9C5CE9DB8}" presName="parentText" presStyleLbl="node1" presStyleIdx="2" presStyleCnt="11" custScaleY="90144">
        <dgm:presLayoutVars>
          <dgm:chMax val="0"/>
          <dgm:bulletEnabled val="1"/>
        </dgm:presLayoutVars>
      </dgm:prSet>
      <dgm:spPr>
        <a:xfrm>
          <a:off x="0" y="690194"/>
          <a:ext cx="3662319" cy="336960"/>
        </a:xfrm>
        <a:prstGeom prst="roundRect">
          <a:avLst/>
        </a:prstGeom>
      </dgm:spPr>
    </dgm:pt>
    <dgm:pt modelId="{440F2434-0A76-457E-85EA-1DE94DC88747}" type="pres">
      <dgm:prSet presAssocID="{D93ABF97-B4CE-4600-9EFD-3E145AB76FD1}" presName="spacer" presStyleCnt="0"/>
      <dgm:spPr/>
    </dgm:pt>
    <dgm:pt modelId="{16E170B3-6BC7-4276-A29E-DBBD9C7C31E4}" type="pres">
      <dgm:prSet presAssocID="{10612315-5FB7-46E3-ADC9-4DFE73BA2DFE}" presName="parentText" presStyleLbl="node1" presStyleIdx="3" presStyleCnt="11" custScaleY="90144">
        <dgm:presLayoutVars>
          <dgm:chMax val="0"/>
          <dgm:bulletEnabled val="1"/>
        </dgm:presLayoutVars>
      </dgm:prSet>
      <dgm:spPr>
        <a:xfrm>
          <a:off x="0" y="1041358"/>
          <a:ext cx="3662319" cy="336960"/>
        </a:xfrm>
        <a:prstGeom prst="roundRect">
          <a:avLst/>
        </a:prstGeom>
      </dgm:spPr>
    </dgm:pt>
    <dgm:pt modelId="{E658B7B7-9EF8-42AC-96C6-E7EFB1BC3835}" type="pres">
      <dgm:prSet presAssocID="{41BFC89C-B56B-4199-AD1C-8B6B8C3BBB7B}" presName="spacer" presStyleCnt="0"/>
      <dgm:spPr/>
    </dgm:pt>
    <dgm:pt modelId="{BF74ECEE-8BC1-4854-9E32-C9C2D4B3DF2D}" type="pres">
      <dgm:prSet presAssocID="{C2C2C9F7-062A-4066-9449-3CCDD0454FCB}" presName="parentText" presStyleLbl="node1" presStyleIdx="4" presStyleCnt="11" custScaleY="90144">
        <dgm:presLayoutVars>
          <dgm:chMax val="0"/>
          <dgm:bulletEnabled val="1"/>
        </dgm:presLayoutVars>
      </dgm:prSet>
      <dgm:spPr>
        <a:xfrm>
          <a:off x="0" y="1392521"/>
          <a:ext cx="3662319" cy="336960"/>
        </a:xfrm>
        <a:prstGeom prst="roundRect">
          <a:avLst/>
        </a:prstGeom>
      </dgm:spPr>
    </dgm:pt>
    <dgm:pt modelId="{5550C4F9-50D2-4D76-B973-FA8A1F5B8E43}" type="pres">
      <dgm:prSet presAssocID="{BF70D9FD-93C4-47DD-877B-9B547CEB4B16}" presName="spacer" presStyleCnt="0"/>
      <dgm:spPr/>
    </dgm:pt>
    <dgm:pt modelId="{7AB8113D-6DED-481B-922D-2AC78070C50C}" type="pres">
      <dgm:prSet presAssocID="{33CF9343-4AB5-499F-AC06-CEAF1C69E453}" presName="parentText" presStyleLbl="node1" presStyleIdx="5" presStyleCnt="11" custScaleY="90144">
        <dgm:presLayoutVars>
          <dgm:chMax val="0"/>
          <dgm:bulletEnabled val="1"/>
        </dgm:presLayoutVars>
      </dgm:prSet>
      <dgm:spPr>
        <a:xfrm>
          <a:off x="0" y="1743684"/>
          <a:ext cx="3662319" cy="336960"/>
        </a:xfrm>
        <a:prstGeom prst="roundRect">
          <a:avLst/>
        </a:prstGeom>
      </dgm:spPr>
    </dgm:pt>
    <dgm:pt modelId="{83F29FBD-58E9-4CA2-93FA-89570D3C76B0}" type="pres">
      <dgm:prSet presAssocID="{9B793921-F783-475A-9B97-B60C42E4390C}" presName="spacer" presStyleCnt="0"/>
      <dgm:spPr/>
    </dgm:pt>
    <dgm:pt modelId="{488FDD95-E523-468E-9CD3-5F1C20A2AF11}" type="pres">
      <dgm:prSet presAssocID="{096FA6BF-8AC8-41EC-B9E5-4EBE44107D11}" presName="parentText" presStyleLbl="node1" presStyleIdx="6" presStyleCnt="11" custScaleY="90144">
        <dgm:presLayoutVars>
          <dgm:chMax val="0"/>
          <dgm:bulletEnabled val="1"/>
        </dgm:presLayoutVars>
      </dgm:prSet>
      <dgm:spPr>
        <a:xfrm>
          <a:off x="0" y="2094847"/>
          <a:ext cx="3662319" cy="336960"/>
        </a:xfrm>
        <a:prstGeom prst="roundRect">
          <a:avLst/>
        </a:prstGeom>
      </dgm:spPr>
    </dgm:pt>
    <dgm:pt modelId="{716C6365-AE5E-440B-A7AC-6C01635E2CCE}" type="pres">
      <dgm:prSet presAssocID="{A3ACE776-9B01-45C0-A094-0F3E3A7E5D51}" presName="spacer" presStyleCnt="0"/>
      <dgm:spPr/>
    </dgm:pt>
    <dgm:pt modelId="{66283384-C36F-410D-B04E-707EAA517F2B}" type="pres">
      <dgm:prSet presAssocID="{9BAC0425-438C-471F-B73D-5051FF917A05}" presName="parentText" presStyleLbl="node1" presStyleIdx="7" presStyleCnt="11" custScaleY="90144">
        <dgm:presLayoutVars>
          <dgm:chMax val="0"/>
          <dgm:bulletEnabled val="1"/>
        </dgm:presLayoutVars>
      </dgm:prSet>
      <dgm:spPr>
        <a:xfrm>
          <a:off x="0" y="2445876"/>
          <a:ext cx="3662319" cy="337040"/>
        </a:xfrm>
        <a:prstGeom prst="roundRect">
          <a:avLst/>
        </a:prstGeom>
      </dgm:spPr>
    </dgm:pt>
    <dgm:pt modelId="{A0DA2543-4550-4112-A72F-78FD937D659B}" type="pres">
      <dgm:prSet presAssocID="{363467DA-228D-4C2D-A220-85550209F0DB}" presName="spacer" presStyleCnt="0"/>
      <dgm:spPr/>
    </dgm:pt>
    <dgm:pt modelId="{E8CE7187-7F34-40A2-80D6-96E61DB6E2C0}" type="pres">
      <dgm:prSet presAssocID="{F9E8AD16-A871-4B2C-948B-C40918599E3A}" presName="parentText" presStyleLbl="node1" presStyleIdx="8" presStyleCnt="11" custScaleY="90144">
        <dgm:presLayoutVars>
          <dgm:chMax val="0"/>
          <dgm:bulletEnabled val="1"/>
        </dgm:presLayoutVars>
      </dgm:prSet>
      <dgm:spPr>
        <a:xfrm>
          <a:off x="0" y="2799924"/>
          <a:ext cx="3662319" cy="299520"/>
        </a:xfrm>
        <a:prstGeom prst="roundRect">
          <a:avLst/>
        </a:prstGeom>
      </dgm:spPr>
    </dgm:pt>
    <dgm:pt modelId="{DA9A5F36-2BEB-4026-859B-3CD3B5E48771}" type="pres">
      <dgm:prSet presAssocID="{B2FA54F9-F05F-48BF-AB83-6811F28C45F9}" presName="spacer" presStyleCnt="0"/>
      <dgm:spPr/>
    </dgm:pt>
    <dgm:pt modelId="{A6A34CC7-671A-4441-BECE-0E071F30C1D0}" type="pres">
      <dgm:prSet presAssocID="{36D9444D-E927-4785-8118-E1B7D3051C82}" presName="parentText" presStyleLbl="node1" presStyleIdx="9" presStyleCnt="11" custScaleY="90144">
        <dgm:presLayoutVars>
          <dgm:chMax val="0"/>
          <dgm:bulletEnabled val="1"/>
        </dgm:presLayoutVars>
      </dgm:prSet>
      <dgm:spPr>
        <a:xfrm>
          <a:off x="0" y="3145524"/>
          <a:ext cx="3662319" cy="299520"/>
        </a:xfrm>
        <a:prstGeom prst="roundRect">
          <a:avLst/>
        </a:prstGeom>
      </dgm:spPr>
    </dgm:pt>
    <dgm:pt modelId="{6AF4958F-4D13-4CB8-B6D7-A7ABD12BBB70}" type="pres">
      <dgm:prSet presAssocID="{A4286784-7794-4AC9-9527-087697D8FC84}" presName="spacer" presStyleCnt="0"/>
      <dgm:spPr/>
    </dgm:pt>
    <dgm:pt modelId="{5A37A503-5030-434D-B3E1-E6F583D66670}" type="pres">
      <dgm:prSet presAssocID="{A2C58728-02C4-4422-ABA4-82352F2742E5}" presName="parentText" presStyleLbl="node1" presStyleIdx="10" presStyleCnt="11" custScaleY="90144">
        <dgm:presLayoutVars>
          <dgm:chMax val="0"/>
          <dgm:bulletEnabled val="1"/>
        </dgm:presLayoutVars>
      </dgm:prSet>
      <dgm:spPr>
        <a:xfrm>
          <a:off x="0" y="3491124"/>
          <a:ext cx="3662319" cy="299520"/>
        </a:xfrm>
        <a:prstGeom prst="roundRect">
          <a:avLst/>
        </a:prstGeom>
      </dgm:spPr>
    </dgm:pt>
  </dgm:ptLst>
  <dgm:cxnLst>
    <dgm:cxn modelId="{8F46720A-1540-4052-9824-688F15222B19}" type="presOf" srcId="{C2C2C9F7-062A-4066-9449-3CCDD0454FCB}" destId="{BF74ECEE-8BC1-4854-9E32-C9C2D4B3DF2D}" srcOrd="0" destOrd="0" presId="urn:microsoft.com/office/officeart/2005/8/layout/vList2"/>
    <dgm:cxn modelId="{78D3530C-5EF9-4E90-B83B-AD8AF5478A12}" type="presOf" srcId="{36D9444D-E927-4785-8118-E1B7D3051C82}" destId="{A6A34CC7-671A-4441-BECE-0E071F30C1D0}" srcOrd="0" destOrd="0" presId="urn:microsoft.com/office/officeart/2005/8/layout/vList2"/>
    <dgm:cxn modelId="{97142318-41C2-41DA-9A2B-1265D772FFE2}" srcId="{9E5CEB55-B511-458F-B371-7913A3690F71}" destId="{26A26569-00B1-4CDE-A268-9EB8BECD6211}" srcOrd="0" destOrd="0" parTransId="{05238C29-B850-4257-A7A2-7DB2CE101F17}" sibTransId="{2DFCDB15-CF45-4427-8AB0-0DF55123124D}"/>
    <dgm:cxn modelId="{D2176C1C-2999-46CE-BB9E-80C57F3AA645}" type="presOf" srcId="{096FA6BF-8AC8-41EC-B9E5-4EBE44107D11}" destId="{488FDD95-E523-468E-9CD3-5F1C20A2AF11}" srcOrd="0" destOrd="0" presId="urn:microsoft.com/office/officeart/2005/8/layout/vList2"/>
    <dgm:cxn modelId="{4EABE92E-78B2-47AB-A271-41AF9D962A03}" srcId="{9E5CEB55-B511-458F-B371-7913A3690F71}" destId="{C2C2C9F7-062A-4066-9449-3CCDD0454FCB}" srcOrd="4" destOrd="0" parTransId="{46180099-A41F-43FE-BACD-BEC55A1060A0}" sibTransId="{BF70D9FD-93C4-47DD-877B-9B547CEB4B16}"/>
    <dgm:cxn modelId="{5F31692F-936B-4B61-88B1-83AB8216DCCF}" srcId="{9E5CEB55-B511-458F-B371-7913A3690F71}" destId="{10612315-5FB7-46E3-ADC9-4DFE73BA2DFE}" srcOrd="3" destOrd="0" parTransId="{7FCCDA8B-08FF-4B27-AD99-A440401F8158}" sibTransId="{41BFC89C-B56B-4199-AD1C-8B6B8C3BBB7B}"/>
    <dgm:cxn modelId="{8B9B0530-52B9-44CD-BD18-8371225F77C2}" srcId="{9E5CEB55-B511-458F-B371-7913A3690F71}" destId="{A2C58728-02C4-4422-ABA4-82352F2742E5}" srcOrd="10" destOrd="0" parTransId="{A8226859-A79C-4330-B786-790CE2BFABAD}" sibTransId="{FAF90130-B9CE-4D2B-A6E5-00B7A3077BB2}"/>
    <dgm:cxn modelId="{5AAA2436-3EAF-4A27-87B3-B7E27E7577C0}" type="presOf" srcId="{9BAC0425-438C-471F-B73D-5051FF917A05}" destId="{66283384-C36F-410D-B04E-707EAA517F2B}" srcOrd="0" destOrd="0" presId="urn:microsoft.com/office/officeart/2005/8/layout/vList2"/>
    <dgm:cxn modelId="{787F6F38-6632-4471-96F8-84D2E14A826E}" srcId="{9E5CEB55-B511-458F-B371-7913A3690F71}" destId="{1B13F06C-1E4D-444A-A9A6-9CD58D1981F0}" srcOrd="1" destOrd="0" parTransId="{9A79C7FB-5A62-48F2-B34C-50285AC40681}" sibTransId="{F1C69DD7-1A74-41CA-BD44-BB96D9FFE692}"/>
    <dgm:cxn modelId="{765F315C-B1F8-4C4E-930D-DB03AB9881B1}" type="presOf" srcId="{A2C58728-02C4-4422-ABA4-82352F2742E5}" destId="{5A37A503-5030-434D-B3E1-E6F583D66670}" srcOrd="0" destOrd="0" presId="urn:microsoft.com/office/officeart/2005/8/layout/vList2"/>
    <dgm:cxn modelId="{9FE90B5E-2280-42E9-92A5-A6FB3DB8ED16}" type="presOf" srcId="{33CF9343-4AB5-499F-AC06-CEAF1C69E453}" destId="{7AB8113D-6DED-481B-922D-2AC78070C50C}" srcOrd="0" destOrd="0" presId="urn:microsoft.com/office/officeart/2005/8/layout/vList2"/>
    <dgm:cxn modelId="{3D5C1542-CD78-4C41-BB75-905CB6E7BCD8}" type="presOf" srcId="{F9E8AD16-A871-4B2C-948B-C40918599E3A}" destId="{E8CE7187-7F34-40A2-80D6-96E61DB6E2C0}" srcOrd="0" destOrd="0" presId="urn:microsoft.com/office/officeart/2005/8/layout/vList2"/>
    <dgm:cxn modelId="{CADACA64-9BC0-4178-9130-260E897B00F2}" srcId="{9E5CEB55-B511-458F-B371-7913A3690F71}" destId="{A442322F-319E-4A42-8695-69C9C5CE9DB8}" srcOrd="2" destOrd="0" parTransId="{BE2DFB88-5A91-41E7-803F-2EBB45903186}" sibTransId="{D93ABF97-B4CE-4600-9EFD-3E145AB76FD1}"/>
    <dgm:cxn modelId="{55FC2048-E67D-410F-AFD0-217C83F7281F}" srcId="{9E5CEB55-B511-458F-B371-7913A3690F71}" destId="{F9E8AD16-A871-4B2C-948B-C40918599E3A}" srcOrd="8" destOrd="0" parTransId="{D592ED03-44F2-4527-8E50-8BCF2615914A}" sibTransId="{B2FA54F9-F05F-48BF-AB83-6811F28C45F9}"/>
    <dgm:cxn modelId="{FAD2B34F-2022-449E-AEC9-D97705088A22}" type="presOf" srcId="{10612315-5FB7-46E3-ADC9-4DFE73BA2DFE}" destId="{16E170B3-6BC7-4276-A29E-DBBD9C7C31E4}" srcOrd="0" destOrd="0" presId="urn:microsoft.com/office/officeart/2005/8/layout/vList2"/>
    <dgm:cxn modelId="{066CAB74-A662-412D-BEC0-B577478B02D2}" srcId="{9E5CEB55-B511-458F-B371-7913A3690F71}" destId="{36D9444D-E927-4785-8118-E1B7D3051C82}" srcOrd="9" destOrd="0" parTransId="{43E5CE1E-4094-4795-A29D-86743E435970}" sibTransId="{A4286784-7794-4AC9-9527-087697D8FC84}"/>
    <dgm:cxn modelId="{B68F0983-6541-40E9-80EB-88DB2C6F47CE}" type="presOf" srcId="{26A26569-00B1-4CDE-A268-9EB8BECD6211}" destId="{8401A241-D6DC-4573-8A29-37766342F9F2}" srcOrd="0" destOrd="0" presId="urn:microsoft.com/office/officeart/2005/8/layout/vList2"/>
    <dgm:cxn modelId="{7BE4D38A-045E-4E88-9AEA-3186AC224C5C}" srcId="{9E5CEB55-B511-458F-B371-7913A3690F71}" destId="{9BAC0425-438C-471F-B73D-5051FF917A05}" srcOrd="7" destOrd="0" parTransId="{476D4B51-8555-4905-8B90-EE05D769E4CC}" sibTransId="{363467DA-228D-4C2D-A220-85550209F0DB}"/>
    <dgm:cxn modelId="{892E9AB0-B1A1-497C-9DFE-36E2CE3C3700}" type="presOf" srcId="{9E5CEB55-B511-458F-B371-7913A3690F71}" destId="{2DDA03AF-9A6C-4FE0-B8D4-7F9D4C5C7140}" srcOrd="0" destOrd="0" presId="urn:microsoft.com/office/officeart/2005/8/layout/vList2"/>
    <dgm:cxn modelId="{B0947CB7-E552-4C3F-9AC0-66CCD424EA56}" srcId="{9E5CEB55-B511-458F-B371-7913A3690F71}" destId="{33CF9343-4AB5-499F-AC06-CEAF1C69E453}" srcOrd="5" destOrd="0" parTransId="{5D646EE7-8077-4FF8-AC14-0750292B5B47}" sibTransId="{9B793921-F783-475A-9B97-B60C42E4390C}"/>
    <dgm:cxn modelId="{8F042EC5-E7D0-4B3B-AAD0-4732BEFF56F5}" type="presOf" srcId="{A442322F-319E-4A42-8695-69C9C5CE9DB8}" destId="{627B0AE6-AA22-4D7A-B8A9-43A2133629A4}" srcOrd="0" destOrd="0" presId="urn:microsoft.com/office/officeart/2005/8/layout/vList2"/>
    <dgm:cxn modelId="{BEE199F4-C805-4282-9BFB-F3F82546BADD}" srcId="{9E5CEB55-B511-458F-B371-7913A3690F71}" destId="{096FA6BF-8AC8-41EC-B9E5-4EBE44107D11}" srcOrd="6" destOrd="0" parTransId="{C9D9E688-8501-4DF8-BC6A-11F4E3694770}" sibTransId="{A3ACE776-9B01-45C0-A094-0F3E3A7E5D51}"/>
    <dgm:cxn modelId="{2EB76CFC-5C6A-47A6-8F45-FBA098584656}" type="presOf" srcId="{1B13F06C-1E4D-444A-A9A6-9CD58D1981F0}" destId="{D8A08B3C-06AE-455A-B201-A47E80A70F77}" srcOrd="0" destOrd="0" presId="urn:microsoft.com/office/officeart/2005/8/layout/vList2"/>
    <dgm:cxn modelId="{AE966A99-71BA-4265-8227-CC8839F3AF40}" type="presParOf" srcId="{2DDA03AF-9A6C-4FE0-B8D4-7F9D4C5C7140}" destId="{8401A241-D6DC-4573-8A29-37766342F9F2}" srcOrd="0" destOrd="0" presId="urn:microsoft.com/office/officeart/2005/8/layout/vList2"/>
    <dgm:cxn modelId="{48301CBD-5992-449D-A2D1-77A8713BF869}" type="presParOf" srcId="{2DDA03AF-9A6C-4FE0-B8D4-7F9D4C5C7140}" destId="{5107CC4A-15C5-4ED8-A908-0C37A2FC3B96}" srcOrd="1" destOrd="0" presId="urn:microsoft.com/office/officeart/2005/8/layout/vList2"/>
    <dgm:cxn modelId="{F260AEA1-AE41-4864-86FC-CBFBB27177E3}" type="presParOf" srcId="{2DDA03AF-9A6C-4FE0-B8D4-7F9D4C5C7140}" destId="{D8A08B3C-06AE-455A-B201-A47E80A70F77}" srcOrd="2" destOrd="0" presId="urn:microsoft.com/office/officeart/2005/8/layout/vList2"/>
    <dgm:cxn modelId="{561F7D44-6297-4E1C-8BDB-D04F7053C7A9}" type="presParOf" srcId="{2DDA03AF-9A6C-4FE0-B8D4-7F9D4C5C7140}" destId="{68D22F0A-90D6-4D6C-B4F0-561D6F8D6157}" srcOrd="3" destOrd="0" presId="urn:microsoft.com/office/officeart/2005/8/layout/vList2"/>
    <dgm:cxn modelId="{B9AE7093-A1B0-4DC8-9EE7-1D99CEDE117A}" type="presParOf" srcId="{2DDA03AF-9A6C-4FE0-B8D4-7F9D4C5C7140}" destId="{627B0AE6-AA22-4D7A-B8A9-43A2133629A4}" srcOrd="4" destOrd="0" presId="urn:microsoft.com/office/officeart/2005/8/layout/vList2"/>
    <dgm:cxn modelId="{A59359D1-61A7-48F2-8FDD-A9D31A9868A7}" type="presParOf" srcId="{2DDA03AF-9A6C-4FE0-B8D4-7F9D4C5C7140}" destId="{440F2434-0A76-457E-85EA-1DE94DC88747}" srcOrd="5" destOrd="0" presId="urn:microsoft.com/office/officeart/2005/8/layout/vList2"/>
    <dgm:cxn modelId="{ED5CCE77-D277-4477-B2AE-EA5CE1EA9EE2}" type="presParOf" srcId="{2DDA03AF-9A6C-4FE0-B8D4-7F9D4C5C7140}" destId="{16E170B3-6BC7-4276-A29E-DBBD9C7C31E4}" srcOrd="6" destOrd="0" presId="urn:microsoft.com/office/officeart/2005/8/layout/vList2"/>
    <dgm:cxn modelId="{71A85703-E68C-45D6-9317-1CA298863E96}" type="presParOf" srcId="{2DDA03AF-9A6C-4FE0-B8D4-7F9D4C5C7140}" destId="{E658B7B7-9EF8-42AC-96C6-E7EFB1BC3835}" srcOrd="7" destOrd="0" presId="urn:microsoft.com/office/officeart/2005/8/layout/vList2"/>
    <dgm:cxn modelId="{DFE2CBD4-B55D-4D22-8D80-A4CEB0998FCE}" type="presParOf" srcId="{2DDA03AF-9A6C-4FE0-B8D4-7F9D4C5C7140}" destId="{BF74ECEE-8BC1-4854-9E32-C9C2D4B3DF2D}" srcOrd="8" destOrd="0" presId="urn:microsoft.com/office/officeart/2005/8/layout/vList2"/>
    <dgm:cxn modelId="{E154C166-0D64-4C64-9A79-35CE8BEBE4BA}" type="presParOf" srcId="{2DDA03AF-9A6C-4FE0-B8D4-7F9D4C5C7140}" destId="{5550C4F9-50D2-4D76-B973-FA8A1F5B8E43}" srcOrd="9" destOrd="0" presId="urn:microsoft.com/office/officeart/2005/8/layout/vList2"/>
    <dgm:cxn modelId="{A7995725-4E0C-4C3F-B48A-900507EA24A6}" type="presParOf" srcId="{2DDA03AF-9A6C-4FE0-B8D4-7F9D4C5C7140}" destId="{7AB8113D-6DED-481B-922D-2AC78070C50C}" srcOrd="10" destOrd="0" presId="urn:microsoft.com/office/officeart/2005/8/layout/vList2"/>
    <dgm:cxn modelId="{21EEB896-C1D3-4D42-A9B8-EC516DEA22FD}" type="presParOf" srcId="{2DDA03AF-9A6C-4FE0-B8D4-7F9D4C5C7140}" destId="{83F29FBD-58E9-4CA2-93FA-89570D3C76B0}" srcOrd="11" destOrd="0" presId="urn:microsoft.com/office/officeart/2005/8/layout/vList2"/>
    <dgm:cxn modelId="{7A75A5FC-7A69-483A-B27E-34BA4D717A6F}" type="presParOf" srcId="{2DDA03AF-9A6C-4FE0-B8D4-7F9D4C5C7140}" destId="{488FDD95-E523-468E-9CD3-5F1C20A2AF11}" srcOrd="12" destOrd="0" presId="urn:microsoft.com/office/officeart/2005/8/layout/vList2"/>
    <dgm:cxn modelId="{1C120C87-3D75-4509-942C-6D84637C4C5C}" type="presParOf" srcId="{2DDA03AF-9A6C-4FE0-B8D4-7F9D4C5C7140}" destId="{716C6365-AE5E-440B-A7AC-6C01635E2CCE}" srcOrd="13" destOrd="0" presId="urn:microsoft.com/office/officeart/2005/8/layout/vList2"/>
    <dgm:cxn modelId="{5D153F7A-1637-462B-A033-9E8D42D0A278}" type="presParOf" srcId="{2DDA03AF-9A6C-4FE0-B8D4-7F9D4C5C7140}" destId="{66283384-C36F-410D-B04E-707EAA517F2B}" srcOrd="14" destOrd="0" presId="urn:microsoft.com/office/officeart/2005/8/layout/vList2"/>
    <dgm:cxn modelId="{7C507695-6539-4204-8873-A8BEBA623AAA}" type="presParOf" srcId="{2DDA03AF-9A6C-4FE0-B8D4-7F9D4C5C7140}" destId="{A0DA2543-4550-4112-A72F-78FD937D659B}" srcOrd="15" destOrd="0" presId="urn:microsoft.com/office/officeart/2005/8/layout/vList2"/>
    <dgm:cxn modelId="{C42BA409-9AFD-4567-9C8C-8EE02CFBF3A6}" type="presParOf" srcId="{2DDA03AF-9A6C-4FE0-B8D4-7F9D4C5C7140}" destId="{E8CE7187-7F34-40A2-80D6-96E61DB6E2C0}" srcOrd="16" destOrd="0" presId="urn:microsoft.com/office/officeart/2005/8/layout/vList2"/>
    <dgm:cxn modelId="{0CFC28B0-2D1E-48FF-B5C3-79DBDBA9D92D}" type="presParOf" srcId="{2DDA03AF-9A6C-4FE0-B8D4-7F9D4C5C7140}" destId="{DA9A5F36-2BEB-4026-859B-3CD3B5E48771}" srcOrd="17" destOrd="0" presId="urn:microsoft.com/office/officeart/2005/8/layout/vList2"/>
    <dgm:cxn modelId="{633B4892-E89E-4A4D-B708-4175B2306DE7}" type="presParOf" srcId="{2DDA03AF-9A6C-4FE0-B8D4-7F9D4C5C7140}" destId="{A6A34CC7-671A-4441-BECE-0E071F30C1D0}" srcOrd="18" destOrd="0" presId="urn:microsoft.com/office/officeart/2005/8/layout/vList2"/>
    <dgm:cxn modelId="{25E0CA38-3177-4696-9B0E-2CC56295D977}" type="presParOf" srcId="{2DDA03AF-9A6C-4FE0-B8D4-7F9D4C5C7140}" destId="{6AF4958F-4D13-4CB8-B6D7-A7ABD12BBB70}" srcOrd="19" destOrd="0" presId="urn:microsoft.com/office/officeart/2005/8/layout/vList2"/>
    <dgm:cxn modelId="{AEC2A1E3-EFBB-4FA9-8861-A74AB66EF626}" type="presParOf" srcId="{2DDA03AF-9A6C-4FE0-B8D4-7F9D4C5C7140}" destId="{5A37A503-5030-434D-B3E1-E6F583D66670}" srcOrd="20"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1A241-D6DC-4573-8A29-37766342F9F2}">
      <dsp:nvSpPr>
        <dsp:cNvPr id="0" name=""/>
        <dsp:cNvSpPr/>
      </dsp:nvSpPr>
      <dsp:spPr>
        <a:xfrm>
          <a:off x="0" y="27255"/>
          <a:ext cx="1496242" cy="542880"/>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0" rIns="216000" bIns="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chemeClr val="tx1"/>
              </a:solidFill>
            </a:rPr>
            <a:t>Noel</a:t>
          </a:r>
          <a:endParaRPr lang="fr-FR" sz="1000" b="0" i="1" kern="1200" dirty="0">
            <a:solidFill>
              <a:schemeClr val="tx1"/>
            </a:solidFill>
          </a:endParaRPr>
        </a:p>
      </dsp:txBody>
      <dsp:txXfrm>
        <a:off x="26501" y="53756"/>
        <a:ext cx="1443240" cy="489878"/>
      </dsp:txXfrm>
    </dsp:sp>
    <dsp:sp modelId="{4F299E7A-08AB-49B4-BE42-305EFD34BC6D}">
      <dsp:nvSpPr>
        <dsp:cNvPr id="0" name=""/>
        <dsp:cNvSpPr/>
      </dsp:nvSpPr>
      <dsp:spPr>
        <a:xfrm>
          <a:off x="0" y="653655"/>
          <a:ext cx="1496242" cy="542880"/>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0" rIns="216000" bIns="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chemeClr val="tx1"/>
              </a:solidFill>
            </a:rPr>
            <a:t>Le </a:t>
          </a:r>
          <a:r>
            <a:rPr lang="fr-FR" sz="1000" b="0" kern="1200" dirty="0">
              <a:solidFill>
                <a:srgbClr val="000000"/>
              </a:solidFill>
              <a:latin typeface="Century Gothic" panose="020F0302020204030204"/>
              <a:ea typeface="+mn-ea"/>
              <a:cs typeface="+mn-cs"/>
            </a:rPr>
            <a:t>premier</a:t>
          </a:r>
          <a:r>
            <a:rPr lang="fr-FR" sz="1000" b="0" kern="1200" dirty="0">
              <a:solidFill>
                <a:schemeClr val="tx1"/>
              </a:solidFill>
            </a:rPr>
            <a:t> </a:t>
          </a:r>
          <a:br>
            <a:rPr lang="fr-FR" sz="1000" b="0" kern="1200" dirty="0">
              <a:solidFill>
                <a:schemeClr val="tx1"/>
              </a:solidFill>
            </a:rPr>
          </a:br>
          <a:r>
            <a:rPr lang="fr-FR" sz="1000" b="0" kern="1200" dirty="0">
              <a:solidFill>
                <a:schemeClr val="tx1"/>
              </a:solidFill>
            </a:rPr>
            <a:t>de l’An</a:t>
          </a:r>
        </a:p>
      </dsp:txBody>
      <dsp:txXfrm>
        <a:off x="26501" y="680156"/>
        <a:ext cx="1443240" cy="489878"/>
      </dsp:txXfrm>
    </dsp:sp>
    <dsp:sp modelId="{5826BFF9-CDFC-40D5-B3BF-59D9393817B8}">
      <dsp:nvSpPr>
        <dsp:cNvPr id="0" name=""/>
        <dsp:cNvSpPr/>
      </dsp:nvSpPr>
      <dsp:spPr>
        <a:xfrm>
          <a:off x="0" y="1280055"/>
          <a:ext cx="1496242" cy="542880"/>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0" rIns="216000" bIns="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Pâques</a:t>
          </a:r>
        </a:p>
      </dsp:txBody>
      <dsp:txXfrm>
        <a:off x="26501" y="1306556"/>
        <a:ext cx="1443240" cy="489878"/>
      </dsp:txXfrm>
    </dsp:sp>
    <dsp:sp modelId="{698576F8-96D3-46DC-BC67-9768850BF50F}">
      <dsp:nvSpPr>
        <dsp:cNvPr id="0" name=""/>
        <dsp:cNvSpPr/>
      </dsp:nvSpPr>
      <dsp:spPr>
        <a:xfrm>
          <a:off x="0" y="1906455"/>
          <a:ext cx="1496242" cy="542880"/>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0" rIns="216000" bIns="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La saint Valentin </a:t>
          </a:r>
        </a:p>
      </dsp:txBody>
      <dsp:txXfrm>
        <a:off x="26501" y="1932956"/>
        <a:ext cx="1443240" cy="489878"/>
      </dsp:txXfrm>
    </dsp:sp>
    <dsp:sp modelId="{F2F90BB8-9C0A-4554-90EF-B41A691F18EE}">
      <dsp:nvSpPr>
        <dsp:cNvPr id="0" name=""/>
        <dsp:cNvSpPr/>
      </dsp:nvSpPr>
      <dsp:spPr>
        <a:xfrm>
          <a:off x="0" y="2532854"/>
          <a:ext cx="1496242" cy="542880"/>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0" rIns="216000" bIns="0" numCol="1" spcCol="1270" anchor="ctr" anchorCtr="0">
          <a:noAutofit/>
        </a:bodyPr>
        <a:lstStyle/>
        <a:p>
          <a:pPr marL="0" lvl="0" indent="0" algn="l" defTabSz="444500">
            <a:lnSpc>
              <a:spcPct val="90000"/>
            </a:lnSpc>
            <a:spcBef>
              <a:spcPct val="0"/>
            </a:spcBef>
            <a:spcAft>
              <a:spcPct val="35000"/>
            </a:spcAft>
            <a:buNone/>
          </a:pPr>
          <a:r>
            <a:rPr lang="fr-FR" sz="1000" b="0" kern="1200">
              <a:solidFill>
                <a:srgbClr val="000000"/>
              </a:solidFill>
              <a:latin typeface="Century Gothic" panose="020F0302020204030204"/>
              <a:ea typeface="+mn-ea"/>
              <a:cs typeface="+mn-cs"/>
            </a:rPr>
            <a:t>Halloween </a:t>
          </a:r>
          <a:endParaRPr lang="fr-FR" sz="1000" b="0" kern="1200" dirty="0">
            <a:solidFill>
              <a:srgbClr val="000000"/>
            </a:solidFill>
            <a:latin typeface="Century Gothic" panose="020F0302020204030204"/>
            <a:ea typeface="+mn-ea"/>
            <a:cs typeface="+mn-cs"/>
          </a:endParaRPr>
        </a:p>
      </dsp:txBody>
      <dsp:txXfrm>
        <a:off x="26501" y="2559355"/>
        <a:ext cx="1443240" cy="489878"/>
      </dsp:txXfrm>
    </dsp:sp>
    <dsp:sp modelId="{F3EB46F6-CD01-4392-B21C-92A08ED4808E}">
      <dsp:nvSpPr>
        <dsp:cNvPr id="0" name=""/>
        <dsp:cNvSpPr/>
      </dsp:nvSpPr>
      <dsp:spPr>
        <a:xfrm>
          <a:off x="0" y="3159254"/>
          <a:ext cx="1496242" cy="542880"/>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0" rIns="216000" bIns="0" numCol="1" spcCol="1270" anchor="ctr" anchorCtr="0">
          <a:noAutofit/>
        </a:bodyPr>
        <a:lstStyle/>
        <a:p>
          <a:pPr marL="0" lvl="0" indent="0" algn="l" defTabSz="444500">
            <a:lnSpc>
              <a:spcPct val="90000"/>
            </a:lnSpc>
            <a:spcBef>
              <a:spcPct val="0"/>
            </a:spcBef>
            <a:spcAft>
              <a:spcPct val="35000"/>
            </a:spcAft>
            <a:buNone/>
          </a:pPr>
          <a:r>
            <a:rPr lang="fr-FR" sz="1000" b="0" kern="1200">
              <a:solidFill>
                <a:srgbClr val="000000"/>
              </a:solidFill>
              <a:latin typeface="Century Gothic" panose="020F0302020204030204"/>
              <a:ea typeface="+mn-ea"/>
              <a:cs typeface="+mn-cs"/>
            </a:rPr>
            <a:t>Aucune</a:t>
          </a:r>
          <a:endParaRPr lang="fr-FR" sz="1000" b="0" kern="1200" dirty="0">
            <a:solidFill>
              <a:srgbClr val="000000"/>
            </a:solidFill>
            <a:latin typeface="Century Gothic" panose="020F0302020204030204"/>
            <a:ea typeface="+mn-ea"/>
            <a:cs typeface="+mn-cs"/>
          </a:endParaRPr>
        </a:p>
      </dsp:txBody>
      <dsp:txXfrm>
        <a:off x="26501" y="3185755"/>
        <a:ext cx="1443240" cy="4898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1A241-D6DC-4573-8A29-37766342F9F2}">
      <dsp:nvSpPr>
        <dsp:cNvPr id="0" name=""/>
        <dsp:cNvSpPr/>
      </dsp:nvSpPr>
      <dsp:spPr>
        <a:xfrm>
          <a:off x="0" y="36756"/>
          <a:ext cx="1718235" cy="655200"/>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0" rIns="216000" bIns="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chemeClr val="tx1"/>
              </a:solidFill>
            </a:rPr>
            <a:t>De la joie </a:t>
          </a:r>
          <a:endParaRPr lang="fr-FR" sz="1000" b="0" i="1" kern="1200" dirty="0">
            <a:solidFill>
              <a:schemeClr val="tx1"/>
            </a:solidFill>
          </a:endParaRPr>
        </a:p>
      </dsp:txBody>
      <dsp:txXfrm>
        <a:off x="31984" y="68740"/>
        <a:ext cx="1654267" cy="591232"/>
      </dsp:txXfrm>
    </dsp:sp>
    <dsp:sp modelId="{7FC40C22-BFC0-498F-81A2-F9C47449DDA9}">
      <dsp:nvSpPr>
        <dsp:cNvPr id="0" name=""/>
        <dsp:cNvSpPr/>
      </dsp:nvSpPr>
      <dsp:spPr>
        <a:xfrm>
          <a:off x="0" y="792756"/>
          <a:ext cx="1718235" cy="655200"/>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0" rIns="216000" bIns="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De l’impatience </a:t>
          </a:r>
        </a:p>
      </dsp:txBody>
      <dsp:txXfrm>
        <a:off x="31984" y="824740"/>
        <a:ext cx="1654267" cy="591232"/>
      </dsp:txXfrm>
    </dsp:sp>
    <dsp:sp modelId="{3620D8E3-FACB-4244-B706-6F8093307A19}">
      <dsp:nvSpPr>
        <dsp:cNvPr id="0" name=""/>
        <dsp:cNvSpPr/>
      </dsp:nvSpPr>
      <dsp:spPr>
        <a:xfrm>
          <a:off x="0" y="1548756"/>
          <a:ext cx="1718235" cy="655200"/>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0" rIns="216000" bIns="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Du stress</a:t>
          </a:r>
        </a:p>
      </dsp:txBody>
      <dsp:txXfrm>
        <a:off x="31984" y="1580740"/>
        <a:ext cx="1654267" cy="591232"/>
      </dsp:txXfrm>
    </dsp:sp>
    <dsp:sp modelId="{8DEB8CA5-0B53-4CB0-84EF-58BEF84C6E7B}">
      <dsp:nvSpPr>
        <dsp:cNvPr id="0" name=""/>
        <dsp:cNvSpPr/>
      </dsp:nvSpPr>
      <dsp:spPr>
        <a:xfrm>
          <a:off x="0" y="2304756"/>
          <a:ext cx="1718235" cy="655200"/>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0" rIns="216000" bIns="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De l’indifférence </a:t>
          </a:r>
        </a:p>
      </dsp:txBody>
      <dsp:txXfrm>
        <a:off x="31984" y="2336740"/>
        <a:ext cx="1654267" cy="591232"/>
      </dsp:txXfrm>
    </dsp:sp>
    <dsp:sp modelId="{EA795C6C-FD6B-44B6-B7C3-DAEB087C3BE5}">
      <dsp:nvSpPr>
        <dsp:cNvPr id="0" name=""/>
        <dsp:cNvSpPr/>
      </dsp:nvSpPr>
      <dsp:spPr>
        <a:xfrm>
          <a:off x="0" y="3060756"/>
          <a:ext cx="1718235" cy="655200"/>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0" rIns="216000" bIns="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De </a:t>
          </a:r>
          <a:r>
            <a:rPr lang="fr-FR" sz="1000" b="0" kern="1200">
              <a:solidFill>
                <a:srgbClr val="000000"/>
              </a:solidFill>
              <a:latin typeface="Century Gothic" panose="020F0302020204030204"/>
              <a:ea typeface="+mn-ea"/>
              <a:cs typeface="+mn-cs"/>
            </a:rPr>
            <a:t>la culpabilité</a:t>
          </a:r>
          <a:endParaRPr lang="fr-FR" sz="1000" b="0" kern="1200" dirty="0">
            <a:solidFill>
              <a:srgbClr val="000000"/>
            </a:solidFill>
            <a:latin typeface="Century Gothic" panose="020F0302020204030204"/>
            <a:ea typeface="+mn-ea"/>
            <a:cs typeface="+mn-cs"/>
          </a:endParaRPr>
        </a:p>
      </dsp:txBody>
      <dsp:txXfrm>
        <a:off x="31984" y="3092740"/>
        <a:ext cx="1654267" cy="5912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1A241-D6DC-4573-8A29-37766342F9F2}">
      <dsp:nvSpPr>
        <dsp:cNvPr id="0" name=""/>
        <dsp:cNvSpPr/>
      </dsp:nvSpPr>
      <dsp:spPr>
        <a:xfrm>
          <a:off x="0" y="10694"/>
          <a:ext cx="1562556" cy="468000"/>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0" rIns="216000" bIns="0" numCol="1" spcCol="1270" anchor="ctr" anchorCtr="0">
          <a:noAutofit/>
        </a:bodyPr>
        <a:lstStyle/>
        <a:p>
          <a:pPr marL="0" lvl="0" indent="0" algn="l" defTabSz="444500">
            <a:lnSpc>
              <a:spcPct val="90000"/>
            </a:lnSpc>
            <a:spcBef>
              <a:spcPct val="0"/>
            </a:spcBef>
            <a:spcAft>
              <a:spcPct val="35000"/>
            </a:spcAft>
            <a:buNone/>
          </a:pPr>
          <a:r>
            <a:rPr lang="fr-FR" sz="1000" b="0" kern="1200">
              <a:solidFill>
                <a:schemeClr val="tx1"/>
              </a:solidFill>
            </a:rPr>
            <a:t>Famille</a:t>
          </a:r>
          <a:endParaRPr lang="fr-FR" sz="1000" b="0" i="1" kern="1200" dirty="0">
            <a:solidFill>
              <a:schemeClr val="tx1"/>
            </a:solidFill>
          </a:endParaRPr>
        </a:p>
      </dsp:txBody>
      <dsp:txXfrm>
        <a:off x="22846" y="33540"/>
        <a:ext cx="1516864" cy="422308"/>
      </dsp:txXfrm>
    </dsp:sp>
    <dsp:sp modelId="{11069084-C901-4537-A4D9-61C56CE76D9D}">
      <dsp:nvSpPr>
        <dsp:cNvPr id="0" name=""/>
        <dsp:cNvSpPr/>
      </dsp:nvSpPr>
      <dsp:spPr>
        <a:xfrm>
          <a:off x="0" y="550695"/>
          <a:ext cx="1562556" cy="468000"/>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0" rIns="216000" bIns="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Cadeaux </a:t>
          </a:r>
        </a:p>
      </dsp:txBody>
      <dsp:txXfrm>
        <a:off x="22846" y="573541"/>
        <a:ext cx="1516864" cy="422308"/>
      </dsp:txXfrm>
    </dsp:sp>
    <dsp:sp modelId="{15034CF6-7EFC-4340-ABC8-EFF656B9BEA0}">
      <dsp:nvSpPr>
        <dsp:cNvPr id="0" name=""/>
        <dsp:cNvSpPr/>
      </dsp:nvSpPr>
      <dsp:spPr>
        <a:xfrm>
          <a:off x="0" y="1090695"/>
          <a:ext cx="1562556" cy="468000"/>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0" rIns="216000" bIns="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Repas</a:t>
          </a:r>
        </a:p>
      </dsp:txBody>
      <dsp:txXfrm>
        <a:off x="22846" y="1113541"/>
        <a:ext cx="1516864" cy="422308"/>
      </dsp:txXfrm>
    </dsp:sp>
    <dsp:sp modelId="{974DE0D2-C8ED-46F1-ADF8-47F690DFFE61}">
      <dsp:nvSpPr>
        <dsp:cNvPr id="0" name=""/>
        <dsp:cNvSpPr/>
      </dsp:nvSpPr>
      <dsp:spPr>
        <a:xfrm>
          <a:off x="0" y="1630695"/>
          <a:ext cx="1562556" cy="468000"/>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0" rIns="216000" bIns="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Décorations</a:t>
          </a:r>
        </a:p>
      </dsp:txBody>
      <dsp:txXfrm>
        <a:off x="22846" y="1653541"/>
        <a:ext cx="1516864" cy="422308"/>
      </dsp:txXfrm>
    </dsp:sp>
    <dsp:sp modelId="{3ED566CF-C765-4153-8CFD-284A0F3854AC}">
      <dsp:nvSpPr>
        <dsp:cNvPr id="0" name=""/>
        <dsp:cNvSpPr/>
      </dsp:nvSpPr>
      <dsp:spPr>
        <a:xfrm>
          <a:off x="0" y="2170695"/>
          <a:ext cx="1562556" cy="468000"/>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0" rIns="216000" bIns="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Dépenses</a:t>
          </a:r>
        </a:p>
      </dsp:txBody>
      <dsp:txXfrm>
        <a:off x="22846" y="2193541"/>
        <a:ext cx="1516864" cy="422308"/>
      </dsp:txXfrm>
    </dsp:sp>
    <dsp:sp modelId="{4D35DE14-EF44-4DC8-AD28-53B0F01C256F}">
      <dsp:nvSpPr>
        <dsp:cNvPr id="0" name=""/>
        <dsp:cNvSpPr/>
      </dsp:nvSpPr>
      <dsp:spPr>
        <a:xfrm>
          <a:off x="0" y="2710695"/>
          <a:ext cx="1562556" cy="468000"/>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0" rIns="216000" bIns="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Religion</a:t>
          </a:r>
        </a:p>
      </dsp:txBody>
      <dsp:txXfrm>
        <a:off x="22846" y="2733541"/>
        <a:ext cx="1516864" cy="422308"/>
      </dsp:txXfrm>
    </dsp:sp>
    <dsp:sp modelId="{6FB46F1F-59A6-436E-ACC7-30A4E36155AE}">
      <dsp:nvSpPr>
        <dsp:cNvPr id="0" name=""/>
        <dsp:cNvSpPr/>
      </dsp:nvSpPr>
      <dsp:spPr>
        <a:xfrm>
          <a:off x="0" y="3250695"/>
          <a:ext cx="1562556" cy="468000"/>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0" rIns="216000" bIns="0" numCol="1" spcCol="1270" anchor="ctr" anchorCtr="0">
          <a:noAutofit/>
        </a:bodyPr>
        <a:lstStyle/>
        <a:p>
          <a:pPr marL="0" lvl="0" indent="0" algn="l" defTabSz="444500">
            <a:lnSpc>
              <a:spcPct val="90000"/>
            </a:lnSpc>
            <a:spcBef>
              <a:spcPct val="0"/>
            </a:spcBef>
            <a:spcAft>
              <a:spcPct val="35000"/>
            </a:spcAft>
            <a:buNone/>
          </a:pPr>
          <a:r>
            <a:rPr lang="fr-FR" sz="1000" b="0" kern="1200">
              <a:solidFill>
                <a:srgbClr val="000000"/>
              </a:solidFill>
              <a:latin typeface="Century Gothic" panose="020F0302020204030204"/>
              <a:ea typeface="+mn-ea"/>
              <a:cs typeface="+mn-cs"/>
            </a:rPr>
            <a:t>Autre</a:t>
          </a:r>
          <a:endParaRPr lang="fr-FR" sz="1000" b="0" kern="1200" dirty="0">
            <a:solidFill>
              <a:srgbClr val="000000"/>
            </a:solidFill>
            <a:latin typeface="Century Gothic" panose="020F0302020204030204"/>
            <a:ea typeface="+mn-ea"/>
            <a:cs typeface="+mn-cs"/>
          </a:endParaRPr>
        </a:p>
      </dsp:txBody>
      <dsp:txXfrm>
        <a:off x="22846" y="3273541"/>
        <a:ext cx="1516864" cy="4223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1A241-D6DC-4573-8A29-37766342F9F2}">
      <dsp:nvSpPr>
        <dsp:cNvPr id="0" name=""/>
        <dsp:cNvSpPr/>
      </dsp:nvSpPr>
      <dsp:spPr>
        <a:xfrm>
          <a:off x="0" y="52168"/>
          <a:ext cx="2738357" cy="449280"/>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0" rIns="216000" bIns="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chemeClr val="tx1"/>
              </a:solidFill>
            </a:rPr>
            <a:t>Le prix des denrées alimentaires</a:t>
          </a:r>
          <a:endParaRPr lang="fr-FR" sz="1000" b="0" i="1" kern="1200" dirty="0">
            <a:solidFill>
              <a:schemeClr val="tx1"/>
            </a:solidFill>
          </a:endParaRPr>
        </a:p>
      </dsp:txBody>
      <dsp:txXfrm>
        <a:off x="21932" y="74100"/>
        <a:ext cx="2694493" cy="405416"/>
      </dsp:txXfrm>
    </dsp:sp>
    <dsp:sp modelId="{1F6DBB69-5648-41D3-8482-2D51C74F9F02}">
      <dsp:nvSpPr>
        <dsp:cNvPr id="0" name=""/>
        <dsp:cNvSpPr/>
      </dsp:nvSpPr>
      <dsp:spPr>
        <a:xfrm>
          <a:off x="0" y="570568"/>
          <a:ext cx="2738357" cy="449280"/>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0" rIns="216000" bIns="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Le prix des cadeaux</a:t>
          </a:r>
        </a:p>
      </dsp:txBody>
      <dsp:txXfrm>
        <a:off x="21932" y="592500"/>
        <a:ext cx="2694493" cy="405416"/>
      </dsp:txXfrm>
    </dsp:sp>
    <dsp:sp modelId="{18C2E098-BCCD-456B-99EE-D3798FDB14C4}">
      <dsp:nvSpPr>
        <dsp:cNvPr id="0" name=""/>
        <dsp:cNvSpPr/>
      </dsp:nvSpPr>
      <dsp:spPr>
        <a:xfrm>
          <a:off x="0" y="1088968"/>
          <a:ext cx="2738357" cy="449280"/>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0" rIns="216000" bIns="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Le prix du carburant</a:t>
          </a:r>
        </a:p>
      </dsp:txBody>
      <dsp:txXfrm>
        <a:off x="21932" y="1110900"/>
        <a:ext cx="2694493" cy="405416"/>
      </dsp:txXfrm>
    </dsp:sp>
    <dsp:sp modelId="{69B988DE-4277-4D88-8A44-4D5B914EF12E}">
      <dsp:nvSpPr>
        <dsp:cNvPr id="0" name=""/>
        <dsp:cNvSpPr/>
      </dsp:nvSpPr>
      <dsp:spPr>
        <a:xfrm>
          <a:off x="0" y="1607368"/>
          <a:ext cx="2738357" cy="449280"/>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0" rIns="216000" bIns="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Des pertubations dans les transports</a:t>
          </a:r>
        </a:p>
      </dsp:txBody>
      <dsp:txXfrm>
        <a:off x="21932" y="1629300"/>
        <a:ext cx="2694493" cy="405416"/>
      </dsp:txXfrm>
    </dsp:sp>
    <dsp:sp modelId="{6EA20FC0-AEEC-450B-BABE-63DE277DBE25}">
      <dsp:nvSpPr>
        <dsp:cNvPr id="0" name=""/>
        <dsp:cNvSpPr/>
      </dsp:nvSpPr>
      <dsp:spPr>
        <a:xfrm>
          <a:off x="0" y="2125768"/>
          <a:ext cx="2738357" cy="449280"/>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0" rIns="216000" bIns="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Le prix des billets de train</a:t>
          </a:r>
        </a:p>
      </dsp:txBody>
      <dsp:txXfrm>
        <a:off x="21932" y="2147700"/>
        <a:ext cx="2694493" cy="405416"/>
      </dsp:txXfrm>
    </dsp:sp>
    <dsp:sp modelId="{E4F51F29-A66A-48F8-916E-443F1D784EDE}">
      <dsp:nvSpPr>
        <dsp:cNvPr id="0" name=""/>
        <dsp:cNvSpPr/>
      </dsp:nvSpPr>
      <dsp:spPr>
        <a:xfrm>
          <a:off x="0" y="2644168"/>
          <a:ext cx="2738357" cy="449280"/>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0" rIns="216000" bIns="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Une autre inquiétude</a:t>
          </a:r>
        </a:p>
      </dsp:txBody>
      <dsp:txXfrm>
        <a:off x="21932" y="2666100"/>
        <a:ext cx="2694493" cy="405416"/>
      </dsp:txXfrm>
    </dsp:sp>
    <dsp:sp modelId="{C2538455-4F99-4872-9696-E545256E121F}">
      <dsp:nvSpPr>
        <dsp:cNvPr id="0" name=""/>
        <dsp:cNvSpPr/>
      </dsp:nvSpPr>
      <dsp:spPr>
        <a:xfrm>
          <a:off x="0" y="3162568"/>
          <a:ext cx="2738357" cy="449280"/>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0" rIns="216000" bIns="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rgbClr val="000000"/>
              </a:solidFill>
              <a:latin typeface="Century Gothic" panose="020F0302020204030204"/>
              <a:ea typeface="+mn-ea"/>
              <a:cs typeface="+mn-cs"/>
            </a:rPr>
            <a:t>Aucune de ces inquiétudes</a:t>
          </a:r>
        </a:p>
      </dsp:txBody>
      <dsp:txXfrm>
        <a:off x="21932" y="3184500"/>
        <a:ext cx="2694493" cy="4054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1A241-D6DC-4573-8A29-37766342F9F2}">
      <dsp:nvSpPr>
        <dsp:cNvPr id="0" name=""/>
        <dsp:cNvSpPr/>
      </dsp:nvSpPr>
      <dsp:spPr>
        <a:xfrm>
          <a:off x="0" y="96036"/>
          <a:ext cx="3662319" cy="286874"/>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0" rIns="144000" bIns="0" numCol="1" spcCol="1270" anchor="ctr" anchorCtr="0">
          <a:noAutofit/>
        </a:bodyPr>
        <a:lstStyle/>
        <a:p>
          <a:pPr marL="0" lvl="0" indent="0" algn="l" defTabSz="377825">
            <a:lnSpc>
              <a:spcPct val="90000"/>
            </a:lnSpc>
            <a:spcBef>
              <a:spcPct val="0"/>
            </a:spcBef>
            <a:spcAft>
              <a:spcPct val="35000"/>
            </a:spcAft>
            <a:buNone/>
          </a:pPr>
          <a:r>
            <a:rPr lang="fr-FR" sz="850" b="0" kern="1200" dirty="0">
              <a:solidFill>
                <a:schemeClr val="tx1"/>
              </a:solidFill>
            </a:rPr>
            <a:t>Faire vos achats de cadeaux lors des périodes promotionnelles</a:t>
          </a:r>
          <a:endParaRPr lang="fr-FR" sz="850" b="0" i="1" kern="1200" dirty="0">
            <a:solidFill>
              <a:schemeClr val="tx1"/>
            </a:solidFill>
          </a:endParaRPr>
        </a:p>
      </dsp:txBody>
      <dsp:txXfrm>
        <a:off x="14004" y="110040"/>
        <a:ext cx="3634311" cy="258866"/>
      </dsp:txXfrm>
    </dsp:sp>
    <dsp:sp modelId="{D8A08B3C-06AE-455A-B201-A47E80A70F77}">
      <dsp:nvSpPr>
        <dsp:cNvPr id="0" name=""/>
        <dsp:cNvSpPr/>
      </dsp:nvSpPr>
      <dsp:spPr>
        <a:xfrm>
          <a:off x="0" y="431870"/>
          <a:ext cx="3662319" cy="286874"/>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0" rIns="144000" bIns="0" numCol="1" spcCol="1270" anchor="ctr" anchorCtr="0">
          <a:noAutofit/>
        </a:bodyPr>
        <a:lstStyle/>
        <a:p>
          <a:pPr marL="0" lvl="0" indent="0" algn="l" defTabSz="377825">
            <a:lnSpc>
              <a:spcPct val="90000"/>
            </a:lnSpc>
            <a:spcBef>
              <a:spcPct val="0"/>
            </a:spcBef>
            <a:spcAft>
              <a:spcPct val="35000"/>
            </a:spcAft>
            <a:buNone/>
          </a:pPr>
          <a:r>
            <a:rPr lang="fr-FR" sz="850" b="0" kern="1200" dirty="0">
              <a:solidFill>
                <a:schemeClr val="tx1"/>
              </a:solidFill>
            </a:rPr>
            <a:t>Faire des cadeaux uniquement aux </a:t>
          </a:r>
          <a:r>
            <a:rPr lang="fr-FR" sz="850" b="0" kern="1200" dirty="0">
              <a:solidFill>
                <a:srgbClr val="000000"/>
              </a:solidFill>
              <a:latin typeface="Century Gothic" panose="020F0302020204030204"/>
              <a:ea typeface="+mn-ea"/>
              <a:cs typeface="+mn-cs"/>
            </a:rPr>
            <a:t>enfants</a:t>
          </a:r>
        </a:p>
      </dsp:txBody>
      <dsp:txXfrm>
        <a:off x="14004" y="445874"/>
        <a:ext cx="3634311" cy="258866"/>
      </dsp:txXfrm>
    </dsp:sp>
    <dsp:sp modelId="{627B0AE6-AA22-4D7A-B8A9-43A2133629A4}">
      <dsp:nvSpPr>
        <dsp:cNvPr id="0" name=""/>
        <dsp:cNvSpPr/>
      </dsp:nvSpPr>
      <dsp:spPr>
        <a:xfrm>
          <a:off x="0" y="767704"/>
          <a:ext cx="3662319" cy="286874"/>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0" rIns="144000" bIns="0" numCol="1" spcCol="1270" anchor="ctr" anchorCtr="0">
          <a:noAutofit/>
        </a:bodyPr>
        <a:lstStyle/>
        <a:p>
          <a:pPr marL="0" lvl="0" indent="0" algn="l" defTabSz="377825">
            <a:lnSpc>
              <a:spcPct val="90000"/>
            </a:lnSpc>
            <a:spcBef>
              <a:spcPct val="0"/>
            </a:spcBef>
            <a:spcAft>
              <a:spcPct val="35000"/>
            </a:spcAft>
            <a:buNone/>
          </a:pPr>
          <a:r>
            <a:rPr lang="fr-FR" sz="850" b="0" kern="1200" dirty="0">
              <a:solidFill>
                <a:srgbClr val="000000"/>
              </a:solidFill>
              <a:latin typeface="Century Gothic" panose="020F0302020204030204"/>
              <a:ea typeface="+mn-ea"/>
              <a:cs typeface="+mn-cs"/>
            </a:rPr>
            <a:t>Faire un seul cadeau pour un couple</a:t>
          </a:r>
        </a:p>
      </dsp:txBody>
      <dsp:txXfrm>
        <a:off x="14004" y="781708"/>
        <a:ext cx="3634311" cy="258866"/>
      </dsp:txXfrm>
    </dsp:sp>
    <dsp:sp modelId="{16E170B3-6BC7-4276-A29E-DBBD9C7C31E4}">
      <dsp:nvSpPr>
        <dsp:cNvPr id="0" name=""/>
        <dsp:cNvSpPr/>
      </dsp:nvSpPr>
      <dsp:spPr>
        <a:xfrm>
          <a:off x="0" y="1103538"/>
          <a:ext cx="3662319" cy="286874"/>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0" rIns="144000" bIns="0" numCol="1" spcCol="1270" anchor="ctr" anchorCtr="0">
          <a:noAutofit/>
        </a:bodyPr>
        <a:lstStyle/>
        <a:p>
          <a:pPr marL="0" lvl="0" indent="0" algn="l" defTabSz="377825">
            <a:lnSpc>
              <a:spcPct val="90000"/>
            </a:lnSpc>
            <a:spcBef>
              <a:spcPct val="0"/>
            </a:spcBef>
            <a:spcAft>
              <a:spcPct val="35000"/>
            </a:spcAft>
            <a:buNone/>
          </a:pPr>
          <a:r>
            <a:rPr lang="fr-FR" sz="850" b="0" kern="1200" dirty="0">
              <a:solidFill>
                <a:srgbClr val="000000"/>
              </a:solidFill>
              <a:latin typeface="Century Gothic" panose="020F0302020204030204"/>
              <a:ea typeface="+mn-ea"/>
              <a:cs typeface="+mn-cs"/>
            </a:rPr>
            <a:t>Utiliser les chèques cadeaux offerts par les comités d’entreprises</a:t>
          </a:r>
        </a:p>
      </dsp:txBody>
      <dsp:txXfrm>
        <a:off x="14004" y="1117542"/>
        <a:ext cx="3634311" cy="258866"/>
      </dsp:txXfrm>
    </dsp:sp>
    <dsp:sp modelId="{BF74ECEE-8BC1-4854-9E32-C9C2D4B3DF2D}">
      <dsp:nvSpPr>
        <dsp:cNvPr id="0" name=""/>
        <dsp:cNvSpPr/>
      </dsp:nvSpPr>
      <dsp:spPr>
        <a:xfrm>
          <a:off x="0" y="1439373"/>
          <a:ext cx="3662319" cy="286874"/>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0" rIns="144000" bIns="0" numCol="1" spcCol="1270" anchor="ctr" anchorCtr="0">
          <a:noAutofit/>
        </a:bodyPr>
        <a:lstStyle/>
        <a:p>
          <a:pPr marL="0" lvl="0" indent="0" algn="l" defTabSz="377825">
            <a:lnSpc>
              <a:spcPct val="90000"/>
            </a:lnSpc>
            <a:spcBef>
              <a:spcPct val="0"/>
            </a:spcBef>
            <a:spcAft>
              <a:spcPct val="35000"/>
            </a:spcAft>
            <a:buNone/>
          </a:pPr>
          <a:r>
            <a:rPr lang="fr-FR" sz="850" b="0" kern="1200" dirty="0">
              <a:solidFill>
                <a:schemeClr val="tx1"/>
              </a:solidFill>
            </a:rPr>
            <a:t>Acheter vos cadeaux d’occasion ou de </a:t>
          </a:r>
          <a:r>
            <a:rPr lang="fr-FR" sz="850" b="0" kern="1200" dirty="0">
              <a:solidFill>
                <a:srgbClr val="000000"/>
              </a:solidFill>
              <a:latin typeface="Century Gothic" panose="020F0302020204030204"/>
              <a:ea typeface="+mn-ea"/>
              <a:cs typeface="+mn-cs"/>
            </a:rPr>
            <a:t>seconde</a:t>
          </a:r>
          <a:r>
            <a:rPr lang="fr-FR" sz="850" b="0" kern="1200" dirty="0">
              <a:solidFill>
                <a:schemeClr val="tx1"/>
              </a:solidFill>
            </a:rPr>
            <a:t> main</a:t>
          </a:r>
        </a:p>
      </dsp:txBody>
      <dsp:txXfrm>
        <a:off x="14004" y="1453377"/>
        <a:ext cx="3634311" cy="258866"/>
      </dsp:txXfrm>
    </dsp:sp>
    <dsp:sp modelId="{7AB8113D-6DED-481B-922D-2AC78070C50C}">
      <dsp:nvSpPr>
        <dsp:cNvPr id="0" name=""/>
        <dsp:cNvSpPr/>
      </dsp:nvSpPr>
      <dsp:spPr>
        <a:xfrm>
          <a:off x="0" y="1775207"/>
          <a:ext cx="3662319" cy="286874"/>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0" rIns="144000" bIns="0" numCol="1" spcCol="1270" anchor="ctr" anchorCtr="0">
          <a:noAutofit/>
        </a:bodyPr>
        <a:lstStyle/>
        <a:p>
          <a:pPr marL="0" lvl="0" indent="0" algn="l" defTabSz="377825">
            <a:lnSpc>
              <a:spcPct val="90000"/>
            </a:lnSpc>
            <a:spcBef>
              <a:spcPct val="0"/>
            </a:spcBef>
            <a:spcAft>
              <a:spcPct val="35000"/>
            </a:spcAft>
            <a:buNone/>
          </a:pPr>
          <a:r>
            <a:rPr lang="fr-FR" sz="850" b="0" kern="1200" dirty="0">
              <a:solidFill>
                <a:srgbClr val="000000"/>
              </a:solidFill>
              <a:latin typeface="Century Gothic" panose="020F0302020204030204"/>
              <a:ea typeface="+mn-ea"/>
              <a:cs typeface="+mn-cs"/>
            </a:rPr>
            <a:t>Utiliser un paiement par carte bancaire en plusieurs fois</a:t>
          </a:r>
        </a:p>
      </dsp:txBody>
      <dsp:txXfrm>
        <a:off x="14004" y="1789211"/>
        <a:ext cx="3634311" cy="258866"/>
      </dsp:txXfrm>
    </dsp:sp>
    <dsp:sp modelId="{488FDD95-E523-468E-9CD3-5F1C20A2AF11}">
      <dsp:nvSpPr>
        <dsp:cNvPr id="0" name=""/>
        <dsp:cNvSpPr/>
      </dsp:nvSpPr>
      <dsp:spPr>
        <a:xfrm>
          <a:off x="0" y="2111041"/>
          <a:ext cx="3662319" cy="286874"/>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0" rIns="144000" bIns="0" numCol="1" spcCol="1270" anchor="ctr" anchorCtr="0">
          <a:noAutofit/>
        </a:bodyPr>
        <a:lstStyle/>
        <a:p>
          <a:pPr marL="0" lvl="0" indent="0" algn="l" defTabSz="377825">
            <a:lnSpc>
              <a:spcPct val="90000"/>
            </a:lnSpc>
            <a:spcBef>
              <a:spcPct val="0"/>
            </a:spcBef>
            <a:spcAft>
              <a:spcPct val="35000"/>
            </a:spcAft>
            <a:buNone/>
          </a:pPr>
          <a:r>
            <a:rPr lang="fr-FR" sz="850" b="0" kern="1200" dirty="0">
              <a:solidFill>
                <a:srgbClr val="000000"/>
              </a:solidFill>
              <a:latin typeface="Century Gothic" panose="020F0302020204030204"/>
              <a:ea typeface="+mn-ea"/>
              <a:cs typeface="+mn-cs"/>
            </a:rPr>
            <a:t>Fabriquer vos cadeaux vous-même</a:t>
          </a:r>
        </a:p>
      </dsp:txBody>
      <dsp:txXfrm>
        <a:off x="14004" y="2125045"/>
        <a:ext cx="3634311" cy="258866"/>
      </dsp:txXfrm>
    </dsp:sp>
    <dsp:sp modelId="{66283384-C36F-410D-B04E-707EAA517F2B}">
      <dsp:nvSpPr>
        <dsp:cNvPr id="0" name=""/>
        <dsp:cNvSpPr/>
      </dsp:nvSpPr>
      <dsp:spPr>
        <a:xfrm>
          <a:off x="0" y="2446875"/>
          <a:ext cx="3662319" cy="286874"/>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0" rIns="144000" bIns="0" numCol="1" spcCol="1270" anchor="ctr" anchorCtr="0">
          <a:noAutofit/>
        </a:bodyPr>
        <a:lstStyle/>
        <a:p>
          <a:pPr marL="0" lvl="0" indent="0" algn="l" defTabSz="377825">
            <a:lnSpc>
              <a:spcPct val="90000"/>
            </a:lnSpc>
            <a:spcBef>
              <a:spcPct val="0"/>
            </a:spcBef>
            <a:spcAft>
              <a:spcPct val="35000"/>
            </a:spcAft>
            <a:buNone/>
          </a:pPr>
          <a:r>
            <a:rPr lang="fr-FR" sz="850" b="0" kern="1200" dirty="0">
              <a:solidFill>
                <a:schemeClr val="tx1"/>
              </a:solidFill>
            </a:rPr>
            <a:t>Organiser un tirage au sort pour les cadeaux </a:t>
          </a:r>
          <a:br>
            <a:rPr lang="fr-FR" sz="850" b="0" kern="1200" dirty="0">
              <a:solidFill>
                <a:schemeClr val="tx1"/>
              </a:solidFill>
            </a:rPr>
          </a:br>
          <a:r>
            <a:rPr lang="fr-FR" sz="850" b="0" kern="1200" dirty="0">
              <a:solidFill>
                <a:schemeClr val="tx1"/>
              </a:solidFill>
            </a:rPr>
            <a:t>entre les membres de la famille</a:t>
          </a:r>
        </a:p>
      </dsp:txBody>
      <dsp:txXfrm>
        <a:off x="14004" y="2460879"/>
        <a:ext cx="3634311" cy="258866"/>
      </dsp:txXfrm>
    </dsp:sp>
    <dsp:sp modelId="{E8CE7187-7F34-40A2-80D6-96E61DB6E2C0}">
      <dsp:nvSpPr>
        <dsp:cNvPr id="0" name=""/>
        <dsp:cNvSpPr/>
      </dsp:nvSpPr>
      <dsp:spPr>
        <a:xfrm>
          <a:off x="0" y="2782710"/>
          <a:ext cx="3662319" cy="286874"/>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0" rIns="144000" bIns="0" numCol="1" spcCol="1270" anchor="ctr" anchorCtr="0">
          <a:noAutofit/>
        </a:bodyPr>
        <a:lstStyle/>
        <a:p>
          <a:pPr marL="0" lvl="0" indent="0" algn="l" defTabSz="377825">
            <a:lnSpc>
              <a:spcPct val="90000"/>
            </a:lnSpc>
            <a:spcBef>
              <a:spcPct val="0"/>
            </a:spcBef>
            <a:spcAft>
              <a:spcPct val="35000"/>
            </a:spcAft>
            <a:buNone/>
          </a:pPr>
          <a:r>
            <a:rPr lang="fr-FR" sz="850" b="0" kern="1200" dirty="0">
              <a:solidFill>
                <a:srgbClr val="000000"/>
              </a:solidFill>
              <a:latin typeface="Century Gothic" panose="020F0302020204030204"/>
              <a:ea typeface="+mn-ea"/>
              <a:cs typeface="+mn-cs"/>
            </a:rPr>
            <a:t>Utiliser un crédit à la consommation</a:t>
          </a:r>
        </a:p>
      </dsp:txBody>
      <dsp:txXfrm>
        <a:off x="14004" y="2796714"/>
        <a:ext cx="3634311" cy="258866"/>
      </dsp:txXfrm>
    </dsp:sp>
    <dsp:sp modelId="{A6A34CC7-671A-4441-BECE-0E071F30C1D0}">
      <dsp:nvSpPr>
        <dsp:cNvPr id="0" name=""/>
        <dsp:cNvSpPr/>
      </dsp:nvSpPr>
      <dsp:spPr>
        <a:xfrm>
          <a:off x="0" y="3118544"/>
          <a:ext cx="3662319" cy="286874"/>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0" rIns="144000" bIns="0" numCol="1" spcCol="1270" anchor="ctr" anchorCtr="0">
          <a:noAutofit/>
        </a:bodyPr>
        <a:lstStyle/>
        <a:p>
          <a:pPr marL="0" lvl="0" indent="0" algn="l" defTabSz="377825">
            <a:lnSpc>
              <a:spcPct val="90000"/>
            </a:lnSpc>
            <a:spcBef>
              <a:spcPct val="0"/>
            </a:spcBef>
            <a:spcAft>
              <a:spcPct val="35000"/>
            </a:spcAft>
            <a:buNone/>
          </a:pPr>
          <a:r>
            <a:rPr lang="fr-FR" sz="850" b="0" kern="1200" dirty="0">
              <a:solidFill>
                <a:srgbClr val="000000"/>
              </a:solidFill>
              <a:latin typeface="Century Gothic" panose="020F0302020204030204"/>
              <a:ea typeface="+mn-ea"/>
              <a:cs typeface="+mn-cs"/>
            </a:rPr>
            <a:t>Autre</a:t>
          </a:r>
        </a:p>
      </dsp:txBody>
      <dsp:txXfrm>
        <a:off x="14004" y="3132548"/>
        <a:ext cx="3634311" cy="258866"/>
      </dsp:txXfrm>
    </dsp:sp>
    <dsp:sp modelId="{5A37A503-5030-434D-B3E1-E6F583D66670}">
      <dsp:nvSpPr>
        <dsp:cNvPr id="0" name=""/>
        <dsp:cNvSpPr/>
      </dsp:nvSpPr>
      <dsp:spPr>
        <a:xfrm>
          <a:off x="0" y="3454378"/>
          <a:ext cx="3662319" cy="286874"/>
        </a:xfrm>
        <a:prstGeom prst="roundRect">
          <a:avLst/>
        </a:prstGeom>
        <a:solidFill>
          <a:srgbClr val="F7F7F7"/>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0" rIns="144000" bIns="0" numCol="1" spcCol="1270" anchor="ctr" anchorCtr="0">
          <a:noAutofit/>
        </a:bodyPr>
        <a:lstStyle/>
        <a:p>
          <a:pPr marL="0" lvl="0" indent="0" algn="l" defTabSz="377825">
            <a:lnSpc>
              <a:spcPct val="90000"/>
            </a:lnSpc>
            <a:spcBef>
              <a:spcPct val="0"/>
            </a:spcBef>
            <a:spcAft>
              <a:spcPct val="35000"/>
            </a:spcAft>
            <a:buNone/>
          </a:pPr>
          <a:r>
            <a:rPr lang="fr-FR" sz="850" b="0" kern="1200" dirty="0">
              <a:solidFill>
                <a:srgbClr val="000000"/>
              </a:solidFill>
              <a:latin typeface="Century Gothic" panose="020F0302020204030204"/>
              <a:ea typeface="+mn-ea"/>
              <a:cs typeface="+mn-cs"/>
            </a:rPr>
            <a:t>Non</a:t>
          </a:r>
          <a:r>
            <a:rPr lang="fr-FR" sz="850" b="0" kern="1200">
              <a:solidFill>
                <a:srgbClr val="000000"/>
              </a:solidFill>
              <a:latin typeface="Century Gothic" panose="020F0302020204030204"/>
              <a:ea typeface="+mn-ea"/>
              <a:cs typeface="+mn-cs"/>
            </a:rPr>
            <a:t>, aucune</a:t>
          </a:r>
          <a:endParaRPr lang="fr-FR" sz="850" b="0" kern="1200" dirty="0">
            <a:solidFill>
              <a:srgbClr val="000000"/>
            </a:solidFill>
            <a:latin typeface="Century Gothic" panose="020F0302020204030204"/>
            <a:ea typeface="+mn-ea"/>
            <a:cs typeface="+mn-cs"/>
          </a:endParaRPr>
        </a:p>
      </dsp:txBody>
      <dsp:txXfrm>
        <a:off x="14004" y="3468382"/>
        <a:ext cx="3634311" cy="25886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cdr:y>
    </cdr:from>
    <cdr:to>
      <cdr:x>0</cdr:x>
      <cdr:y>0</cdr:y>
    </cdr:to>
    <cdr:sp macro="" textlink="">
      <cdr:nvSpPr>
        <cdr:cNvPr id="5" name="Connecteur droit 4"/>
        <cdr:cNvSpPr/>
      </cdr:nvSpPr>
      <cdr:spPr>
        <a:xfrm xmlns:a="http://schemas.openxmlformats.org/drawingml/2006/main" flipH="1">
          <a:off x="-395536" y="-1700808"/>
          <a:ext cx="0"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rtlCol="0" anchor="ctr"/>
        <a:lstStyle xmlns:a="http://schemas.openxmlformats.org/drawingml/2006/main"/>
        <a:p xmlns:a="http://schemas.openxmlformats.org/drawingml/2006/main">
          <a:endParaRPr lang="fr-F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0</cdr:x>
      <cdr:y>0</cdr:y>
    </cdr:to>
    <cdr:sp macro="" textlink="">
      <cdr:nvSpPr>
        <cdr:cNvPr id="5" name="Connecteur droit 4"/>
        <cdr:cNvSpPr/>
      </cdr:nvSpPr>
      <cdr:spPr>
        <a:xfrm xmlns:a="http://schemas.openxmlformats.org/drawingml/2006/main" flipH="1">
          <a:off x="-395536" y="-1700808"/>
          <a:ext cx="0"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rtlCol="0" anchor="ctr"/>
        <a:lstStyle xmlns:a="http://schemas.openxmlformats.org/drawingml/2006/main"/>
        <a:p xmlns:a="http://schemas.openxmlformats.org/drawingml/2006/main">
          <a:endParaRPr lang="fr-F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cdr:y>
    </cdr:from>
    <cdr:to>
      <cdr:x>0</cdr:x>
      <cdr:y>0</cdr:y>
    </cdr:to>
    <cdr:sp macro="" textlink="">
      <cdr:nvSpPr>
        <cdr:cNvPr id="5" name="Connecteur droit 4"/>
        <cdr:cNvSpPr/>
      </cdr:nvSpPr>
      <cdr:spPr>
        <a:xfrm xmlns:a="http://schemas.openxmlformats.org/drawingml/2006/main" flipH="1">
          <a:off x="-395536" y="-1700808"/>
          <a:ext cx="0"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rtlCol="0" anchor="ctr"/>
        <a:lstStyle xmlns:a="http://schemas.openxmlformats.org/drawingml/2006/main"/>
        <a:p xmlns:a="http://schemas.openxmlformats.org/drawingml/2006/main">
          <a:endParaRPr lang="fr-FR"/>
        </a:p>
      </cdr:txBody>
    </cdr:sp>
  </cdr:relSizeAnchor>
</c:userShapes>
</file>

<file path=ppt/drawings/drawing4.xml><?xml version="1.0" encoding="utf-8"?>
<c:userShapes xmlns:c="http://schemas.openxmlformats.org/drawingml/2006/chart">
  <cdr:relSizeAnchor xmlns:cdr="http://schemas.openxmlformats.org/drawingml/2006/chartDrawing">
    <cdr:from>
      <cdr:x>0</cdr:x>
      <cdr:y>0</cdr:y>
    </cdr:from>
    <cdr:to>
      <cdr:x>0</cdr:x>
      <cdr:y>0</cdr:y>
    </cdr:to>
    <cdr:sp macro="" textlink="">
      <cdr:nvSpPr>
        <cdr:cNvPr id="5" name="Connecteur droit 4"/>
        <cdr:cNvSpPr/>
      </cdr:nvSpPr>
      <cdr:spPr>
        <a:xfrm xmlns:a="http://schemas.openxmlformats.org/drawingml/2006/main" flipH="1">
          <a:off x="-395536" y="-1700808"/>
          <a:ext cx="0"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rtlCol="0" anchor="ctr"/>
        <a:lstStyle xmlns:a="http://schemas.openxmlformats.org/drawingml/2006/main"/>
        <a:p xmlns:a="http://schemas.openxmlformats.org/drawingml/2006/main">
          <a:endParaRPr lang="fr-F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3" y="1"/>
            <a:ext cx="2944283" cy="496570"/>
          </a:xfrm>
          <a:prstGeom prst="rect">
            <a:avLst/>
          </a:prstGeom>
        </p:spPr>
        <p:txBody>
          <a:bodyPr vert="horz" lIns="91434" tIns="45717" rIns="91434" bIns="45717" rtlCol="0"/>
          <a:lstStyle>
            <a:lvl1pPr algn="l">
              <a:defRPr sz="1200"/>
            </a:lvl1pPr>
          </a:lstStyle>
          <a:p>
            <a:endParaRPr lang="fr-FR" dirty="0"/>
          </a:p>
        </p:txBody>
      </p:sp>
      <p:sp>
        <p:nvSpPr>
          <p:cNvPr id="3" name="Espace réservé de la date 2"/>
          <p:cNvSpPr>
            <a:spLocks noGrp="1"/>
          </p:cNvSpPr>
          <p:nvPr>
            <p:ph type="dt" sz="quarter" idx="1"/>
          </p:nvPr>
        </p:nvSpPr>
        <p:spPr>
          <a:xfrm>
            <a:off x="3848647" y="1"/>
            <a:ext cx="2944283" cy="496570"/>
          </a:xfrm>
          <a:prstGeom prst="rect">
            <a:avLst/>
          </a:prstGeom>
        </p:spPr>
        <p:txBody>
          <a:bodyPr vert="horz" lIns="91434" tIns="45717" rIns="91434" bIns="45717" rtlCol="0"/>
          <a:lstStyle>
            <a:lvl1pPr algn="r">
              <a:defRPr sz="1200"/>
            </a:lvl1pPr>
          </a:lstStyle>
          <a:p>
            <a:fld id="{DBEB8FFA-537E-4E30-9C71-EB6FC0243EA2}" type="datetimeFigureOut">
              <a:rPr lang="fr-FR" smtClean="0"/>
              <a:pPr/>
              <a:t>30/10/2025</a:t>
            </a:fld>
            <a:endParaRPr lang="fr-FR" dirty="0"/>
          </a:p>
        </p:txBody>
      </p:sp>
      <p:sp>
        <p:nvSpPr>
          <p:cNvPr id="4" name="Espace réservé du pied de page 3"/>
          <p:cNvSpPr>
            <a:spLocks noGrp="1"/>
          </p:cNvSpPr>
          <p:nvPr>
            <p:ph type="ftr" sz="quarter" idx="2"/>
          </p:nvPr>
        </p:nvSpPr>
        <p:spPr>
          <a:xfrm>
            <a:off x="3" y="9433107"/>
            <a:ext cx="2944283" cy="496570"/>
          </a:xfrm>
          <a:prstGeom prst="rect">
            <a:avLst/>
          </a:prstGeom>
        </p:spPr>
        <p:txBody>
          <a:bodyPr vert="horz" lIns="91434" tIns="45717" rIns="91434" bIns="45717"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48647" y="9433107"/>
            <a:ext cx="2944283" cy="496570"/>
          </a:xfrm>
          <a:prstGeom prst="rect">
            <a:avLst/>
          </a:prstGeom>
        </p:spPr>
        <p:txBody>
          <a:bodyPr vert="horz" lIns="91434" tIns="45717" rIns="91434" bIns="45717" rtlCol="0" anchor="b"/>
          <a:lstStyle>
            <a:lvl1pPr algn="r">
              <a:defRPr sz="1200"/>
            </a:lvl1pPr>
          </a:lstStyle>
          <a:p>
            <a:fld id="{6D54B32C-D933-494C-B3B5-371E584BA2C6}" type="slidenum">
              <a:rPr lang="fr-FR" smtClean="0"/>
              <a:pPr/>
              <a:t>‹N°›</a:t>
            </a:fld>
            <a:endParaRPr lang="fr-FR" dirty="0"/>
          </a:p>
        </p:txBody>
      </p:sp>
    </p:spTree>
    <p:extLst>
      <p:ext uri="{BB962C8B-B14F-4D97-AF65-F5344CB8AC3E}">
        <p14:creationId xmlns:p14="http://schemas.microsoft.com/office/powerpoint/2010/main" val="41704775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2944283" cy="496570"/>
          </a:xfrm>
          <a:prstGeom prst="rect">
            <a:avLst/>
          </a:prstGeom>
        </p:spPr>
        <p:txBody>
          <a:bodyPr vert="horz" lIns="91434" tIns="45717" rIns="91434" bIns="45717" rtlCol="0"/>
          <a:lstStyle>
            <a:lvl1pPr algn="l">
              <a:defRPr sz="1200"/>
            </a:lvl1pPr>
          </a:lstStyle>
          <a:p>
            <a:endParaRPr lang="en-GB" dirty="0"/>
          </a:p>
        </p:txBody>
      </p:sp>
      <p:sp>
        <p:nvSpPr>
          <p:cNvPr id="3" name="Date Placeholder 2"/>
          <p:cNvSpPr>
            <a:spLocks noGrp="1"/>
          </p:cNvSpPr>
          <p:nvPr>
            <p:ph type="dt" idx="1"/>
          </p:nvPr>
        </p:nvSpPr>
        <p:spPr>
          <a:xfrm>
            <a:off x="3848647" y="1"/>
            <a:ext cx="2944283" cy="496570"/>
          </a:xfrm>
          <a:prstGeom prst="rect">
            <a:avLst/>
          </a:prstGeom>
        </p:spPr>
        <p:txBody>
          <a:bodyPr vert="horz" lIns="91434" tIns="45717" rIns="91434" bIns="45717" rtlCol="0"/>
          <a:lstStyle>
            <a:lvl1pPr algn="r">
              <a:defRPr sz="1200"/>
            </a:lvl1pPr>
          </a:lstStyle>
          <a:p>
            <a:fld id="{BDB041C0-46EE-7D43-8806-0F6427993E7E}" type="datetimeFigureOut">
              <a:rPr lang="en-US" smtClean="0"/>
              <a:pPr/>
              <a:t>10/30/2025</a:t>
            </a:fld>
            <a:endParaRPr lang="en-GB" dirty="0"/>
          </a:p>
        </p:txBody>
      </p:sp>
      <p:sp>
        <p:nvSpPr>
          <p:cNvPr id="4" name="Slide Image Placeholder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434" tIns="45717" rIns="91434" bIns="45717" rtlCol="0" anchor="ctr"/>
          <a:lstStyle/>
          <a:p>
            <a:endParaRPr lang="en-GB" dirty="0"/>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34" tIns="45717" rIns="91434" bIns="45717"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3" y="9433107"/>
            <a:ext cx="2944283" cy="496570"/>
          </a:xfrm>
          <a:prstGeom prst="rect">
            <a:avLst/>
          </a:prstGeom>
        </p:spPr>
        <p:txBody>
          <a:bodyPr vert="horz" lIns="91434" tIns="45717" rIns="91434" bIns="45717"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48647" y="9433107"/>
            <a:ext cx="2944283" cy="496570"/>
          </a:xfrm>
          <a:prstGeom prst="rect">
            <a:avLst/>
          </a:prstGeom>
        </p:spPr>
        <p:txBody>
          <a:bodyPr vert="horz" lIns="91434" tIns="45717" rIns="91434" bIns="45717" rtlCol="0" anchor="b"/>
          <a:lstStyle>
            <a:lvl1pPr algn="r">
              <a:defRPr sz="1200"/>
            </a:lvl1pPr>
          </a:lstStyle>
          <a:p>
            <a:fld id="{6C646C6B-6B5B-B846-B904-783F27D5E183}" type="slidenum">
              <a:rPr lang="en-GB" smtClean="0"/>
              <a:pPr/>
              <a:t>‹N°›</a:t>
            </a:fld>
            <a:endParaRPr lang="en-GB" dirty="0"/>
          </a:p>
        </p:txBody>
      </p:sp>
    </p:spTree>
    <p:extLst>
      <p:ext uri="{BB962C8B-B14F-4D97-AF65-F5344CB8AC3E}">
        <p14:creationId xmlns:p14="http://schemas.microsoft.com/office/powerpoint/2010/main" val="12453820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C646C6B-6B5B-B846-B904-783F27D5E183}" type="slidenum">
              <a:rPr lang="en-GB" smtClean="0"/>
              <a:pPr/>
              <a:t>2</a:t>
            </a:fld>
            <a:endParaRPr lang="en-GB"/>
          </a:p>
        </p:txBody>
      </p:sp>
    </p:spTree>
    <p:extLst>
      <p:ext uri="{BB962C8B-B14F-4D97-AF65-F5344CB8AC3E}">
        <p14:creationId xmlns:p14="http://schemas.microsoft.com/office/powerpoint/2010/main" val="3058647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5.emf"/></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emf"/><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5.emf"/><Relationship Id="rId4" Type="http://schemas.openxmlformats.org/officeDocument/2006/relationships/image" Target="../media/image20.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Master" Target="../slideMasters/slideMaster2.xml"/><Relationship Id="rId4" Type="http://schemas.openxmlformats.org/officeDocument/2006/relationships/image" Target="../media/image39.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Master" Target="../slideMasters/slideMaster2.xml"/><Relationship Id="rId5" Type="http://schemas.openxmlformats.org/officeDocument/2006/relationships/image" Target="../media/image22.emf"/><Relationship Id="rId4" Type="http://schemas.openxmlformats.org/officeDocument/2006/relationships/image" Target="../media/image3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5.emf"/><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Master" Target="../slideMasters/slideMaster3.xml"/><Relationship Id="rId4" Type="http://schemas.openxmlformats.org/officeDocument/2006/relationships/image" Target="../media/image39.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Master" Target="../slideMasters/slideMaster3.xml"/><Relationship Id="rId5" Type="http://schemas.openxmlformats.org/officeDocument/2006/relationships/image" Target="../media/image22.emf"/><Relationship Id="rId4" Type="http://schemas.openxmlformats.org/officeDocument/2006/relationships/image" Target="../media/image39.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2.png"/><Relationship Id="rId2" Type="http://schemas.openxmlformats.org/officeDocument/2006/relationships/image" Target="../media/image42.png"/><Relationship Id="rId1" Type="http://schemas.openxmlformats.org/officeDocument/2006/relationships/slideMaster" Target="../slideMasters/slideMaster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pn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Master" Target="../slideMasters/slideMaster4.xml"/><Relationship Id="rId4" Type="http://schemas.openxmlformats.org/officeDocument/2006/relationships/image" Target="../media/image44.pn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2A234B-17AC-8B4E-BFDA-D269083AFF8A}"/>
              </a:ext>
            </a:extLst>
          </p:cNvPr>
          <p:cNvSpPr/>
          <p:nvPr userDrawn="1"/>
        </p:nvSpPr>
        <p:spPr>
          <a:xfrm>
            <a:off x="8628895" y="0"/>
            <a:ext cx="51510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951C8E1-9290-534D-9B87-5EFCDF8AD0EE}"/>
              </a:ext>
            </a:extLst>
          </p:cNvPr>
          <p:cNvSpPr>
            <a:spLocks noGrp="1"/>
          </p:cNvSpPr>
          <p:nvPr>
            <p:ph type="body" sz="quarter" idx="10" hasCustomPrompt="1"/>
          </p:nvPr>
        </p:nvSpPr>
        <p:spPr>
          <a:xfrm>
            <a:off x="2359408" y="1456303"/>
            <a:ext cx="4687887" cy="662778"/>
          </a:xfrm>
        </p:spPr>
        <p:txBody>
          <a:bodyPr/>
          <a:lstStyle>
            <a:lvl1pPr algn="ctr">
              <a:defRPr sz="4400"/>
            </a:lvl1pPr>
          </a:lstStyle>
          <a:p>
            <a:pPr lvl="0"/>
            <a:r>
              <a:rPr lang="fr-FR"/>
              <a:t>TITRE DE L’ÉTUDE</a:t>
            </a:r>
          </a:p>
        </p:txBody>
      </p:sp>
      <p:sp>
        <p:nvSpPr>
          <p:cNvPr id="19" name="Espace réservé du texte 18">
            <a:extLst>
              <a:ext uri="{FF2B5EF4-FFF2-40B4-BE49-F238E27FC236}">
                <a16:creationId xmlns:a16="http://schemas.microsoft.com/office/drawing/2014/main" id="{94012CEB-7088-D649-8CC5-29CCE7BF0DC7}"/>
              </a:ext>
            </a:extLst>
          </p:cNvPr>
          <p:cNvSpPr>
            <a:spLocks noGrp="1"/>
          </p:cNvSpPr>
          <p:nvPr>
            <p:ph type="body" sz="quarter" idx="11" hasCustomPrompt="1"/>
          </p:nvPr>
        </p:nvSpPr>
        <p:spPr>
          <a:xfrm>
            <a:off x="6184539" y="4721285"/>
            <a:ext cx="1702522" cy="210773"/>
          </a:xfrm>
        </p:spPr>
        <p:txBody>
          <a:bodyPr/>
          <a:lstStyle>
            <a:lvl1pPr>
              <a:defRPr sz="1000"/>
            </a:lvl1pPr>
            <a:lvl2pPr>
              <a:defRPr sz="600"/>
            </a:lvl2pPr>
            <a:lvl3pPr>
              <a:defRPr sz="500"/>
            </a:lvl3pPr>
            <a:lvl4pPr>
              <a:defRPr sz="500"/>
            </a:lvl4pPr>
            <a:lvl5pPr>
              <a:defRPr sz="500"/>
            </a:lvl5pPr>
          </a:lstStyle>
          <a:p>
            <a:r>
              <a:rPr lang="fr-FR" sz="1000" b="1">
                <a:solidFill>
                  <a:sysClr val="windowText" lastClr="000000"/>
                </a:solidFill>
                <a:latin typeface="Century Gothic" panose="020B0502020202020204" pitchFamily="34" charset="0"/>
              </a:rPr>
              <a:t>Mois Année / Étude </a:t>
            </a:r>
            <a:r>
              <a:rPr lang="fr-FR" sz="1000" b="1" err="1">
                <a:solidFill>
                  <a:sysClr val="windowText" lastClr="000000"/>
                </a:solidFill>
                <a:latin typeface="Century Gothic" panose="020B0502020202020204" pitchFamily="34" charset="0"/>
              </a:rPr>
              <a:t>n°XX</a:t>
            </a:r>
            <a:endParaRPr lang="fr-FR" sz="1000" b="1">
              <a:solidFill>
                <a:sysClr val="windowText" lastClr="000000"/>
              </a:solidFill>
              <a:latin typeface="Century Gothic" panose="020B0502020202020204" pitchFamily="34" charset="0"/>
            </a:endParaRPr>
          </a:p>
        </p:txBody>
      </p:sp>
      <p:sp>
        <p:nvSpPr>
          <p:cNvPr id="21" name="Espace réservé pour une image  20">
            <a:extLst>
              <a:ext uri="{FF2B5EF4-FFF2-40B4-BE49-F238E27FC236}">
                <a16:creationId xmlns:a16="http://schemas.microsoft.com/office/drawing/2014/main" id="{C3037028-3063-8A4F-8640-57C497E32078}"/>
              </a:ext>
            </a:extLst>
          </p:cNvPr>
          <p:cNvSpPr>
            <a:spLocks noGrp="1"/>
          </p:cNvSpPr>
          <p:nvPr>
            <p:ph type="pic" sz="quarter" idx="12" hasCustomPrompt="1"/>
          </p:nvPr>
        </p:nvSpPr>
        <p:spPr>
          <a:xfrm>
            <a:off x="3595378" y="2567831"/>
            <a:ext cx="1955800" cy="630238"/>
          </a:xfrm>
          <a:ln w="12700">
            <a:noFill/>
          </a:ln>
        </p:spPr>
        <p:txBody>
          <a:bodyPr anchor="ctr"/>
          <a:lstStyle>
            <a:lvl1pPr algn="ctr">
              <a:defRPr>
                <a:ln>
                  <a:noFill/>
                </a:ln>
              </a:defRPr>
            </a:lvl1pPr>
          </a:lstStyle>
          <a:p>
            <a:r>
              <a:rPr lang="fr-FR"/>
              <a:t>LOGO CLIENT</a:t>
            </a:r>
          </a:p>
        </p:txBody>
      </p:sp>
      <p:sp>
        <p:nvSpPr>
          <p:cNvPr id="23" name="Espace réservé du texte 22">
            <a:extLst>
              <a:ext uri="{FF2B5EF4-FFF2-40B4-BE49-F238E27FC236}">
                <a16:creationId xmlns:a16="http://schemas.microsoft.com/office/drawing/2014/main" id="{7D54E6A2-E200-F747-B02C-AC7767DDCA5A}"/>
              </a:ext>
            </a:extLst>
          </p:cNvPr>
          <p:cNvSpPr>
            <a:spLocks noGrp="1"/>
          </p:cNvSpPr>
          <p:nvPr>
            <p:ph type="body" sz="quarter" idx="13" hasCustomPrompt="1"/>
          </p:nvPr>
        </p:nvSpPr>
        <p:spPr>
          <a:xfrm>
            <a:off x="638175" y="3989388"/>
            <a:ext cx="1827213" cy="211551"/>
          </a:xfrm>
        </p:spPr>
        <p:txBody>
          <a:bodyPr/>
          <a:lstStyle>
            <a:lvl1pPr>
              <a:defRPr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31" name="Espace réservé du texte 30">
            <a:extLst>
              <a:ext uri="{FF2B5EF4-FFF2-40B4-BE49-F238E27FC236}">
                <a16:creationId xmlns:a16="http://schemas.microsoft.com/office/drawing/2014/main" id="{62BD288D-F114-6941-B879-9112538812DB}"/>
              </a:ext>
            </a:extLst>
          </p:cNvPr>
          <p:cNvSpPr>
            <a:spLocks noGrp="1"/>
          </p:cNvSpPr>
          <p:nvPr>
            <p:ph type="body" sz="quarter" idx="17" hasCustomPrompt="1"/>
          </p:nvPr>
        </p:nvSpPr>
        <p:spPr>
          <a:xfrm>
            <a:off x="638175" y="4282545"/>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32" name="Espace réservé du texte 30">
            <a:extLst>
              <a:ext uri="{FF2B5EF4-FFF2-40B4-BE49-F238E27FC236}">
                <a16:creationId xmlns:a16="http://schemas.microsoft.com/office/drawing/2014/main" id="{1EF58E79-03D8-EB42-9426-5AE7602FB351}"/>
              </a:ext>
            </a:extLst>
          </p:cNvPr>
          <p:cNvSpPr>
            <a:spLocks noGrp="1"/>
          </p:cNvSpPr>
          <p:nvPr>
            <p:ph type="body" sz="quarter" idx="18" hasCustomPrompt="1"/>
          </p:nvPr>
        </p:nvSpPr>
        <p:spPr>
          <a:xfrm>
            <a:off x="638175" y="4527888"/>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33" name="Espace réservé du texte 30">
            <a:extLst>
              <a:ext uri="{FF2B5EF4-FFF2-40B4-BE49-F238E27FC236}">
                <a16:creationId xmlns:a16="http://schemas.microsoft.com/office/drawing/2014/main" id="{89D47DC4-278D-8449-83E5-AAC196E26489}"/>
              </a:ext>
            </a:extLst>
          </p:cNvPr>
          <p:cNvSpPr>
            <a:spLocks noGrp="1"/>
          </p:cNvSpPr>
          <p:nvPr>
            <p:ph type="body" sz="quarter" idx="19" hasCustomPrompt="1"/>
          </p:nvPr>
        </p:nvSpPr>
        <p:spPr>
          <a:xfrm>
            <a:off x="638175" y="4774084"/>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spTree>
    <p:extLst>
      <p:ext uri="{BB962C8B-B14F-4D97-AF65-F5344CB8AC3E}">
        <p14:creationId xmlns:p14="http://schemas.microsoft.com/office/powerpoint/2010/main" val="330695223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cxnSp>
        <p:nvCxnSpPr>
          <p:cNvPr id="2" name="Connecteur droit 1">
            <a:extLst>
              <a:ext uri="{FF2B5EF4-FFF2-40B4-BE49-F238E27FC236}">
                <a16:creationId xmlns:a16="http://schemas.microsoft.com/office/drawing/2014/main" id="{5A953BBE-FDF4-124B-95F2-CED21693CB28}"/>
              </a:ext>
            </a:extLst>
          </p:cNvPr>
          <p:cNvCxnSpPr>
            <a:cxnSpLocks/>
          </p:cNvCxnSpPr>
          <p:nvPr userDrawn="1"/>
        </p:nvCxnSpPr>
        <p:spPr>
          <a:xfrm>
            <a:off x="2523968" y="2199502"/>
            <a:ext cx="4271786" cy="0"/>
          </a:xfrm>
          <a:prstGeom prst="line">
            <a:avLst/>
          </a:prstGeom>
          <a:ln w="25400">
            <a:solidFill>
              <a:srgbClr val="195DAD"/>
            </a:solidFill>
          </a:ln>
        </p:spPr>
        <p:style>
          <a:lnRef idx="1">
            <a:schemeClr val="accent1"/>
          </a:lnRef>
          <a:fillRef idx="0">
            <a:schemeClr val="accent1"/>
          </a:fillRef>
          <a:effectRef idx="0">
            <a:schemeClr val="accent1"/>
          </a:effectRef>
          <a:fontRef idx="minor">
            <a:schemeClr val="tx1"/>
          </a:fontRef>
        </p:style>
      </p:cxnSp>
      <p:pic>
        <p:nvPicPr>
          <p:cNvPr id="3" name="Image 2" descr="Une image contenant ciel nocturne&#10;&#10;Description générée automatiquement">
            <a:extLst>
              <a:ext uri="{FF2B5EF4-FFF2-40B4-BE49-F238E27FC236}">
                <a16:creationId xmlns:a16="http://schemas.microsoft.com/office/drawing/2014/main" id="{88D1CDB8-5586-F64A-A592-00B65D850F2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866719">
            <a:off x="888531" y="2484473"/>
            <a:ext cx="1843952" cy="1488976"/>
          </a:xfrm>
          <a:prstGeom prst="rect">
            <a:avLst/>
          </a:prstGeom>
        </p:spPr>
      </p:pic>
      <p:pic>
        <p:nvPicPr>
          <p:cNvPr id="4" name="Image 3">
            <a:extLst>
              <a:ext uri="{FF2B5EF4-FFF2-40B4-BE49-F238E27FC236}">
                <a16:creationId xmlns:a16="http://schemas.microsoft.com/office/drawing/2014/main" id="{5D296675-685D-CA4B-A981-9EDE7894082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677027"/>
            <a:ext cx="2030016" cy="2059695"/>
          </a:xfrm>
          <a:prstGeom prst="rect">
            <a:avLst/>
          </a:prstGeom>
        </p:spPr>
      </p:pic>
      <p:pic>
        <p:nvPicPr>
          <p:cNvPr id="5" name="Image 4">
            <a:extLst>
              <a:ext uri="{FF2B5EF4-FFF2-40B4-BE49-F238E27FC236}">
                <a16:creationId xmlns:a16="http://schemas.microsoft.com/office/drawing/2014/main" id="{1DA824B6-61E9-CE4C-A443-727D65B6A32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636463" y="327935"/>
            <a:ext cx="2048250" cy="1508942"/>
          </a:xfrm>
          <a:prstGeom prst="rect">
            <a:avLst/>
          </a:prstGeom>
        </p:spPr>
      </p:pic>
      <p:pic>
        <p:nvPicPr>
          <p:cNvPr id="6" name="Image 5">
            <a:extLst>
              <a:ext uri="{FF2B5EF4-FFF2-40B4-BE49-F238E27FC236}">
                <a16:creationId xmlns:a16="http://schemas.microsoft.com/office/drawing/2014/main" id="{C8174658-0EA1-2941-9151-42E04E695B9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r="-1" b="-1"/>
          <a:stretch/>
        </p:blipFill>
        <p:spPr>
          <a:xfrm>
            <a:off x="1709961" y="0"/>
            <a:ext cx="1856353" cy="1338267"/>
          </a:xfrm>
          <a:prstGeom prst="rect">
            <a:avLst/>
          </a:prstGeom>
        </p:spPr>
      </p:pic>
      <p:pic>
        <p:nvPicPr>
          <p:cNvPr id="7" name="Image 6">
            <a:extLst>
              <a:ext uri="{FF2B5EF4-FFF2-40B4-BE49-F238E27FC236}">
                <a16:creationId xmlns:a16="http://schemas.microsoft.com/office/drawing/2014/main" id="{30D3DDFD-AA1F-BB43-931F-3453342067D9}"/>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t="-1"/>
          <a:stretch/>
        </p:blipFill>
        <p:spPr>
          <a:xfrm>
            <a:off x="0" y="2513938"/>
            <a:ext cx="819872" cy="1634318"/>
          </a:xfrm>
          <a:prstGeom prst="rect">
            <a:avLst/>
          </a:prstGeom>
        </p:spPr>
      </p:pic>
      <p:pic>
        <p:nvPicPr>
          <p:cNvPr id="8" name="Image 7">
            <a:extLst>
              <a:ext uri="{FF2B5EF4-FFF2-40B4-BE49-F238E27FC236}">
                <a16:creationId xmlns:a16="http://schemas.microsoft.com/office/drawing/2014/main" id="{F3F56142-9006-7941-A5C0-691A20745C40}"/>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566259" y="1479952"/>
            <a:ext cx="2276219" cy="1270425"/>
          </a:xfrm>
          <a:prstGeom prst="rect">
            <a:avLst/>
          </a:prstGeom>
        </p:spPr>
      </p:pic>
      <p:pic>
        <p:nvPicPr>
          <p:cNvPr id="9" name="Image 8">
            <a:extLst>
              <a:ext uri="{FF2B5EF4-FFF2-40B4-BE49-F238E27FC236}">
                <a16:creationId xmlns:a16="http://schemas.microsoft.com/office/drawing/2014/main" id="{AE6B0096-B12E-7747-9CCD-DF0ABAB353B1}"/>
              </a:ext>
            </a:extLst>
          </p:cNvPr>
          <p:cNvPicPr>
            <a:picLocks noChangeAspect="1"/>
          </p:cNvPicPr>
          <p:nvPr userDrawn="1"/>
        </p:nvPicPr>
        <p:blipFill>
          <a:blip r:embed="rId8"/>
          <a:stretch>
            <a:fillRect/>
          </a:stretch>
        </p:blipFill>
        <p:spPr>
          <a:xfrm>
            <a:off x="2442671" y="2937581"/>
            <a:ext cx="1739294" cy="535167"/>
          </a:xfrm>
          <a:prstGeom prst="rect">
            <a:avLst/>
          </a:prstGeom>
        </p:spPr>
      </p:pic>
      <p:sp>
        <p:nvSpPr>
          <p:cNvPr id="10" name="Espace réservé du texte 14">
            <a:extLst>
              <a:ext uri="{FF2B5EF4-FFF2-40B4-BE49-F238E27FC236}">
                <a16:creationId xmlns:a16="http://schemas.microsoft.com/office/drawing/2014/main" id="{8C1F97E3-86EE-944E-BDBC-657E7CADEEA6}"/>
              </a:ext>
            </a:extLst>
          </p:cNvPr>
          <p:cNvSpPr>
            <a:spLocks noGrp="1"/>
          </p:cNvSpPr>
          <p:nvPr>
            <p:ph type="body" sz="quarter" idx="10" hasCustomPrompt="1"/>
          </p:nvPr>
        </p:nvSpPr>
        <p:spPr>
          <a:xfrm>
            <a:off x="2294381" y="1554056"/>
            <a:ext cx="4687887" cy="662778"/>
          </a:xfrm>
        </p:spPr>
        <p:txBody>
          <a:bodyPr/>
          <a:lstStyle>
            <a:lvl1pPr algn="ctr">
              <a:defRPr sz="4400"/>
            </a:lvl1pPr>
          </a:lstStyle>
          <a:p>
            <a:pPr lvl="0"/>
            <a:r>
              <a:rPr lang="fr-FR"/>
              <a:t>TITRE DE L’ÉTUDE</a:t>
            </a:r>
          </a:p>
        </p:txBody>
      </p:sp>
      <p:sp>
        <p:nvSpPr>
          <p:cNvPr id="11" name="Espace réservé pour une image  20">
            <a:extLst>
              <a:ext uri="{FF2B5EF4-FFF2-40B4-BE49-F238E27FC236}">
                <a16:creationId xmlns:a16="http://schemas.microsoft.com/office/drawing/2014/main" id="{14BB77A0-7B6B-3A4D-815A-C52B730C5219}"/>
              </a:ext>
            </a:extLst>
          </p:cNvPr>
          <p:cNvSpPr>
            <a:spLocks noGrp="1"/>
          </p:cNvSpPr>
          <p:nvPr>
            <p:ph type="pic" sz="quarter" idx="12" hasCustomPrompt="1"/>
          </p:nvPr>
        </p:nvSpPr>
        <p:spPr>
          <a:xfrm>
            <a:off x="5053122" y="2879678"/>
            <a:ext cx="1955800" cy="630238"/>
          </a:xfrm>
          <a:ln w="12700">
            <a:noFill/>
          </a:ln>
        </p:spPr>
        <p:txBody>
          <a:bodyPr anchor="ctr"/>
          <a:lstStyle>
            <a:lvl1pPr algn="ctr">
              <a:defRPr>
                <a:ln>
                  <a:noFill/>
                </a:ln>
              </a:defRPr>
            </a:lvl1pPr>
          </a:lstStyle>
          <a:p>
            <a:r>
              <a:rPr lang="fr-FR"/>
              <a:t>LOGO CLIENT</a:t>
            </a:r>
          </a:p>
        </p:txBody>
      </p:sp>
      <p:sp>
        <p:nvSpPr>
          <p:cNvPr id="13" name="Espace réservé du texte 22">
            <a:extLst>
              <a:ext uri="{FF2B5EF4-FFF2-40B4-BE49-F238E27FC236}">
                <a16:creationId xmlns:a16="http://schemas.microsoft.com/office/drawing/2014/main" id="{22EB4E1A-D128-D94A-A64C-F4E5C0B827EE}"/>
              </a:ext>
            </a:extLst>
          </p:cNvPr>
          <p:cNvSpPr>
            <a:spLocks noGrp="1"/>
          </p:cNvSpPr>
          <p:nvPr>
            <p:ph type="body" sz="quarter" idx="14" hasCustomPrompt="1"/>
          </p:nvPr>
        </p:nvSpPr>
        <p:spPr>
          <a:xfrm>
            <a:off x="582041" y="4150126"/>
            <a:ext cx="1827213" cy="211551"/>
          </a:xfrm>
        </p:spPr>
        <p:txBody>
          <a:bodyPr/>
          <a:lstStyle>
            <a:lvl1pPr>
              <a:defRPr sz="1050"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14" name="Espace réservé du texte 30">
            <a:extLst>
              <a:ext uri="{FF2B5EF4-FFF2-40B4-BE49-F238E27FC236}">
                <a16:creationId xmlns:a16="http://schemas.microsoft.com/office/drawing/2014/main" id="{C63C145E-93E1-3543-A1F1-4A31E3CF7839}"/>
              </a:ext>
            </a:extLst>
          </p:cNvPr>
          <p:cNvSpPr>
            <a:spLocks noGrp="1"/>
          </p:cNvSpPr>
          <p:nvPr>
            <p:ph type="body" sz="quarter" idx="17" hasCustomPrompt="1"/>
          </p:nvPr>
        </p:nvSpPr>
        <p:spPr>
          <a:xfrm>
            <a:off x="582041" y="4361677"/>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15" name="Espace réservé du texte 30">
            <a:extLst>
              <a:ext uri="{FF2B5EF4-FFF2-40B4-BE49-F238E27FC236}">
                <a16:creationId xmlns:a16="http://schemas.microsoft.com/office/drawing/2014/main" id="{12598799-AEFB-AB40-A5E0-AC9E56B4113E}"/>
              </a:ext>
            </a:extLst>
          </p:cNvPr>
          <p:cNvSpPr>
            <a:spLocks noGrp="1"/>
          </p:cNvSpPr>
          <p:nvPr>
            <p:ph type="body" sz="quarter" idx="18" hasCustomPrompt="1"/>
          </p:nvPr>
        </p:nvSpPr>
        <p:spPr>
          <a:xfrm>
            <a:off x="582041" y="4588732"/>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16" name="Espace réservé du texte 30">
            <a:extLst>
              <a:ext uri="{FF2B5EF4-FFF2-40B4-BE49-F238E27FC236}">
                <a16:creationId xmlns:a16="http://schemas.microsoft.com/office/drawing/2014/main" id="{35119085-2562-9344-AB8E-1D6074BE073E}"/>
              </a:ext>
            </a:extLst>
          </p:cNvPr>
          <p:cNvSpPr>
            <a:spLocks noGrp="1"/>
          </p:cNvSpPr>
          <p:nvPr>
            <p:ph type="body" sz="quarter" idx="19" hasCustomPrompt="1"/>
          </p:nvPr>
        </p:nvSpPr>
        <p:spPr>
          <a:xfrm>
            <a:off x="582041" y="4816640"/>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pic>
        <p:nvPicPr>
          <p:cNvPr id="17" name="Image 16">
            <a:extLst>
              <a:ext uri="{FF2B5EF4-FFF2-40B4-BE49-F238E27FC236}">
                <a16:creationId xmlns:a16="http://schemas.microsoft.com/office/drawing/2014/main" id="{F0F60D4A-3983-A04D-B974-03A6639E64D2}"/>
              </a:ext>
            </a:extLst>
          </p:cNvPr>
          <p:cNvPicPr>
            <a:picLocks noChangeAspect="1"/>
          </p:cNvPicPr>
          <p:nvPr userDrawn="1"/>
        </p:nvPicPr>
        <p:blipFill>
          <a:blip r:embed="rId9"/>
          <a:stretch>
            <a:fillRect/>
          </a:stretch>
        </p:blipFill>
        <p:spPr>
          <a:xfrm>
            <a:off x="2279543" y="2879678"/>
            <a:ext cx="1739293" cy="535167"/>
          </a:xfrm>
          <a:prstGeom prst="rect">
            <a:avLst/>
          </a:prstGeom>
        </p:spPr>
      </p:pic>
      <p:sp>
        <p:nvSpPr>
          <p:cNvPr id="18" name="Espace réservé du texte 18">
            <a:extLst>
              <a:ext uri="{FF2B5EF4-FFF2-40B4-BE49-F238E27FC236}">
                <a16:creationId xmlns:a16="http://schemas.microsoft.com/office/drawing/2014/main" id="{C481E297-BC38-CA4C-AFFE-2EF8CCD9A315}"/>
              </a:ext>
            </a:extLst>
          </p:cNvPr>
          <p:cNvSpPr>
            <a:spLocks noGrp="1"/>
          </p:cNvSpPr>
          <p:nvPr>
            <p:ph type="body" sz="quarter" idx="11" hasCustomPrompt="1"/>
          </p:nvPr>
        </p:nvSpPr>
        <p:spPr>
          <a:xfrm>
            <a:off x="7345710" y="4784743"/>
            <a:ext cx="1702522" cy="210773"/>
          </a:xfrm>
        </p:spPr>
        <p:txBody>
          <a:bodyPr/>
          <a:lstStyle>
            <a:lvl1pPr>
              <a:defRPr sz="1000">
                <a:solidFill>
                  <a:schemeClr val="tx1"/>
                </a:solidFill>
              </a:defRPr>
            </a:lvl1pPr>
            <a:lvl2pPr>
              <a:defRPr sz="600"/>
            </a:lvl2pPr>
            <a:lvl3pPr>
              <a:defRPr sz="500"/>
            </a:lvl3pPr>
            <a:lvl4pPr>
              <a:defRPr sz="500"/>
            </a:lvl4pPr>
            <a:lvl5pPr>
              <a:defRPr sz="500"/>
            </a:lvl5pPr>
          </a:lstStyle>
          <a:p>
            <a:r>
              <a:rPr lang="fr-FR" sz="1000"/>
              <a:t>Mois Année / Étude N°XX </a:t>
            </a:r>
          </a:p>
        </p:txBody>
      </p:sp>
    </p:spTree>
    <p:extLst>
      <p:ext uri="{BB962C8B-B14F-4D97-AF65-F5344CB8AC3E}">
        <p14:creationId xmlns:p14="http://schemas.microsoft.com/office/powerpoint/2010/main" val="2854525807"/>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_Intercalaire_3">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BFCCD41-AC48-7543-B5C2-26F8F7A24D7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123739" y="1562620"/>
            <a:ext cx="3704842" cy="3302307"/>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pic>
        <p:nvPicPr>
          <p:cNvPr id="9" name="Image 8">
            <a:extLst>
              <a:ext uri="{FF2B5EF4-FFF2-40B4-BE49-F238E27FC236}">
                <a16:creationId xmlns:a16="http://schemas.microsoft.com/office/drawing/2014/main" id="{242CF4FF-683A-B44B-AAFC-BE8B7A04E90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4314434">
            <a:off x="332543" y="443299"/>
            <a:ext cx="2367509" cy="2110277"/>
          </a:xfrm>
          <a:prstGeom prst="rect">
            <a:avLst/>
          </a:prstGeom>
        </p:spPr>
      </p:pic>
    </p:spTree>
    <p:extLst>
      <p:ext uri="{BB962C8B-B14F-4D97-AF65-F5344CB8AC3E}">
        <p14:creationId xmlns:p14="http://schemas.microsoft.com/office/powerpoint/2010/main" val="1752069574"/>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6_Intercalaire_3">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265C22C-6E10-144F-B5DF-9902C55F016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9677421">
            <a:off x="5135725" y="1427890"/>
            <a:ext cx="3769200" cy="3207361"/>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pic>
        <p:nvPicPr>
          <p:cNvPr id="9" name="Image 8">
            <a:extLst>
              <a:ext uri="{FF2B5EF4-FFF2-40B4-BE49-F238E27FC236}">
                <a16:creationId xmlns:a16="http://schemas.microsoft.com/office/drawing/2014/main" id="{1DB9A4C4-7BE3-004D-904B-EAA020A6C12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666261">
            <a:off x="196508" y="437767"/>
            <a:ext cx="2413683" cy="2053898"/>
          </a:xfrm>
          <a:prstGeom prst="rect">
            <a:avLst/>
          </a:prstGeom>
        </p:spPr>
      </p:pic>
    </p:spTree>
    <p:extLst>
      <p:ext uri="{BB962C8B-B14F-4D97-AF65-F5344CB8AC3E}">
        <p14:creationId xmlns:p14="http://schemas.microsoft.com/office/powerpoint/2010/main" val="2182589692"/>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7_Intercalaire_3">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D5C87A2-F349-6741-B769-FC980FB1607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20791409">
            <a:off x="4377628" y="2196432"/>
            <a:ext cx="4614041" cy="2759614"/>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pic>
        <p:nvPicPr>
          <p:cNvPr id="6" name="Image 5">
            <a:extLst>
              <a:ext uri="{FF2B5EF4-FFF2-40B4-BE49-F238E27FC236}">
                <a16:creationId xmlns:a16="http://schemas.microsoft.com/office/drawing/2014/main" id="{817ECE13-0A80-5B4F-AA90-25ABC7C0F7A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366405">
            <a:off x="216686" y="480434"/>
            <a:ext cx="2822238" cy="1687953"/>
          </a:xfrm>
          <a:prstGeom prst="rect">
            <a:avLst/>
          </a:prstGeom>
        </p:spPr>
      </p:pic>
    </p:spTree>
    <p:extLst>
      <p:ext uri="{BB962C8B-B14F-4D97-AF65-F5344CB8AC3E}">
        <p14:creationId xmlns:p14="http://schemas.microsoft.com/office/powerpoint/2010/main" val="3669154202"/>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lide_phot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7" name="Rectangle 6">
            <a:extLst>
              <a:ext uri="{FF2B5EF4-FFF2-40B4-BE49-F238E27FC236}">
                <a16:creationId xmlns:a16="http://schemas.microsoft.com/office/drawing/2014/main" id="{937B89EA-1F84-3340-BC4B-00B7475585C6}"/>
              </a:ext>
            </a:extLst>
          </p:cNvPr>
          <p:cNvSpPr/>
          <p:nvPr userDrawn="1"/>
        </p:nvSpPr>
        <p:spPr>
          <a:xfrm>
            <a:off x="8640567" y="0"/>
            <a:ext cx="503434" cy="51496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mj-lt"/>
            </a:endParaRP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4" name="Espace réservé du numéro de diapositive 3">
            <a:extLst>
              <a:ext uri="{FF2B5EF4-FFF2-40B4-BE49-F238E27FC236}">
                <a16:creationId xmlns:a16="http://schemas.microsoft.com/office/drawing/2014/main" id="{DAB50600-242A-3E42-A7CE-3042425370AA}"/>
              </a:ext>
            </a:extLst>
          </p:cNvPr>
          <p:cNvSpPr>
            <a:spLocks noGrp="1"/>
          </p:cNvSpPr>
          <p:nvPr>
            <p:ph type="sldNum" sz="quarter" idx="12"/>
          </p:nvPr>
        </p:nvSpPr>
        <p:spPr/>
        <p:txBody>
          <a:bodyPr/>
          <a:lstStyle/>
          <a:p>
            <a:fld id="{21995480-1601-7C4D-95DE-8DD54C94E8C4}" type="slidenum">
              <a:rPr lang="fr-FR" smtClean="0"/>
              <a:pPr/>
              <a:t>‹N°›</a:t>
            </a:fld>
            <a:endParaRPr lang="fr-FR" dirty="0"/>
          </a:p>
        </p:txBody>
      </p:sp>
      <p:pic>
        <p:nvPicPr>
          <p:cNvPr id="8" name="Image 7">
            <a:extLst>
              <a:ext uri="{FF2B5EF4-FFF2-40B4-BE49-F238E27FC236}">
                <a16:creationId xmlns:a16="http://schemas.microsoft.com/office/drawing/2014/main" id="{4FE4CC8D-145A-439F-AD55-1CA89DFE41BA}"/>
              </a:ext>
            </a:extLst>
          </p:cNvPr>
          <p:cNvPicPr>
            <a:picLocks noChangeAspect="1"/>
          </p:cNvPicPr>
          <p:nvPr userDrawn="1"/>
        </p:nvPicPr>
        <p:blipFill>
          <a:blip r:embed="rId2"/>
          <a:stretch>
            <a:fillRect/>
          </a:stretch>
        </p:blipFill>
        <p:spPr>
          <a:xfrm>
            <a:off x="220237" y="4857058"/>
            <a:ext cx="262074" cy="166193"/>
          </a:xfrm>
          <a:prstGeom prst="rect">
            <a:avLst/>
          </a:prstGeom>
        </p:spPr>
      </p:pic>
    </p:spTree>
    <p:extLst>
      <p:ext uri="{BB962C8B-B14F-4D97-AF65-F5344CB8AC3E}">
        <p14:creationId xmlns:p14="http://schemas.microsoft.com/office/powerpoint/2010/main" val="3172193955"/>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5" name="Espace réservé du numéro de diapositive 4">
            <a:extLst>
              <a:ext uri="{FF2B5EF4-FFF2-40B4-BE49-F238E27FC236}">
                <a16:creationId xmlns:a16="http://schemas.microsoft.com/office/drawing/2014/main" id="{201702D3-4926-7546-B197-A6D2C2BED568}"/>
              </a:ext>
            </a:extLst>
          </p:cNvPr>
          <p:cNvSpPr>
            <a:spLocks noGrp="1"/>
          </p:cNvSpPr>
          <p:nvPr>
            <p:ph type="sldNum" sz="quarter" idx="11"/>
          </p:nvPr>
        </p:nvSpPr>
        <p:spPr/>
        <p:txBody>
          <a:bodyPr/>
          <a:lstStyle/>
          <a:p>
            <a:fld id="{21995480-1601-7C4D-95DE-8DD54C94E8C4}" type="slidenum">
              <a:rPr lang="fr-FR" smtClean="0"/>
              <a:pPr/>
              <a:t>‹N°›</a:t>
            </a:fld>
            <a:endParaRPr lang="fr-FR"/>
          </a:p>
        </p:txBody>
      </p:sp>
      <p:pic>
        <p:nvPicPr>
          <p:cNvPr id="4" name="Picture 2">
            <a:extLst>
              <a:ext uri="{FF2B5EF4-FFF2-40B4-BE49-F238E27FC236}">
                <a16:creationId xmlns:a16="http://schemas.microsoft.com/office/drawing/2014/main" id="{81169451-7473-0A67-EC36-362157229D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1264" y="4835520"/>
            <a:ext cx="246387" cy="15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283223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9B96E8B-1A4D-C24B-8919-EA8276D34EDA}"/>
              </a:ext>
            </a:extLst>
          </p:cNvPr>
          <p:cNvPicPr>
            <a:picLocks noChangeAspect="1"/>
          </p:cNvPicPr>
          <p:nvPr userDrawn="1"/>
        </p:nvPicPr>
        <p:blipFill>
          <a:blip r:embed="rId2"/>
          <a:stretch>
            <a:fillRect/>
          </a:stretch>
        </p:blipFill>
        <p:spPr>
          <a:xfrm>
            <a:off x="2416999" y="3080768"/>
            <a:ext cx="1739294" cy="535167"/>
          </a:xfrm>
          <a:prstGeom prst="rect">
            <a:avLst/>
          </a:prstGeom>
        </p:spPr>
      </p:pic>
      <p:pic>
        <p:nvPicPr>
          <p:cNvPr id="4" name="Image 3">
            <a:extLst>
              <a:ext uri="{FF2B5EF4-FFF2-40B4-BE49-F238E27FC236}">
                <a16:creationId xmlns:a16="http://schemas.microsoft.com/office/drawing/2014/main" id="{35F082A9-677F-C646-8837-F8F665181A91}"/>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152731"/>
            <a:ext cx="2090992" cy="2419019"/>
          </a:xfrm>
          <a:prstGeom prst="rect">
            <a:avLst/>
          </a:prstGeom>
        </p:spPr>
      </p:pic>
      <p:pic>
        <p:nvPicPr>
          <p:cNvPr id="5" name="Image 4" descr="Une image contenant ciel nocturne&#10;&#10;Description générée automatiquement">
            <a:extLst>
              <a:ext uri="{FF2B5EF4-FFF2-40B4-BE49-F238E27FC236}">
                <a16:creationId xmlns:a16="http://schemas.microsoft.com/office/drawing/2014/main" id="{BA83A6E0-8DD8-2C46-8FBF-57F06FD53105}"/>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7133263" y="-851312"/>
            <a:ext cx="2010737" cy="6846123"/>
          </a:xfrm>
          <a:prstGeom prst="rect">
            <a:avLst/>
          </a:prstGeom>
        </p:spPr>
      </p:pic>
      <p:sp>
        <p:nvSpPr>
          <p:cNvPr id="6" name="Espace réservé du texte 14">
            <a:extLst>
              <a:ext uri="{FF2B5EF4-FFF2-40B4-BE49-F238E27FC236}">
                <a16:creationId xmlns:a16="http://schemas.microsoft.com/office/drawing/2014/main" id="{DECE6A4B-1F30-974E-8DA5-1A9D5260997F}"/>
              </a:ext>
            </a:extLst>
          </p:cNvPr>
          <p:cNvSpPr>
            <a:spLocks noGrp="1"/>
          </p:cNvSpPr>
          <p:nvPr>
            <p:ph type="body" sz="quarter" idx="10" hasCustomPrompt="1"/>
          </p:nvPr>
        </p:nvSpPr>
        <p:spPr>
          <a:xfrm>
            <a:off x="2228056" y="1675127"/>
            <a:ext cx="4687887" cy="662778"/>
          </a:xfrm>
        </p:spPr>
        <p:txBody>
          <a:bodyPr/>
          <a:lstStyle>
            <a:lvl1pPr algn="ctr">
              <a:defRPr sz="4400"/>
            </a:lvl1pPr>
          </a:lstStyle>
          <a:p>
            <a:pPr lvl="0"/>
            <a:r>
              <a:rPr lang="fr-FR"/>
              <a:t>TITRE DE L’ÉTUDE</a:t>
            </a:r>
          </a:p>
        </p:txBody>
      </p:sp>
      <p:sp>
        <p:nvSpPr>
          <p:cNvPr id="7" name="Espace réservé pour une image  20">
            <a:extLst>
              <a:ext uri="{FF2B5EF4-FFF2-40B4-BE49-F238E27FC236}">
                <a16:creationId xmlns:a16="http://schemas.microsoft.com/office/drawing/2014/main" id="{E090B88F-2B23-E043-A376-F33715E5BC84}"/>
              </a:ext>
            </a:extLst>
          </p:cNvPr>
          <p:cNvSpPr>
            <a:spLocks noGrp="1"/>
          </p:cNvSpPr>
          <p:nvPr>
            <p:ph type="pic" sz="quarter" idx="12" hasCustomPrompt="1"/>
          </p:nvPr>
        </p:nvSpPr>
        <p:spPr>
          <a:xfrm>
            <a:off x="4764853" y="3063307"/>
            <a:ext cx="1955800" cy="630238"/>
          </a:xfrm>
          <a:ln w="12700">
            <a:noFill/>
          </a:ln>
        </p:spPr>
        <p:txBody>
          <a:bodyPr anchor="ctr"/>
          <a:lstStyle>
            <a:lvl1pPr algn="ctr">
              <a:defRPr>
                <a:ln>
                  <a:noFill/>
                </a:ln>
              </a:defRPr>
            </a:lvl1pPr>
          </a:lstStyle>
          <a:p>
            <a:r>
              <a:rPr lang="fr-FR"/>
              <a:t>LOGO CLIENT</a:t>
            </a:r>
          </a:p>
        </p:txBody>
      </p:sp>
      <p:sp>
        <p:nvSpPr>
          <p:cNvPr id="9" name="Espace réservé du texte 22">
            <a:extLst>
              <a:ext uri="{FF2B5EF4-FFF2-40B4-BE49-F238E27FC236}">
                <a16:creationId xmlns:a16="http://schemas.microsoft.com/office/drawing/2014/main" id="{8C26469A-5D3E-7847-BF5A-A2BBE6DD61AF}"/>
              </a:ext>
            </a:extLst>
          </p:cNvPr>
          <p:cNvSpPr>
            <a:spLocks noGrp="1"/>
          </p:cNvSpPr>
          <p:nvPr>
            <p:ph type="body" sz="quarter" idx="14" hasCustomPrompt="1"/>
          </p:nvPr>
        </p:nvSpPr>
        <p:spPr>
          <a:xfrm>
            <a:off x="508253" y="4121076"/>
            <a:ext cx="1827213" cy="211551"/>
          </a:xfrm>
        </p:spPr>
        <p:txBody>
          <a:bodyPr/>
          <a:lstStyle>
            <a:lvl1pPr>
              <a:defRPr sz="1050"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10" name="Espace réservé du texte 30">
            <a:extLst>
              <a:ext uri="{FF2B5EF4-FFF2-40B4-BE49-F238E27FC236}">
                <a16:creationId xmlns:a16="http://schemas.microsoft.com/office/drawing/2014/main" id="{84548946-7B2A-D64F-A8F7-512E6777312E}"/>
              </a:ext>
            </a:extLst>
          </p:cNvPr>
          <p:cNvSpPr>
            <a:spLocks noGrp="1"/>
          </p:cNvSpPr>
          <p:nvPr>
            <p:ph type="body" sz="quarter" idx="17" hasCustomPrompt="1"/>
          </p:nvPr>
        </p:nvSpPr>
        <p:spPr>
          <a:xfrm>
            <a:off x="508253" y="4332627"/>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11" name="Espace réservé du texte 30">
            <a:extLst>
              <a:ext uri="{FF2B5EF4-FFF2-40B4-BE49-F238E27FC236}">
                <a16:creationId xmlns:a16="http://schemas.microsoft.com/office/drawing/2014/main" id="{92830989-0A37-F643-9E00-8640ECCD62DB}"/>
              </a:ext>
            </a:extLst>
          </p:cNvPr>
          <p:cNvSpPr>
            <a:spLocks noGrp="1"/>
          </p:cNvSpPr>
          <p:nvPr>
            <p:ph type="body" sz="quarter" idx="18" hasCustomPrompt="1"/>
          </p:nvPr>
        </p:nvSpPr>
        <p:spPr>
          <a:xfrm>
            <a:off x="508253" y="4559682"/>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12" name="Espace réservé du texte 30">
            <a:extLst>
              <a:ext uri="{FF2B5EF4-FFF2-40B4-BE49-F238E27FC236}">
                <a16:creationId xmlns:a16="http://schemas.microsoft.com/office/drawing/2014/main" id="{7D886E70-A34A-354C-ABB1-99EE84D7C8BF}"/>
              </a:ext>
            </a:extLst>
          </p:cNvPr>
          <p:cNvSpPr>
            <a:spLocks noGrp="1"/>
          </p:cNvSpPr>
          <p:nvPr>
            <p:ph type="body" sz="quarter" idx="19" hasCustomPrompt="1"/>
          </p:nvPr>
        </p:nvSpPr>
        <p:spPr>
          <a:xfrm>
            <a:off x="508253" y="4787590"/>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pic>
        <p:nvPicPr>
          <p:cNvPr id="13" name="Image 12">
            <a:extLst>
              <a:ext uri="{FF2B5EF4-FFF2-40B4-BE49-F238E27FC236}">
                <a16:creationId xmlns:a16="http://schemas.microsoft.com/office/drawing/2014/main" id="{F489E5E1-5E61-9141-9D79-AACEC27058D3}"/>
              </a:ext>
            </a:extLst>
          </p:cNvPr>
          <p:cNvPicPr>
            <a:picLocks noChangeAspect="1"/>
          </p:cNvPicPr>
          <p:nvPr userDrawn="1"/>
        </p:nvPicPr>
        <p:blipFill>
          <a:blip r:embed="rId5"/>
          <a:stretch>
            <a:fillRect/>
          </a:stretch>
        </p:blipFill>
        <p:spPr>
          <a:xfrm>
            <a:off x="2228056" y="3106468"/>
            <a:ext cx="1739293" cy="535167"/>
          </a:xfrm>
          <a:prstGeom prst="rect">
            <a:avLst/>
          </a:prstGeom>
        </p:spPr>
      </p:pic>
      <p:sp>
        <p:nvSpPr>
          <p:cNvPr id="14" name="Espace réservé du texte 18">
            <a:extLst>
              <a:ext uri="{FF2B5EF4-FFF2-40B4-BE49-F238E27FC236}">
                <a16:creationId xmlns:a16="http://schemas.microsoft.com/office/drawing/2014/main" id="{7E481329-B570-124C-ABB1-45509A39BA94}"/>
              </a:ext>
            </a:extLst>
          </p:cNvPr>
          <p:cNvSpPr>
            <a:spLocks noGrp="1"/>
          </p:cNvSpPr>
          <p:nvPr>
            <p:ph type="body" sz="quarter" idx="11" hasCustomPrompt="1"/>
          </p:nvPr>
        </p:nvSpPr>
        <p:spPr>
          <a:xfrm>
            <a:off x="7306635" y="4784743"/>
            <a:ext cx="1702522" cy="210773"/>
          </a:xfrm>
        </p:spPr>
        <p:txBody>
          <a:bodyPr/>
          <a:lstStyle>
            <a:lvl1pPr>
              <a:defRPr sz="1000">
                <a:solidFill>
                  <a:schemeClr val="tx1"/>
                </a:solidFill>
              </a:defRPr>
            </a:lvl1pPr>
            <a:lvl2pPr>
              <a:defRPr sz="600"/>
            </a:lvl2pPr>
            <a:lvl3pPr>
              <a:defRPr sz="500"/>
            </a:lvl3pPr>
            <a:lvl4pPr>
              <a:defRPr sz="500"/>
            </a:lvl4pPr>
            <a:lvl5pPr>
              <a:defRPr sz="500"/>
            </a:lvl5pPr>
          </a:lstStyle>
          <a:p>
            <a:r>
              <a:rPr lang="fr-FR" sz="1000"/>
              <a:t>Mois Année / Étude N°XX </a:t>
            </a:r>
          </a:p>
        </p:txBody>
      </p:sp>
      <p:pic>
        <p:nvPicPr>
          <p:cNvPr id="15" name="Image 14">
            <a:extLst>
              <a:ext uri="{FF2B5EF4-FFF2-40B4-BE49-F238E27FC236}">
                <a16:creationId xmlns:a16="http://schemas.microsoft.com/office/drawing/2014/main" id="{5246DECD-3470-6442-A84C-3BBE0D421A93}"/>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rot="16200000">
            <a:off x="4059534" y="3341830"/>
            <a:ext cx="1105189" cy="2518471"/>
          </a:xfrm>
          <a:prstGeom prst="rect">
            <a:avLst/>
          </a:prstGeom>
        </p:spPr>
      </p:pic>
    </p:spTree>
    <p:extLst>
      <p:ext uri="{BB962C8B-B14F-4D97-AF65-F5344CB8AC3E}">
        <p14:creationId xmlns:p14="http://schemas.microsoft.com/office/powerpoint/2010/main" val="268757271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191264" y="4835521"/>
            <a:ext cx="246387" cy="15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a:extLst>
              <a:ext uri="{FF2B5EF4-FFF2-40B4-BE49-F238E27FC236}">
                <a16:creationId xmlns:a16="http://schemas.microsoft.com/office/drawing/2014/main" id="{21854C33-3968-6840-B7EC-1A8A2E8006A0}"/>
              </a:ext>
            </a:extLst>
          </p:cNvPr>
          <p:cNvSpPr>
            <a:spLocks noGrp="1"/>
          </p:cNvSpPr>
          <p:nvPr>
            <p:ph type="sldNum" sz="quarter" idx="10"/>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222369614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5" name="Espace réservé du numéro de diapositive 4">
            <a:extLst>
              <a:ext uri="{FF2B5EF4-FFF2-40B4-BE49-F238E27FC236}">
                <a16:creationId xmlns:a16="http://schemas.microsoft.com/office/drawing/2014/main" id="{201702D3-4926-7546-B197-A6D2C2BED568}"/>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19204103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hapitre_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3" y="2061122"/>
            <a:ext cx="3899555" cy="609084"/>
          </a:xfrm>
          <a:prstGeom prst="rect">
            <a:avLst/>
          </a:prstGeom>
          <a:solidFill>
            <a:schemeClr val="accent1"/>
          </a:solidFill>
        </p:spPr>
        <p:txBody>
          <a:bodyPr anchor="ctr"/>
          <a:lstStyle>
            <a:lvl1pPr>
              <a:defRPr sz="3200">
                <a:solidFill>
                  <a:schemeClr val="bg1"/>
                </a:solidFill>
              </a:defRPr>
            </a:lvl1pPr>
          </a:lstStyle>
          <a:p>
            <a:r>
              <a:rPr lang="fr-FR"/>
              <a:t>Century Gothic Titre</a:t>
            </a:r>
          </a:p>
        </p:txBody>
      </p:sp>
      <p:pic>
        <p:nvPicPr>
          <p:cNvPr id="8" name="Image 7">
            <a:extLst>
              <a:ext uri="{FF2B5EF4-FFF2-40B4-BE49-F238E27FC236}">
                <a16:creationId xmlns:a16="http://schemas.microsoft.com/office/drawing/2014/main" id="{F795D0BA-6750-DF4A-B4F7-3811C08460D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768662" y="1922173"/>
            <a:ext cx="2375338" cy="2408089"/>
          </a:xfrm>
          <a:prstGeom prst="rect">
            <a:avLst/>
          </a:prstGeom>
        </p:spPr>
      </p:pic>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2"/>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1"/>
            <a:ext cx="3257550" cy="5143500"/>
          </a:xfrm>
        </p:spPr>
        <p:txBody>
          <a:bodyPr/>
          <a:lstStyle>
            <a:lvl1pPr>
              <a:defRPr sz="49600">
                <a:ln w="19050">
                  <a:solidFill>
                    <a:schemeClr val="tx1"/>
                  </a:solidFill>
                </a:ln>
                <a:noFill/>
              </a:defRPr>
            </a:lvl1pPr>
          </a:lstStyle>
          <a:p>
            <a:pPr lvl="0"/>
            <a:r>
              <a:rPr lang="fr-FR" dirty="0"/>
              <a:t>8</a:t>
            </a:r>
          </a:p>
        </p:txBody>
      </p:sp>
    </p:spTree>
    <p:extLst>
      <p:ext uri="{BB962C8B-B14F-4D97-AF65-F5344CB8AC3E}">
        <p14:creationId xmlns:p14="http://schemas.microsoft.com/office/powerpoint/2010/main" val="319106671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5" name="Espace réservé du numéro de diapositive 4">
            <a:extLst>
              <a:ext uri="{FF2B5EF4-FFF2-40B4-BE49-F238E27FC236}">
                <a16:creationId xmlns:a16="http://schemas.microsoft.com/office/drawing/2014/main" id="{201702D3-4926-7546-B197-A6D2C2BED568}"/>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29044255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Version_bleue">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5" name="Espace réservé du numéro de diapositive 4">
            <a:extLst>
              <a:ext uri="{FF2B5EF4-FFF2-40B4-BE49-F238E27FC236}">
                <a16:creationId xmlns:a16="http://schemas.microsoft.com/office/drawing/2014/main" id="{201702D3-4926-7546-B197-A6D2C2BED568}"/>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199854289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DE_bandegris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097781"/>
            <a:ext cx="914400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a:extLst>
              <a:ext uri="{FF2B5EF4-FFF2-40B4-BE49-F238E27FC236}">
                <a16:creationId xmlns:a16="http://schemas.microsoft.com/office/drawing/2014/main" id="{4FDA8F63-DD89-0F49-9030-961584791D48}"/>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265111156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_bandebleu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097781"/>
            <a:ext cx="9144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a:extLst>
              <a:ext uri="{FF2B5EF4-FFF2-40B4-BE49-F238E27FC236}">
                <a16:creationId xmlns:a16="http://schemas.microsoft.com/office/drawing/2014/main" id="{68561CBF-818F-4145-892B-96F271CC9D15}"/>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74799870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DE_bandejaun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097781"/>
            <a:ext cx="9144000" cy="45719"/>
          </a:xfrm>
          <a:prstGeom prst="rect">
            <a:avLst/>
          </a:prstGeom>
          <a:solidFill>
            <a:srgbClr val="F7E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a:extLst>
              <a:ext uri="{FF2B5EF4-FFF2-40B4-BE49-F238E27FC236}">
                <a16:creationId xmlns:a16="http://schemas.microsoft.com/office/drawing/2014/main" id="{6E429E18-CC50-D44C-9044-B1626A301377}"/>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115936366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2A234B-17AC-8B4E-BFDA-D269083AFF8A}"/>
              </a:ext>
            </a:extLst>
          </p:cNvPr>
          <p:cNvSpPr/>
          <p:nvPr userDrawn="1"/>
        </p:nvSpPr>
        <p:spPr>
          <a:xfrm>
            <a:off x="8628895" y="0"/>
            <a:ext cx="51510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8A5C2507-B1F0-3845-875D-1FE6D15F1AE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336916"/>
            <a:ext cx="1679023" cy="2484850"/>
          </a:xfrm>
          <a:prstGeom prst="rect">
            <a:avLst/>
          </a:prstGeom>
        </p:spPr>
      </p:pic>
      <p:pic>
        <p:nvPicPr>
          <p:cNvPr id="10" name="Image 9" descr="Une image contenant ciel nocturne&#10;&#10;Description générée automatiquement">
            <a:extLst>
              <a:ext uri="{FF2B5EF4-FFF2-40B4-BE49-F238E27FC236}">
                <a16:creationId xmlns:a16="http://schemas.microsoft.com/office/drawing/2014/main" id="{80FEE973-688B-1749-A65A-118C44828405}"/>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957091" y="1595862"/>
            <a:ext cx="1883294" cy="1520744"/>
          </a:xfrm>
          <a:prstGeom prst="rect">
            <a:avLst/>
          </a:prstGeom>
        </p:spPr>
      </p:pic>
      <p:pic>
        <p:nvPicPr>
          <p:cNvPr id="11" name="Image 10">
            <a:extLst>
              <a:ext uri="{FF2B5EF4-FFF2-40B4-BE49-F238E27FC236}">
                <a16:creationId xmlns:a16="http://schemas.microsoft.com/office/drawing/2014/main" id="{00B72403-BC60-9D45-9A12-7D730F2EBCC6}"/>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8190" y="2204359"/>
            <a:ext cx="1321852" cy="1701740"/>
          </a:xfrm>
          <a:prstGeom prst="rect">
            <a:avLst/>
          </a:prstGeom>
        </p:spPr>
      </p:pic>
      <p:pic>
        <p:nvPicPr>
          <p:cNvPr id="12" name="Image 11">
            <a:extLst>
              <a:ext uri="{FF2B5EF4-FFF2-40B4-BE49-F238E27FC236}">
                <a16:creationId xmlns:a16="http://schemas.microsoft.com/office/drawing/2014/main" id="{B7B6CB6B-A279-CC49-BD50-95184D0067AC}"/>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844546" y="-18599"/>
            <a:ext cx="4633832" cy="2219143"/>
          </a:xfrm>
          <a:prstGeom prst="rect">
            <a:avLst/>
          </a:prstGeom>
        </p:spPr>
      </p:pic>
      <p:sp>
        <p:nvSpPr>
          <p:cNvPr id="15" name="Espace réservé du texte 14">
            <a:extLst>
              <a:ext uri="{FF2B5EF4-FFF2-40B4-BE49-F238E27FC236}">
                <a16:creationId xmlns:a16="http://schemas.microsoft.com/office/drawing/2014/main" id="{B951C8E1-9290-534D-9B87-5EFCDF8AD0EE}"/>
              </a:ext>
            </a:extLst>
          </p:cNvPr>
          <p:cNvSpPr>
            <a:spLocks noGrp="1"/>
          </p:cNvSpPr>
          <p:nvPr>
            <p:ph type="body" sz="quarter" idx="10" hasCustomPrompt="1"/>
          </p:nvPr>
        </p:nvSpPr>
        <p:spPr>
          <a:xfrm>
            <a:off x="2359408" y="1456303"/>
            <a:ext cx="4687887" cy="662778"/>
          </a:xfrm>
        </p:spPr>
        <p:txBody>
          <a:bodyPr/>
          <a:lstStyle>
            <a:lvl1pPr algn="ctr">
              <a:defRPr sz="4400">
                <a:ln>
                  <a:solidFill>
                    <a:schemeClr val="tx1"/>
                  </a:solidFill>
                </a:ln>
                <a:noFill/>
              </a:defRPr>
            </a:lvl1pPr>
          </a:lstStyle>
          <a:p>
            <a:pPr lvl="0"/>
            <a:r>
              <a:rPr lang="fr-FR"/>
              <a:t>TITRE DE L’ÉTUDE</a:t>
            </a:r>
          </a:p>
        </p:txBody>
      </p:sp>
      <p:sp>
        <p:nvSpPr>
          <p:cNvPr id="21" name="Espace réservé pour une image  20">
            <a:extLst>
              <a:ext uri="{FF2B5EF4-FFF2-40B4-BE49-F238E27FC236}">
                <a16:creationId xmlns:a16="http://schemas.microsoft.com/office/drawing/2014/main" id="{C3037028-3063-8A4F-8640-57C497E32078}"/>
              </a:ext>
            </a:extLst>
          </p:cNvPr>
          <p:cNvSpPr>
            <a:spLocks noGrp="1"/>
          </p:cNvSpPr>
          <p:nvPr>
            <p:ph type="pic" sz="quarter" idx="12" hasCustomPrompt="1"/>
          </p:nvPr>
        </p:nvSpPr>
        <p:spPr>
          <a:xfrm>
            <a:off x="3725451" y="2567831"/>
            <a:ext cx="1955800" cy="630238"/>
          </a:xfrm>
          <a:ln w="12700">
            <a:noFill/>
          </a:ln>
        </p:spPr>
        <p:txBody>
          <a:bodyPr anchor="ctr"/>
          <a:lstStyle>
            <a:lvl1pPr algn="ctr">
              <a:defRPr>
                <a:ln>
                  <a:noFill/>
                </a:ln>
              </a:defRPr>
            </a:lvl1pPr>
          </a:lstStyle>
          <a:p>
            <a:r>
              <a:rPr lang="fr-FR"/>
              <a:t>LOGO CLIENT</a:t>
            </a:r>
          </a:p>
        </p:txBody>
      </p:sp>
      <p:sp>
        <p:nvSpPr>
          <p:cNvPr id="23" name="Espace réservé du texte 22">
            <a:extLst>
              <a:ext uri="{FF2B5EF4-FFF2-40B4-BE49-F238E27FC236}">
                <a16:creationId xmlns:a16="http://schemas.microsoft.com/office/drawing/2014/main" id="{7D54E6A2-E200-F747-B02C-AC7767DDCA5A}"/>
              </a:ext>
            </a:extLst>
          </p:cNvPr>
          <p:cNvSpPr>
            <a:spLocks noGrp="1"/>
          </p:cNvSpPr>
          <p:nvPr>
            <p:ph type="body" sz="quarter" idx="13" hasCustomPrompt="1"/>
          </p:nvPr>
        </p:nvSpPr>
        <p:spPr>
          <a:xfrm>
            <a:off x="638175" y="3989388"/>
            <a:ext cx="1827213" cy="211551"/>
          </a:xfrm>
        </p:spPr>
        <p:txBody>
          <a:bodyPr/>
          <a:lstStyle>
            <a:lvl1pPr>
              <a:defRPr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31" name="Espace réservé du texte 30">
            <a:extLst>
              <a:ext uri="{FF2B5EF4-FFF2-40B4-BE49-F238E27FC236}">
                <a16:creationId xmlns:a16="http://schemas.microsoft.com/office/drawing/2014/main" id="{62BD288D-F114-6941-B879-9112538812DB}"/>
              </a:ext>
            </a:extLst>
          </p:cNvPr>
          <p:cNvSpPr>
            <a:spLocks noGrp="1"/>
          </p:cNvSpPr>
          <p:nvPr>
            <p:ph type="body" sz="quarter" idx="17" hasCustomPrompt="1"/>
          </p:nvPr>
        </p:nvSpPr>
        <p:spPr>
          <a:xfrm>
            <a:off x="638175" y="4282545"/>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32" name="Espace réservé du texte 30">
            <a:extLst>
              <a:ext uri="{FF2B5EF4-FFF2-40B4-BE49-F238E27FC236}">
                <a16:creationId xmlns:a16="http://schemas.microsoft.com/office/drawing/2014/main" id="{1EF58E79-03D8-EB42-9426-5AE7602FB351}"/>
              </a:ext>
            </a:extLst>
          </p:cNvPr>
          <p:cNvSpPr>
            <a:spLocks noGrp="1"/>
          </p:cNvSpPr>
          <p:nvPr>
            <p:ph type="body" sz="quarter" idx="18" hasCustomPrompt="1"/>
          </p:nvPr>
        </p:nvSpPr>
        <p:spPr>
          <a:xfrm>
            <a:off x="638175" y="4527888"/>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33" name="Espace réservé du texte 30">
            <a:extLst>
              <a:ext uri="{FF2B5EF4-FFF2-40B4-BE49-F238E27FC236}">
                <a16:creationId xmlns:a16="http://schemas.microsoft.com/office/drawing/2014/main" id="{89D47DC4-278D-8449-83E5-AAC196E26489}"/>
              </a:ext>
            </a:extLst>
          </p:cNvPr>
          <p:cNvSpPr>
            <a:spLocks noGrp="1"/>
          </p:cNvSpPr>
          <p:nvPr>
            <p:ph type="body" sz="quarter" idx="19" hasCustomPrompt="1"/>
          </p:nvPr>
        </p:nvSpPr>
        <p:spPr>
          <a:xfrm>
            <a:off x="638175" y="4774084"/>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sp>
        <p:nvSpPr>
          <p:cNvPr id="17" name="Espace réservé du texte 18">
            <a:extLst>
              <a:ext uri="{FF2B5EF4-FFF2-40B4-BE49-F238E27FC236}">
                <a16:creationId xmlns:a16="http://schemas.microsoft.com/office/drawing/2014/main" id="{BB005058-F93C-484D-9F73-1932216B103C}"/>
              </a:ext>
            </a:extLst>
          </p:cNvPr>
          <p:cNvSpPr>
            <a:spLocks noGrp="1"/>
          </p:cNvSpPr>
          <p:nvPr>
            <p:ph type="body" sz="quarter" idx="11" hasCustomPrompt="1"/>
          </p:nvPr>
        </p:nvSpPr>
        <p:spPr>
          <a:xfrm>
            <a:off x="6184539" y="4721285"/>
            <a:ext cx="1702522" cy="210773"/>
          </a:xfrm>
        </p:spPr>
        <p:txBody>
          <a:bodyPr/>
          <a:lstStyle>
            <a:lvl1pPr>
              <a:defRPr sz="1000">
                <a:solidFill>
                  <a:schemeClr val="tx1"/>
                </a:solidFill>
              </a:defRPr>
            </a:lvl1pPr>
            <a:lvl2pPr>
              <a:defRPr sz="600"/>
            </a:lvl2pPr>
            <a:lvl3pPr>
              <a:defRPr sz="500"/>
            </a:lvl3pPr>
            <a:lvl4pPr>
              <a:defRPr sz="500"/>
            </a:lvl4pPr>
            <a:lvl5pPr>
              <a:defRPr sz="500"/>
            </a:lvl5pPr>
          </a:lstStyle>
          <a:p>
            <a:r>
              <a:rPr lang="fr-FR" sz="1000"/>
              <a:t>Mois Année / Étude N°XX </a:t>
            </a:r>
          </a:p>
        </p:txBody>
      </p:sp>
      <p:pic>
        <p:nvPicPr>
          <p:cNvPr id="18" name="Image 17">
            <a:extLst>
              <a:ext uri="{FF2B5EF4-FFF2-40B4-BE49-F238E27FC236}">
                <a16:creationId xmlns:a16="http://schemas.microsoft.com/office/drawing/2014/main" id="{9DB89DEF-97D1-7646-9D3F-5922EA08A9AB}"/>
              </a:ext>
            </a:extLst>
          </p:cNvPr>
          <p:cNvPicPr>
            <a:picLocks noChangeAspect="1"/>
          </p:cNvPicPr>
          <p:nvPr userDrawn="1"/>
        </p:nvPicPr>
        <p:blipFill>
          <a:blip r:embed="rId6"/>
          <a:stretch>
            <a:fillRect/>
          </a:stretch>
        </p:blipFill>
        <p:spPr>
          <a:xfrm rot="16200000">
            <a:off x="6890424" y="2535099"/>
            <a:ext cx="3138000" cy="965538"/>
          </a:xfrm>
          <a:prstGeom prst="rect">
            <a:avLst/>
          </a:prstGeom>
        </p:spPr>
      </p:pic>
    </p:spTree>
    <p:extLst>
      <p:ext uri="{BB962C8B-B14F-4D97-AF65-F5344CB8AC3E}">
        <p14:creationId xmlns:p14="http://schemas.microsoft.com/office/powerpoint/2010/main" val="380040925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_bandeoran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097781"/>
            <a:ext cx="91440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a:extLst>
              <a:ext uri="{FF2B5EF4-FFF2-40B4-BE49-F238E27FC236}">
                <a16:creationId xmlns:a16="http://schemas.microsoft.com/office/drawing/2014/main" id="{BDFC7AAD-CF41-0542-A528-A85E503D61D2}"/>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312189985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_banderos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097781"/>
            <a:ext cx="9144000" cy="45719"/>
          </a:xfrm>
          <a:prstGeom prst="rect">
            <a:avLst/>
          </a:prstGeom>
          <a:solidFill>
            <a:srgbClr val="FC8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a:extLst>
              <a:ext uri="{FF2B5EF4-FFF2-40B4-BE49-F238E27FC236}">
                <a16:creationId xmlns:a16="http://schemas.microsoft.com/office/drawing/2014/main" id="{13328ED1-9BF4-3E4C-A592-4B26E00F1189}"/>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86216304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_bandegrisfoncé">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097781"/>
            <a:ext cx="9144000" cy="45719"/>
          </a:xfrm>
          <a:prstGeom prst="rect">
            <a:avLst/>
          </a:prstGeom>
          <a:solidFill>
            <a:srgbClr val="7E8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a:extLst>
              <a:ext uri="{FF2B5EF4-FFF2-40B4-BE49-F238E27FC236}">
                <a16:creationId xmlns:a16="http://schemas.microsoft.com/office/drawing/2014/main" id="{E629F7CD-216C-BA49-908E-CE56C437C331}"/>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417825749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DE_bordurebleu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5" name="Rectangle 4">
            <a:extLst>
              <a:ext uri="{FF2B5EF4-FFF2-40B4-BE49-F238E27FC236}">
                <a16:creationId xmlns:a16="http://schemas.microsoft.com/office/drawing/2014/main" id="{12F16BAE-3A6F-8143-A079-EB8B9404C647}"/>
              </a:ext>
            </a:extLst>
          </p:cNvPr>
          <p:cNvSpPr/>
          <p:nvPr userDrawn="1"/>
        </p:nvSpPr>
        <p:spPr>
          <a:xfrm>
            <a:off x="8628895" y="0"/>
            <a:ext cx="51510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space réservé du texte 10">
            <a:extLst>
              <a:ext uri="{FF2B5EF4-FFF2-40B4-BE49-F238E27FC236}">
                <a16:creationId xmlns:a16="http://schemas.microsoft.com/office/drawing/2014/main" id="{F4C36624-BD95-CF4A-A036-3777E8230EF7}"/>
              </a:ext>
            </a:extLst>
          </p:cNvPr>
          <p:cNvSpPr>
            <a:spLocks noGrp="1"/>
          </p:cNvSpPr>
          <p:nvPr>
            <p:ph type="body" sz="quarter" idx="11" hasCustomPrompt="1"/>
          </p:nvPr>
        </p:nvSpPr>
        <p:spPr>
          <a:xfrm rot="16200000">
            <a:off x="6536305" y="1891506"/>
            <a:ext cx="4616450" cy="1360488"/>
          </a:xfrm>
        </p:spPr>
        <p:txBody>
          <a:bodyPr/>
          <a:lstStyle>
            <a:lvl1pPr>
              <a:defRPr sz="6000">
                <a:ln>
                  <a:solidFill>
                    <a:schemeClr val="tx1"/>
                  </a:solidFill>
                </a:ln>
                <a:noFill/>
              </a:defRPr>
            </a:lvl1pPr>
          </a:lstStyle>
          <a:p>
            <a:pPr lvl="0"/>
            <a:r>
              <a:rPr lang="fr-FR"/>
              <a:t>TEXTE</a:t>
            </a:r>
          </a:p>
        </p:txBody>
      </p:sp>
      <p:sp>
        <p:nvSpPr>
          <p:cNvPr id="4" name="Espace réservé du numéro de diapositive 3">
            <a:extLst>
              <a:ext uri="{FF2B5EF4-FFF2-40B4-BE49-F238E27FC236}">
                <a16:creationId xmlns:a16="http://schemas.microsoft.com/office/drawing/2014/main" id="{B5032B1F-2582-6449-AE30-9B73350ED9B1}"/>
              </a:ext>
            </a:extLst>
          </p:cNvPr>
          <p:cNvSpPr>
            <a:spLocks noGrp="1"/>
          </p:cNvSpPr>
          <p:nvPr>
            <p:ph type="sldNum" sz="quarter" idx="12"/>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35240751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VIDE_BLEU_bordureblanche">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5" name="Rectangle 4">
            <a:extLst>
              <a:ext uri="{FF2B5EF4-FFF2-40B4-BE49-F238E27FC236}">
                <a16:creationId xmlns:a16="http://schemas.microsoft.com/office/drawing/2014/main" id="{12F16BAE-3A6F-8143-A079-EB8B9404C647}"/>
              </a:ext>
            </a:extLst>
          </p:cNvPr>
          <p:cNvSpPr/>
          <p:nvPr userDrawn="1"/>
        </p:nvSpPr>
        <p:spPr>
          <a:xfrm>
            <a:off x="8628895" y="0"/>
            <a:ext cx="515105"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space réservé du texte 10">
            <a:extLst>
              <a:ext uri="{FF2B5EF4-FFF2-40B4-BE49-F238E27FC236}">
                <a16:creationId xmlns:a16="http://schemas.microsoft.com/office/drawing/2014/main" id="{F4C36624-BD95-CF4A-A036-3777E8230EF7}"/>
              </a:ext>
            </a:extLst>
          </p:cNvPr>
          <p:cNvSpPr>
            <a:spLocks noGrp="1"/>
          </p:cNvSpPr>
          <p:nvPr>
            <p:ph type="body" sz="quarter" idx="11" hasCustomPrompt="1"/>
          </p:nvPr>
        </p:nvSpPr>
        <p:spPr>
          <a:xfrm rot="16200000">
            <a:off x="6536305" y="1891506"/>
            <a:ext cx="4616450" cy="1360488"/>
          </a:xfrm>
        </p:spPr>
        <p:txBody>
          <a:bodyPr/>
          <a:lstStyle>
            <a:lvl1pPr>
              <a:defRPr sz="6000">
                <a:ln>
                  <a:solidFill>
                    <a:schemeClr val="tx1"/>
                  </a:solidFill>
                </a:ln>
                <a:noFill/>
              </a:defRPr>
            </a:lvl1pPr>
          </a:lstStyle>
          <a:p>
            <a:pPr lvl="0"/>
            <a:r>
              <a:rPr lang="fr-FR"/>
              <a:t>TEXTE</a:t>
            </a:r>
          </a:p>
        </p:txBody>
      </p:sp>
      <p:sp>
        <p:nvSpPr>
          <p:cNvPr id="4" name="Espace réservé du numéro de diapositive 3">
            <a:extLst>
              <a:ext uri="{FF2B5EF4-FFF2-40B4-BE49-F238E27FC236}">
                <a16:creationId xmlns:a16="http://schemas.microsoft.com/office/drawing/2014/main" id="{B5032B1F-2582-6449-AE30-9B73350ED9B1}"/>
              </a:ext>
            </a:extLst>
          </p:cNvPr>
          <p:cNvSpPr>
            <a:spLocks noGrp="1"/>
          </p:cNvSpPr>
          <p:nvPr>
            <p:ph type="sldNum" sz="quarter" idx="12"/>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100651699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itre_1">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8BEC784-CC0D-FB48-8140-711D7C35C85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562627" y="864040"/>
            <a:ext cx="2581373" cy="3780540"/>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3" y="2061122"/>
            <a:ext cx="3899555" cy="609084"/>
          </a:xfrm>
          <a:prstGeom prst="rect">
            <a:avLst/>
          </a:prstGeom>
          <a:solidFill>
            <a:schemeClr val="accent1"/>
          </a:solidFill>
        </p:spPr>
        <p:txBody>
          <a:bodyPr anchor="ctr"/>
          <a:lstStyle>
            <a:lvl1pPr>
              <a:defRPr sz="3200">
                <a:solidFill>
                  <a:schemeClr val="bg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2"/>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886450" y="-219872"/>
            <a:ext cx="3257550" cy="5948363"/>
          </a:xfrm>
        </p:spPr>
        <p:txBody>
          <a:bodyPr/>
          <a:lstStyle>
            <a:lvl1pPr>
              <a:defRPr sz="49600">
                <a:ln w="19050">
                  <a:solidFill>
                    <a:schemeClr val="tx1"/>
                  </a:solidFill>
                </a:ln>
                <a:noFill/>
              </a:defRPr>
            </a:lvl1pPr>
          </a:lstStyle>
          <a:p>
            <a:pPr lvl="0"/>
            <a:r>
              <a:rPr lang="fr-FR"/>
              <a:t>1</a:t>
            </a:r>
          </a:p>
        </p:txBody>
      </p:sp>
    </p:spTree>
    <p:extLst>
      <p:ext uri="{BB962C8B-B14F-4D97-AF65-F5344CB8AC3E}">
        <p14:creationId xmlns:p14="http://schemas.microsoft.com/office/powerpoint/2010/main" val="366925773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itre_2">
    <p:spTree>
      <p:nvGrpSpPr>
        <p:cNvPr id="1" name=""/>
        <p:cNvGrpSpPr/>
        <p:nvPr/>
      </p:nvGrpSpPr>
      <p:grpSpPr>
        <a:xfrm>
          <a:off x="0" y="0"/>
          <a:ext cx="0" cy="0"/>
          <a:chOff x="0" y="0"/>
          <a:chExt cx="0" cy="0"/>
        </a:xfrm>
      </p:grpSpPr>
      <p:pic>
        <p:nvPicPr>
          <p:cNvPr id="8" name="Image 7" descr="Une image contenant ciel nocturne&#10;&#10;Description générée automatiquement">
            <a:extLst>
              <a:ext uri="{FF2B5EF4-FFF2-40B4-BE49-F238E27FC236}">
                <a16:creationId xmlns:a16="http://schemas.microsoft.com/office/drawing/2014/main" id="{17372BB7-5DCC-C24C-9C40-84ECDBF02E0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761619" y="-388882"/>
            <a:ext cx="2382381" cy="8111492"/>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3" y="2061122"/>
            <a:ext cx="3899555" cy="609084"/>
          </a:xfrm>
          <a:prstGeom prst="rect">
            <a:avLst/>
          </a:prstGeom>
          <a:solidFill>
            <a:schemeClr val="accent1"/>
          </a:solidFill>
        </p:spPr>
        <p:txBody>
          <a:bodyPr anchor="ctr"/>
          <a:lstStyle>
            <a:lvl1pPr>
              <a:defRPr sz="3200">
                <a:solidFill>
                  <a:schemeClr val="bg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2"/>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600">
                <a:ln w="19050">
                  <a:solidFill>
                    <a:schemeClr val="tx1"/>
                  </a:solidFill>
                </a:ln>
                <a:noFill/>
              </a:defRPr>
            </a:lvl1pPr>
          </a:lstStyle>
          <a:p>
            <a:pPr lvl="0"/>
            <a:r>
              <a:rPr lang="fr-FR"/>
              <a:t>2</a:t>
            </a:r>
          </a:p>
        </p:txBody>
      </p:sp>
    </p:spTree>
    <p:extLst>
      <p:ext uri="{BB962C8B-B14F-4D97-AF65-F5344CB8AC3E}">
        <p14:creationId xmlns:p14="http://schemas.microsoft.com/office/powerpoint/2010/main" val="19280681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itre_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3" y="2061122"/>
            <a:ext cx="3899555" cy="609084"/>
          </a:xfrm>
          <a:prstGeom prst="rect">
            <a:avLst/>
          </a:prstGeom>
          <a:solidFill>
            <a:schemeClr val="accent1"/>
          </a:solidFill>
        </p:spPr>
        <p:txBody>
          <a:bodyPr anchor="ctr"/>
          <a:lstStyle>
            <a:lvl1pPr>
              <a:defRPr sz="3200">
                <a:solidFill>
                  <a:schemeClr val="bg1"/>
                </a:solidFill>
              </a:defRPr>
            </a:lvl1pPr>
          </a:lstStyle>
          <a:p>
            <a:r>
              <a:rPr lang="fr-FR"/>
              <a:t>Century Gothic Titre</a:t>
            </a:r>
          </a:p>
        </p:txBody>
      </p:sp>
      <p:pic>
        <p:nvPicPr>
          <p:cNvPr id="7" name="Image 6">
            <a:extLst>
              <a:ext uri="{FF2B5EF4-FFF2-40B4-BE49-F238E27FC236}">
                <a16:creationId xmlns:a16="http://schemas.microsoft.com/office/drawing/2014/main" id="{FD120733-4BED-7B4B-B857-21C1168E2D8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612126" y="1208690"/>
            <a:ext cx="2531874" cy="3239183"/>
          </a:xfrm>
          <a:prstGeom prst="rect">
            <a:avLst/>
          </a:prstGeom>
        </p:spPr>
      </p:pic>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2"/>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600">
                <a:ln w="19050">
                  <a:solidFill>
                    <a:schemeClr val="tx1"/>
                  </a:solidFill>
                </a:ln>
                <a:noFill/>
              </a:defRPr>
            </a:lvl1pPr>
          </a:lstStyle>
          <a:p>
            <a:pPr lvl="0"/>
            <a:r>
              <a:rPr lang="fr-FR"/>
              <a:t>3</a:t>
            </a:r>
          </a:p>
        </p:txBody>
      </p:sp>
    </p:spTree>
    <p:extLst>
      <p:ext uri="{BB962C8B-B14F-4D97-AF65-F5344CB8AC3E}">
        <p14:creationId xmlns:p14="http://schemas.microsoft.com/office/powerpoint/2010/main" val="198852830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itre_4">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F12C7FB-BC2D-204B-8991-021BFB5B566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589986" y="1261272"/>
            <a:ext cx="2554014" cy="3239353"/>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3" y="2061122"/>
            <a:ext cx="3899555" cy="609084"/>
          </a:xfrm>
          <a:prstGeom prst="rect">
            <a:avLst/>
          </a:prstGeom>
          <a:solidFill>
            <a:schemeClr val="accent1"/>
          </a:solidFill>
        </p:spPr>
        <p:txBody>
          <a:bodyPr anchor="ctr"/>
          <a:lstStyle>
            <a:lvl1pPr>
              <a:defRPr sz="3200">
                <a:solidFill>
                  <a:schemeClr val="bg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2"/>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600">
                <a:ln w="19050">
                  <a:solidFill>
                    <a:schemeClr val="tx1"/>
                  </a:solidFill>
                </a:ln>
                <a:noFill/>
              </a:defRPr>
            </a:lvl1pPr>
          </a:lstStyle>
          <a:p>
            <a:pPr lvl="0"/>
            <a:r>
              <a:rPr lang="fr-FR"/>
              <a:t>4</a:t>
            </a:r>
          </a:p>
        </p:txBody>
      </p:sp>
    </p:spTree>
    <p:extLst>
      <p:ext uri="{BB962C8B-B14F-4D97-AF65-F5344CB8AC3E}">
        <p14:creationId xmlns:p14="http://schemas.microsoft.com/office/powerpoint/2010/main" val="2969474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itre_5">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C1073954-1235-454B-9C19-7C23213C35B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707117" y="1664703"/>
            <a:ext cx="3436884" cy="2483024"/>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3" y="2061122"/>
            <a:ext cx="3899555" cy="609084"/>
          </a:xfrm>
          <a:prstGeom prst="rect">
            <a:avLst/>
          </a:prstGeom>
          <a:solidFill>
            <a:schemeClr val="accent1"/>
          </a:solidFill>
        </p:spPr>
        <p:txBody>
          <a:bodyPr anchor="ctr"/>
          <a:lstStyle>
            <a:lvl1pPr>
              <a:defRPr sz="3200">
                <a:solidFill>
                  <a:schemeClr val="bg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2"/>
            <a:ext cx="3899556" cy="463550"/>
          </a:xfrm>
        </p:spPr>
        <p:txBody>
          <a:bodyPr anchor="ctr"/>
          <a:lstStyle>
            <a:lvl1pPr>
              <a:defRPr sz="1400"/>
            </a:lvl1pPr>
          </a:lstStyle>
          <a:p>
            <a:pPr lvl="0"/>
            <a:r>
              <a:rPr lang="fr-FR"/>
              <a:t>CENTURY GOTHIC BOLD – SOUS TITRES</a:t>
            </a:r>
          </a:p>
        </p:txBody>
      </p:sp>
      <p:sp>
        <p:nvSpPr>
          <p:cNvPr id="7" name="Espace réservé du texte 5">
            <a:extLst>
              <a:ext uri="{FF2B5EF4-FFF2-40B4-BE49-F238E27FC236}">
                <a16:creationId xmlns:a16="http://schemas.microsoft.com/office/drawing/2014/main" id="{B82B742B-D3ED-2149-87A4-5EDF7084E87A}"/>
              </a:ext>
            </a:extLst>
          </p:cNvPr>
          <p:cNvSpPr>
            <a:spLocks noGrp="1"/>
          </p:cNvSpPr>
          <p:nvPr>
            <p:ph type="body" sz="quarter" idx="11" hasCustomPrompt="1"/>
          </p:nvPr>
        </p:nvSpPr>
        <p:spPr>
          <a:xfrm>
            <a:off x="5581377" y="0"/>
            <a:ext cx="3257550" cy="5948363"/>
          </a:xfrm>
        </p:spPr>
        <p:txBody>
          <a:bodyPr/>
          <a:lstStyle>
            <a:lvl1pPr>
              <a:defRPr sz="49600">
                <a:ln w="19050">
                  <a:solidFill>
                    <a:schemeClr val="tx1"/>
                  </a:solidFill>
                </a:ln>
                <a:noFill/>
              </a:defRPr>
            </a:lvl1pPr>
          </a:lstStyle>
          <a:p>
            <a:pPr lvl="0"/>
            <a:r>
              <a:rPr lang="fr-FR"/>
              <a:t>5</a:t>
            </a:r>
          </a:p>
        </p:txBody>
      </p:sp>
    </p:spTree>
    <p:extLst>
      <p:ext uri="{BB962C8B-B14F-4D97-AF65-F5344CB8AC3E}">
        <p14:creationId xmlns:p14="http://schemas.microsoft.com/office/powerpoint/2010/main" val="286145161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2A234B-17AC-8B4E-BFDA-D269083AFF8A}"/>
              </a:ext>
            </a:extLst>
          </p:cNvPr>
          <p:cNvSpPr/>
          <p:nvPr userDrawn="1"/>
        </p:nvSpPr>
        <p:spPr>
          <a:xfrm>
            <a:off x="8628895" y="0"/>
            <a:ext cx="51510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8A5C2507-B1F0-3845-875D-1FE6D15F1AE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336916"/>
            <a:ext cx="1679023" cy="2484850"/>
          </a:xfrm>
          <a:prstGeom prst="rect">
            <a:avLst/>
          </a:prstGeom>
        </p:spPr>
      </p:pic>
      <p:sp>
        <p:nvSpPr>
          <p:cNvPr id="6" name="Sous-titre 2">
            <a:extLst>
              <a:ext uri="{FF2B5EF4-FFF2-40B4-BE49-F238E27FC236}">
                <a16:creationId xmlns:a16="http://schemas.microsoft.com/office/drawing/2014/main" id="{46FAFCCC-9819-EC45-BCEE-77BD0805F354}"/>
              </a:ext>
            </a:extLst>
          </p:cNvPr>
          <p:cNvSpPr txBox="1">
            <a:spLocks/>
          </p:cNvSpPr>
          <p:nvPr userDrawn="1"/>
        </p:nvSpPr>
        <p:spPr>
          <a:xfrm rot="16200000">
            <a:off x="6391540" y="1617078"/>
            <a:ext cx="4627608" cy="1716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8000" b="1">
                <a:ln>
                  <a:solidFill>
                    <a:schemeClr val="tx1"/>
                  </a:solidFill>
                </a:ln>
                <a:noFill/>
                <a:latin typeface="Century Gothic" panose="020B0502020202020204" pitchFamily="34" charset="0"/>
                <a:cs typeface="Arial Narrow" panose="020B0604020202020204" pitchFamily="34" charset="0"/>
              </a:rPr>
              <a:t>2021</a:t>
            </a:r>
          </a:p>
        </p:txBody>
      </p:sp>
      <p:pic>
        <p:nvPicPr>
          <p:cNvPr id="10" name="Image 9" descr="Une image contenant ciel nocturne&#10;&#10;Description générée automatiquement">
            <a:extLst>
              <a:ext uri="{FF2B5EF4-FFF2-40B4-BE49-F238E27FC236}">
                <a16:creationId xmlns:a16="http://schemas.microsoft.com/office/drawing/2014/main" id="{80FEE973-688B-1749-A65A-118C44828405}"/>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957091" y="1595862"/>
            <a:ext cx="1883294" cy="1520744"/>
          </a:xfrm>
          <a:prstGeom prst="rect">
            <a:avLst/>
          </a:prstGeom>
        </p:spPr>
      </p:pic>
      <p:pic>
        <p:nvPicPr>
          <p:cNvPr id="11" name="Image 10">
            <a:extLst>
              <a:ext uri="{FF2B5EF4-FFF2-40B4-BE49-F238E27FC236}">
                <a16:creationId xmlns:a16="http://schemas.microsoft.com/office/drawing/2014/main" id="{00B72403-BC60-9D45-9A12-7D730F2EBCC6}"/>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8190" y="2204359"/>
            <a:ext cx="1321852" cy="1701740"/>
          </a:xfrm>
          <a:prstGeom prst="rect">
            <a:avLst/>
          </a:prstGeom>
        </p:spPr>
      </p:pic>
      <p:pic>
        <p:nvPicPr>
          <p:cNvPr id="12" name="Image 11">
            <a:extLst>
              <a:ext uri="{FF2B5EF4-FFF2-40B4-BE49-F238E27FC236}">
                <a16:creationId xmlns:a16="http://schemas.microsoft.com/office/drawing/2014/main" id="{B7B6CB6B-A279-CC49-BD50-95184D0067AC}"/>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844546" y="-18599"/>
            <a:ext cx="4633832" cy="2219143"/>
          </a:xfrm>
          <a:prstGeom prst="rect">
            <a:avLst/>
          </a:prstGeom>
        </p:spPr>
      </p:pic>
      <p:pic>
        <p:nvPicPr>
          <p:cNvPr id="13" name="Image 12">
            <a:extLst>
              <a:ext uri="{FF2B5EF4-FFF2-40B4-BE49-F238E27FC236}">
                <a16:creationId xmlns:a16="http://schemas.microsoft.com/office/drawing/2014/main" id="{BC3AEEB8-5E90-FE46-86DC-D7D58A5FB50D}"/>
              </a:ext>
            </a:extLst>
          </p:cNvPr>
          <p:cNvPicPr>
            <a:picLocks noChangeAspect="1"/>
          </p:cNvPicPr>
          <p:nvPr userDrawn="1"/>
        </p:nvPicPr>
        <p:blipFill>
          <a:blip r:embed="rId6"/>
          <a:stretch>
            <a:fillRect/>
          </a:stretch>
        </p:blipFill>
        <p:spPr>
          <a:xfrm>
            <a:off x="2358793" y="2594437"/>
            <a:ext cx="1716075" cy="528023"/>
          </a:xfrm>
          <a:prstGeom prst="rect">
            <a:avLst/>
          </a:prstGeom>
        </p:spPr>
      </p:pic>
      <p:sp>
        <p:nvSpPr>
          <p:cNvPr id="15" name="Espace réservé du texte 14">
            <a:extLst>
              <a:ext uri="{FF2B5EF4-FFF2-40B4-BE49-F238E27FC236}">
                <a16:creationId xmlns:a16="http://schemas.microsoft.com/office/drawing/2014/main" id="{B951C8E1-9290-534D-9B87-5EFCDF8AD0EE}"/>
              </a:ext>
            </a:extLst>
          </p:cNvPr>
          <p:cNvSpPr>
            <a:spLocks noGrp="1"/>
          </p:cNvSpPr>
          <p:nvPr>
            <p:ph type="body" sz="quarter" idx="10" hasCustomPrompt="1"/>
          </p:nvPr>
        </p:nvSpPr>
        <p:spPr>
          <a:xfrm>
            <a:off x="2359408" y="1456303"/>
            <a:ext cx="4687887" cy="662778"/>
          </a:xfrm>
        </p:spPr>
        <p:txBody>
          <a:bodyPr/>
          <a:lstStyle>
            <a:lvl1pPr algn="ctr">
              <a:defRPr sz="4400"/>
            </a:lvl1pPr>
          </a:lstStyle>
          <a:p>
            <a:pPr lvl="0"/>
            <a:r>
              <a:rPr lang="fr-FR"/>
              <a:t>TITRE DE L’ÉTUDE</a:t>
            </a:r>
          </a:p>
        </p:txBody>
      </p:sp>
      <p:sp>
        <p:nvSpPr>
          <p:cNvPr id="19" name="Espace réservé du texte 18">
            <a:extLst>
              <a:ext uri="{FF2B5EF4-FFF2-40B4-BE49-F238E27FC236}">
                <a16:creationId xmlns:a16="http://schemas.microsoft.com/office/drawing/2014/main" id="{94012CEB-7088-D649-8CC5-29CCE7BF0DC7}"/>
              </a:ext>
            </a:extLst>
          </p:cNvPr>
          <p:cNvSpPr>
            <a:spLocks noGrp="1"/>
          </p:cNvSpPr>
          <p:nvPr>
            <p:ph type="body" sz="quarter" idx="11" hasCustomPrompt="1"/>
          </p:nvPr>
        </p:nvSpPr>
        <p:spPr>
          <a:xfrm>
            <a:off x="6184539" y="4721285"/>
            <a:ext cx="1702522" cy="210773"/>
          </a:xfrm>
        </p:spPr>
        <p:txBody>
          <a:bodyPr/>
          <a:lstStyle>
            <a:lvl1pPr>
              <a:defRPr sz="1000"/>
            </a:lvl1pPr>
            <a:lvl2pPr>
              <a:defRPr sz="600"/>
            </a:lvl2pPr>
            <a:lvl3pPr>
              <a:defRPr sz="500"/>
            </a:lvl3pPr>
            <a:lvl4pPr>
              <a:defRPr sz="500"/>
            </a:lvl4pPr>
            <a:lvl5pPr>
              <a:defRPr sz="500"/>
            </a:lvl5pPr>
          </a:lstStyle>
          <a:p>
            <a:r>
              <a:rPr lang="fr-FR" sz="1000" b="1">
                <a:solidFill>
                  <a:sysClr val="windowText" lastClr="000000"/>
                </a:solidFill>
                <a:latin typeface="Century Gothic" panose="020B0502020202020204" pitchFamily="34" charset="0"/>
              </a:rPr>
              <a:t>Mois Année / Étude </a:t>
            </a:r>
            <a:r>
              <a:rPr lang="fr-FR" sz="1000" b="1" err="1">
                <a:solidFill>
                  <a:sysClr val="windowText" lastClr="000000"/>
                </a:solidFill>
                <a:latin typeface="Century Gothic" panose="020B0502020202020204" pitchFamily="34" charset="0"/>
              </a:rPr>
              <a:t>n°XX</a:t>
            </a:r>
            <a:endParaRPr lang="fr-FR" sz="1000" b="1">
              <a:solidFill>
                <a:sysClr val="windowText" lastClr="000000"/>
              </a:solidFill>
              <a:latin typeface="Century Gothic" panose="020B0502020202020204" pitchFamily="34" charset="0"/>
            </a:endParaRPr>
          </a:p>
        </p:txBody>
      </p:sp>
      <p:sp>
        <p:nvSpPr>
          <p:cNvPr id="21" name="Espace réservé pour une image  20">
            <a:extLst>
              <a:ext uri="{FF2B5EF4-FFF2-40B4-BE49-F238E27FC236}">
                <a16:creationId xmlns:a16="http://schemas.microsoft.com/office/drawing/2014/main" id="{C3037028-3063-8A4F-8640-57C497E32078}"/>
              </a:ext>
            </a:extLst>
          </p:cNvPr>
          <p:cNvSpPr>
            <a:spLocks noGrp="1"/>
          </p:cNvSpPr>
          <p:nvPr>
            <p:ph type="pic" sz="quarter" idx="12" hasCustomPrompt="1"/>
          </p:nvPr>
        </p:nvSpPr>
        <p:spPr>
          <a:xfrm>
            <a:off x="5092124" y="2567831"/>
            <a:ext cx="1955800" cy="630238"/>
          </a:xfrm>
          <a:ln w="12700">
            <a:noFill/>
          </a:ln>
        </p:spPr>
        <p:txBody>
          <a:bodyPr anchor="ctr"/>
          <a:lstStyle>
            <a:lvl1pPr algn="ctr">
              <a:defRPr>
                <a:ln>
                  <a:noFill/>
                </a:ln>
              </a:defRPr>
            </a:lvl1pPr>
          </a:lstStyle>
          <a:p>
            <a:r>
              <a:rPr lang="fr-FR"/>
              <a:t>LOGO CLIENT</a:t>
            </a:r>
          </a:p>
        </p:txBody>
      </p:sp>
      <p:sp>
        <p:nvSpPr>
          <p:cNvPr id="23" name="Espace réservé du texte 22">
            <a:extLst>
              <a:ext uri="{FF2B5EF4-FFF2-40B4-BE49-F238E27FC236}">
                <a16:creationId xmlns:a16="http://schemas.microsoft.com/office/drawing/2014/main" id="{7D54E6A2-E200-F747-B02C-AC7767DDCA5A}"/>
              </a:ext>
            </a:extLst>
          </p:cNvPr>
          <p:cNvSpPr>
            <a:spLocks noGrp="1"/>
          </p:cNvSpPr>
          <p:nvPr>
            <p:ph type="body" sz="quarter" idx="13" hasCustomPrompt="1"/>
          </p:nvPr>
        </p:nvSpPr>
        <p:spPr>
          <a:xfrm>
            <a:off x="638175" y="3989388"/>
            <a:ext cx="1827213" cy="211551"/>
          </a:xfrm>
        </p:spPr>
        <p:txBody>
          <a:bodyPr/>
          <a:lstStyle>
            <a:lvl1pPr>
              <a:defRPr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31" name="Espace réservé du texte 30">
            <a:extLst>
              <a:ext uri="{FF2B5EF4-FFF2-40B4-BE49-F238E27FC236}">
                <a16:creationId xmlns:a16="http://schemas.microsoft.com/office/drawing/2014/main" id="{62BD288D-F114-6941-B879-9112538812DB}"/>
              </a:ext>
            </a:extLst>
          </p:cNvPr>
          <p:cNvSpPr>
            <a:spLocks noGrp="1"/>
          </p:cNvSpPr>
          <p:nvPr>
            <p:ph type="body" sz="quarter" idx="17" hasCustomPrompt="1"/>
          </p:nvPr>
        </p:nvSpPr>
        <p:spPr>
          <a:xfrm>
            <a:off x="638175" y="4282545"/>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32" name="Espace réservé du texte 30">
            <a:extLst>
              <a:ext uri="{FF2B5EF4-FFF2-40B4-BE49-F238E27FC236}">
                <a16:creationId xmlns:a16="http://schemas.microsoft.com/office/drawing/2014/main" id="{1EF58E79-03D8-EB42-9426-5AE7602FB351}"/>
              </a:ext>
            </a:extLst>
          </p:cNvPr>
          <p:cNvSpPr>
            <a:spLocks noGrp="1"/>
          </p:cNvSpPr>
          <p:nvPr>
            <p:ph type="body" sz="quarter" idx="18" hasCustomPrompt="1"/>
          </p:nvPr>
        </p:nvSpPr>
        <p:spPr>
          <a:xfrm>
            <a:off x="638175" y="4527888"/>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33" name="Espace réservé du texte 30">
            <a:extLst>
              <a:ext uri="{FF2B5EF4-FFF2-40B4-BE49-F238E27FC236}">
                <a16:creationId xmlns:a16="http://schemas.microsoft.com/office/drawing/2014/main" id="{89D47DC4-278D-8449-83E5-AAC196E26489}"/>
              </a:ext>
            </a:extLst>
          </p:cNvPr>
          <p:cNvSpPr>
            <a:spLocks noGrp="1"/>
          </p:cNvSpPr>
          <p:nvPr>
            <p:ph type="body" sz="quarter" idx="19" hasCustomPrompt="1"/>
          </p:nvPr>
        </p:nvSpPr>
        <p:spPr>
          <a:xfrm>
            <a:off x="638175" y="4774084"/>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spTree>
    <p:extLst>
      <p:ext uri="{BB962C8B-B14F-4D97-AF65-F5344CB8AC3E}">
        <p14:creationId xmlns:p14="http://schemas.microsoft.com/office/powerpoint/2010/main" val="214308337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pitre_6">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FE8E651-129F-C343-B2B1-12BB92873BE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768662" y="1533704"/>
            <a:ext cx="2375338" cy="2936154"/>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3" y="2061122"/>
            <a:ext cx="3899555" cy="609084"/>
          </a:xfrm>
          <a:prstGeom prst="rect">
            <a:avLst/>
          </a:prstGeom>
          <a:solidFill>
            <a:schemeClr val="accent1"/>
          </a:solidFill>
        </p:spPr>
        <p:txBody>
          <a:bodyPr anchor="ctr"/>
          <a:lstStyle>
            <a:lvl1pPr>
              <a:defRPr sz="3200">
                <a:solidFill>
                  <a:schemeClr val="bg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2"/>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600">
                <a:ln w="19050">
                  <a:solidFill>
                    <a:schemeClr val="tx1"/>
                  </a:solidFill>
                </a:ln>
                <a:noFill/>
              </a:defRPr>
            </a:lvl1pPr>
          </a:lstStyle>
          <a:p>
            <a:pPr lvl="0"/>
            <a:r>
              <a:rPr lang="fr-FR"/>
              <a:t>6</a:t>
            </a:r>
          </a:p>
        </p:txBody>
      </p:sp>
    </p:spTree>
    <p:extLst>
      <p:ext uri="{BB962C8B-B14F-4D97-AF65-F5344CB8AC3E}">
        <p14:creationId xmlns:p14="http://schemas.microsoft.com/office/powerpoint/2010/main" val="224751716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pitre_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3" y="2061122"/>
            <a:ext cx="3899555" cy="609084"/>
          </a:xfrm>
          <a:prstGeom prst="rect">
            <a:avLst/>
          </a:prstGeom>
          <a:solidFill>
            <a:schemeClr val="accent1"/>
          </a:solidFill>
        </p:spPr>
        <p:txBody>
          <a:bodyPr anchor="ctr"/>
          <a:lstStyle>
            <a:lvl1pPr>
              <a:defRPr sz="3200">
                <a:solidFill>
                  <a:schemeClr val="bg1"/>
                </a:solidFill>
              </a:defRPr>
            </a:lvl1pPr>
          </a:lstStyle>
          <a:p>
            <a:r>
              <a:rPr lang="fr-FR"/>
              <a:t>Century Gothic Titre</a:t>
            </a:r>
          </a:p>
        </p:txBody>
      </p:sp>
      <p:pic>
        <p:nvPicPr>
          <p:cNvPr id="8" name="Image 7">
            <a:extLst>
              <a:ext uri="{FF2B5EF4-FFF2-40B4-BE49-F238E27FC236}">
                <a16:creationId xmlns:a16="http://schemas.microsoft.com/office/drawing/2014/main" id="{F61B522B-736A-C34B-B002-AD478F1E5C2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169573" y="1450793"/>
            <a:ext cx="2974428" cy="3302307"/>
          </a:xfrm>
          <a:prstGeom prst="rect">
            <a:avLst/>
          </a:prstGeom>
        </p:spPr>
      </p:pic>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2"/>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0"/>
            <a:ext cx="3257550" cy="5948363"/>
          </a:xfrm>
        </p:spPr>
        <p:txBody>
          <a:bodyPr/>
          <a:lstStyle>
            <a:lvl1pPr>
              <a:defRPr sz="49600">
                <a:ln w="19050">
                  <a:solidFill>
                    <a:schemeClr val="tx1"/>
                  </a:solidFill>
                </a:ln>
                <a:noFill/>
              </a:defRPr>
            </a:lvl1pPr>
          </a:lstStyle>
          <a:p>
            <a:pPr lvl="0"/>
            <a:r>
              <a:rPr lang="fr-FR"/>
              <a:t>7</a:t>
            </a:r>
          </a:p>
        </p:txBody>
      </p:sp>
    </p:spTree>
    <p:extLst>
      <p:ext uri="{BB962C8B-B14F-4D97-AF65-F5344CB8AC3E}">
        <p14:creationId xmlns:p14="http://schemas.microsoft.com/office/powerpoint/2010/main" val="77351506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pitre_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3" y="2061122"/>
            <a:ext cx="3899555" cy="609084"/>
          </a:xfrm>
          <a:prstGeom prst="rect">
            <a:avLst/>
          </a:prstGeom>
          <a:solidFill>
            <a:schemeClr val="accent1"/>
          </a:solidFill>
        </p:spPr>
        <p:txBody>
          <a:bodyPr anchor="ctr"/>
          <a:lstStyle>
            <a:lvl1pPr>
              <a:defRPr sz="3200">
                <a:solidFill>
                  <a:schemeClr val="bg1"/>
                </a:solidFill>
              </a:defRPr>
            </a:lvl1pPr>
          </a:lstStyle>
          <a:p>
            <a:r>
              <a:rPr lang="fr-FR"/>
              <a:t>Century Gothic Titre</a:t>
            </a:r>
          </a:p>
        </p:txBody>
      </p:sp>
      <p:pic>
        <p:nvPicPr>
          <p:cNvPr id="8" name="Image 7">
            <a:extLst>
              <a:ext uri="{FF2B5EF4-FFF2-40B4-BE49-F238E27FC236}">
                <a16:creationId xmlns:a16="http://schemas.microsoft.com/office/drawing/2014/main" id="{F795D0BA-6750-DF4A-B4F7-3811C08460D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768662" y="1922173"/>
            <a:ext cx="2375338" cy="2408089"/>
          </a:xfrm>
          <a:prstGeom prst="rect">
            <a:avLst/>
          </a:prstGeom>
        </p:spPr>
      </p:pic>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2"/>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0"/>
            <a:ext cx="3257550" cy="5948363"/>
          </a:xfrm>
        </p:spPr>
        <p:txBody>
          <a:bodyPr/>
          <a:lstStyle>
            <a:lvl1pPr>
              <a:defRPr sz="49600">
                <a:ln w="19050">
                  <a:solidFill>
                    <a:schemeClr val="tx1"/>
                  </a:solidFill>
                </a:ln>
                <a:noFill/>
              </a:defRPr>
            </a:lvl1pPr>
          </a:lstStyle>
          <a:p>
            <a:pPr lvl="0"/>
            <a:r>
              <a:rPr lang="fr-FR"/>
              <a:t>8</a:t>
            </a:r>
          </a:p>
        </p:txBody>
      </p:sp>
    </p:spTree>
    <p:extLst>
      <p:ext uri="{BB962C8B-B14F-4D97-AF65-F5344CB8AC3E}">
        <p14:creationId xmlns:p14="http://schemas.microsoft.com/office/powerpoint/2010/main" val="44871564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tercalaire_1">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56F2EC8-DE29-0444-9B3D-CAF0F0B2FA3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21158450">
            <a:off x="5561574" y="1680116"/>
            <a:ext cx="3381880" cy="3348825"/>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1" y="2217452"/>
            <a:ext cx="5964401" cy="996321"/>
          </a:xfrm>
        </p:spPr>
        <p:txBody>
          <a:bodyPr/>
          <a:lstStyle>
            <a:lvl1pPr algn="ctr">
              <a:defRPr sz="6000"/>
            </a:lvl1pPr>
          </a:lstStyle>
          <a:p>
            <a:pPr lvl="0"/>
            <a:r>
              <a:rPr lang="fr-FR"/>
              <a:t>Intercalaire</a:t>
            </a:r>
          </a:p>
        </p:txBody>
      </p:sp>
      <p:pic>
        <p:nvPicPr>
          <p:cNvPr id="6" name="Image 5">
            <a:extLst>
              <a:ext uri="{FF2B5EF4-FFF2-40B4-BE49-F238E27FC236}">
                <a16:creationId xmlns:a16="http://schemas.microsoft.com/office/drawing/2014/main" id="{483EA3AA-E817-F845-BB58-319B0D2339A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56839" y="189571"/>
            <a:ext cx="2263698" cy="2241572"/>
          </a:xfrm>
          <a:prstGeom prst="rect">
            <a:avLst/>
          </a:prstGeom>
        </p:spPr>
      </p:pic>
    </p:spTree>
    <p:extLst>
      <p:ext uri="{BB962C8B-B14F-4D97-AF65-F5344CB8AC3E}">
        <p14:creationId xmlns:p14="http://schemas.microsoft.com/office/powerpoint/2010/main" val="212959817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tercalaire_2">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1" y="2217452"/>
            <a:ext cx="5964401" cy="996321"/>
          </a:xfrm>
        </p:spPr>
        <p:txBody>
          <a:bodyPr/>
          <a:lstStyle>
            <a:lvl1pPr algn="ctr">
              <a:defRPr sz="6000"/>
            </a:lvl1pPr>
          </a:lstStyle>
          <a:p>
            <a:pPr lvl="0"/>
            <a:r>
              <a:rPr lang="fr-FR"/>
              <a:t>Intercalaire</a:t>
            </a:r>
          </a:p>
        </p:txBody>
      </p:sp>
      <p:pic>
        <p:nvPicPr>
          <p:cNvPr id="5" name="Image 4" descr="Une image contenant ciel nocturne&#10;&#10;Description générée automatiquement">
            <a:extLst>
              <a:ext uri="{FF2B5EF4-FFF2-40B4-BE49-F238E27FC236}">
                <a16:creationId xmlns:a16="http://schemas.microsoft.com/office/drawing/2014/main" id="{501005E8-C85A-F140-AB0F-1EB278A62F7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88579" y="168166"/>
            <a:ext cx="1902372" cy="2318016"/>
          </a:xfrm>
          <a:prstGeom prst="rect">
            <a:avLst/>
          </a:prstGeom>
        </p:spPr>
      </p:pic>
      <p:pic>
        <p:nvPicPr>
          <p:cNvPr id="6" name="Image 5" descr="Une image contenant ciel nocturne&#10;&#10;Description générée automatiquement">
            <a:extLst>
              <a:ext uri="{FF2B5EF4-FFF2-40B4-BE49-F238E27FC236}">
                <a16:creationId xmlns:a16="http://schemas.microsoft.com/office/drawing/2014/main" id="{58F12621-72CC-284A-A26D-0D95D82E671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955692">
            <a:off x="6200757" y="1337433"/>
            <a:ext cx="3079784" cy="3752678"/>
          </a:xfrm>
          <a:prstGeom prst="rect">
            <a:avLst/>
          </a:prstGeom>
        </p:spPr>
      </p:pic>
    </p:spTree>
    <p:extLst>
      <p:ext uri="{BB962C8B-B14F-4D97-AF65-F5344CB8AC3E}">
        <p14:creationId xmlns:p14="http://schemas.microsoft.com/office/powerpoint/2010/main" val="9440490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tercalaire_3">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2D7068E-5239-9549-B2CB-ECFCC8F738B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609675" y="1791625"/>
            <a:ext cx="3352800" cy="3180425"/>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1" y="2217452"/>
            <a:ext cx="5964401" cy="996321"/>
          </a:xfrm>
        </p:spPr>
        <p:txBody>
          <a:bodyPr/>
          <a:lstStyle>
            <a:lvl1pPr algn="ctr">
              <a:defRPr sz="6000"/>
            </a:lvl1pPr>
          </a:lstStyle>
          <a:p>
            <a:pPr lvl="0"/>
            <a:r>
              <a:rPr lang="fr-FR"/>
              <a:t>Intercalaire</a:t>
            </a:r>
          </a:p>
        </p:txBody>
      </p:sp>
      <p:pic>
        <p:nvPicPr>
          <p:cNvPr id="9" name="Image 8">
            <a:extLst>
              <a:ext uri="{FF2B5EF4-FFF2-40B4-BE49-F238E27FC236}">
                <a16:creationId xmlns:a16="http://schemas.microsoft.com/office/drawing/2014/main" id="{8BFE5E08-9A75-874C-B5FB-6B115FF79F6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81525" y="253733"/>
            <a:ext cx="2443651" cy="2318017"/>
          </a:xfrm>
          <a:prstGeom prst="rect">
            <a:avLst/>
          </a:prstGeom>
        </p:spPr>
      </p:pic>
    </p:spTree>
    <p:extLst>
      <p:ext uri="{BB962C8B-B14F-4D97-AF65-F5344CB8AC3E}">
        <p14:creationId xmlns:p14="http://schemas.microsoft.com/office/powerpoint/2010/main" val="187136226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ntercalaire_3">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1" y="2217452"/>
            <a:ext cx="5964401" cy="996321"/>
          </a:xfrm>
        </p:spPr>
        <p:txBody>
          <a:bodyPr/>
          <a:lstStyle>
            <a:lvl1pPr algn="ctr">
              <a:defRPr sz="6000"/>
            </a:lvl1pPr>
          </a:lstStyle>
          <a:p>
            <a:pPr lvl="0"/>
            <a:r>
              <a:rPr lang="fr-FR"/>
              <a:t>Intercalaire</a:t>
            </a:r>
          </a:p>
        </p:txBody>
      </p:sp>
    </p:spTree>
    <p:extLst>
      <p:ext uri="{BB962C8B-B14F-4D97-AF65-F5344CB8AC3E}">
        <p14:creationId xmlns:p14="http://schemas.microsoft.com/office/powerpoint/2010/main" val="295284203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Intercalaire_3">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B99D0EE-5AB6-8643-A8AF-E19C867C127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686097" y="1745696"/>
            <a:ext cx="3142484" cy="2936154"/>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1" y="2217452"/>
            <a:ext cx="5964401" cy="996321"/>
          </a:xfrm>
        </p:spPr>
        <p:txBody>
          <a:bodyPr/>
          <a:lstStyle>
            <a:lvl1pPr algn="ctr">
              <a:defRPr sz="6000"/>
            </a:lvl1pPr>
          </a:lstStyle>
          <a:p>
            <a:pPr lvl="0"/>
            <a:r>
              <a:rPr lang="fr-FR"/>
              <a:t>Intercalaire</a:t>
            </a:r>
          </a:p>
        </p:txBody>
      </p:sp>
      <p:pic>
        <p:nvPicPr>
          <p:cNvPr id="6" name="Image 5">
            <a:extLst>
              <a:ext uri="{FF2B5EF4-FFF2-40B4-BE49-F238E27FC236}">
                <a16:creationId xmlns:a16="http://schemas.microsoft.com/office/drawing/2014/main" id="{F0F52D43-CD01-CA40-B0A5-96A5167F06C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20074815">
            <a:off x="547521" y="377279"/>
            <a:ext cx="2227212" cy="2080977"/>
          </a:xfrm>
          <a:prstGeom prst="rect">
            <a:avLst/>
          </a:prstGeom>
        </p:spPr>
      </p:pic>
    </p:spTree>
    <p:extLst>
      <p:ext uri="{BB962C8B-B14F-4D97-AF65-F5344CB8AC3E}">
        <p14:creationId xmlns:p14="http://schemas.microsoft.com/office/powerpoint/2010/main" val="408842587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Intercalaire_3">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BFCCD41-AC48-7543-B5C2-26F8F7A24D7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123739" y="1562619"/>
            <a:ext cx="3704842" cy="3302307"/>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1" y="2217452"/>
            <a:ext cx="5964401" cy="996321"/>
          </a:xfrm>
        </p:spPr>
        <p:txBody>
          <a:bodyPr/>
          <a:lstStyle>
            <a:lvl1pPr algn="ctr">
              <a:defRPr sz="6000"/>
            </a:lvl1pPr>
          </a:lstStyle>
          <a:p>
            <a:pPr lvl="0"/>
            <a:r>
              <a:rPr lang="fr-FR"/>
              <a:t>Intercalaire</a:t>
            </a:r>
          </a:p>
        </p:txBody>
      </p:sp>
      <p:pic>
        <p:nvPicPr>
          <p:cNvPr id="9" name="Image 8">
            <a:extLst>
              <a:ext uri="{FF2B5EF4-FFF2-40B4-BE49-F238E27FC236}">
                <a16:creationId xmlns:a16="http://schemas.microsoft.com/office/drawing/2014/main" id="{242CF4FF-683A-B44B-AAFC-BE8B7A04E90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4314434">
            <a:off x="332542" y="443298"/>
            <a:ext cx="2367509" cy="2110277"/>
          </a:xfrm>
          <a:prstGeom prst="rect">
            <a:avLst/>
          </a:prstGeom>
        </p:spPr>
      </p:pic>
    </p:spTree>
    <p:extLst>
      <p:ext uri="{BB962C8B-B14F-4D97-AF65-F5344CB8AC3E}">
        <p14:creationId xmlns:p14="http://schemas.microsoft.com/office/powerpoint/2010/main" val="423374493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Intercalaire_3">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265C22C-6E10-144F-B5DF-9902C55F016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9677421">
            <a:off x="5135725" y="1427889"/>
            <a:ext cx="3769200" cy="3207361"/>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1" y="2217452"/>
            <a:ext cx="5964401" cy="996321"/>
          </a:xfrm>
        </p:spPr>
        <p:txBody>
          <a:bodyPr/>
          <a:lstStyle>
            <a:lvl1pPr algn="ctr">
              <a:defRPr sz="6000"/>
            </a:lvl1pPr>
          </a:lstStyle>
          <a:p>
            <a:pPr lvl="0"/>
            <a:r>
              <a:rPr lang="fr-FR"/>
              <a:t>Intercalaire</a:t>
            </a:r>
          </a:p>
        </p:txBody>
      </p:sp>
      <p:pic>
        <p:nvPicPr>
          <p:cNvPr id="9" name="Image 8">
            <a:extLst>
              <a:ext uri="{FF2B5EF4-FFF2-40B4-BE49-F238E27FC236}">
                <a16:creationId xmlns:a16="http://schemas.microsoft.com/office/drawing/2014/main" id="{1DB9A4C4-7BE3-004D-904B-EAA020A6C12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666261">
            <a:off x="196508" y="437766"/>
            <a:ext cx="2413683" cy="2053898"/>
          </a:xfrm>
          <a:prstGeom prst="rect">
            <a:avLst/>
          </a:prstGeom>
        </p:spPr>
      </p:pic>
    </p:spTree>
    <p:extLst>
      <p:ext uri="{BB962C8B-B14F-4D97-AF65-F5344CB8AC3E}">
        <p14:creationId xmlns:p14="http://schemas.microsoft.com/office/powerpoint/2010/main" val="178775287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2A234B-17AC-8B4E-BFDA-D269083AFF8A}"/>
              </a:ext>
            </a:extLst>
          </p:cNvPr>
          <p:cNvSpPr/>
          <p:nvPr userDrawn="1"/>
        </p:nvSpPr>
        <p:spPr>
          <a:xfrm>
            <a:off x="8628895" y="0"/>
            <a:ext cx="51510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8A5C2507-B1F0-3845-875D-1FE6D15F1AE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336916"/>
            <a:ext cx="1679023" cy="2484850"/>
          </a:xfrm>
          <a:prstGeom prst="rect">
            <a:avLst/>
          </a:prstGeom>
        </p:spPr>
      </p:pic>
      <p:sp>
        <p:nvSpPr>
          <p:cNvPr id="6" name="Sous-titre 2">
            <a:extLst>
              <a:ext uri="{FF2B5EF4-FFF2-40B4-BE49-F238E27FC236}">
                <a16:creationId xmlns:a16="http://schemas.microsoft.com/office/drawing/2014/main" id="{46FAFCCC-9819-EC45-BCEE-77BD0805F354}"/>
              </a:ext>
            </a:extLst>
          </p:cNvPr>
          <p:cNvSpPr txBox="1">
            <a:spLocks/>
          </p:cNvSpPr>
          <p:nvPr userDrawn="1"/>
        </p:nvSpPr>
        <p:spPr>
          <a:xfrm rot="16200000">
            <a:off x="6391540" y="1617078"/>
            <a:ext cx="4627608" cy="1716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8000" b="1">
                <a:ln>
                  <a:noFill/>
                </a:ln>
                <a:solidFill>
                  <a:schemeClr val="tx1"/>
                </a:solidFill>
                <a:latin typeface="Century Gothic" panose="020B0502020202020204" pitchFamily="34" charset="0"/>
                <a:cs typeface="Arial Narrow" panose="020B0604020202020204" pitchFamily="34" charset="0"/>
              </a:rPr>
              <a:t>2021</a:t>
            </a:r>
          </a:p>
        </p:txBody>
      </p:sp>
      <p:pic>
        <p:nvPicPr>
          <p:cNvPr id="10" name="Image 9" descr="Une image contenant ciel nocturne&#10;&#10;Description générée automatiquement">
            <a:extLst>
              <a:ext uri="{FF2B5EF4-FFF2-40B4-BE49-F238E27FC236}">
                <a16:creationId xmlns:a16="http://schemas.microsoft.com/office/drawing/2014/main" id="{80FEE973-688B-1749-A65A-118C44828405}"/>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957091" y="1595862"/>
            <a:ext cx="1883294" cy="1520744"/>
          </a:xfrm>
          <a:prstGeom prst="rect">
            <a:avLst/>
          </a:prstGeom>
        </p:spPr>
      </p:pic>
      <p:pic>
        <p:nvPicPr>
          <p:cNvPr id="11" name="Image 10">
            <a:extLst>
              <a:ext uri="{FF2B5EF4-FFF2-40B4-BE49-F238E27FC236}">
                <a16:creationId xmlns:a16="http://schemas.microsoft.com/office/drawing/2014/main" id="{00B72403-BC60-9D45-9A12-7D730F2EBCC6}"/>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8190" y="2204359"/>
            <a:ext cx="1321852" cy="1701740"/>
          </a:xfrm>
          <a:prstGeom prst="rect">
            <a:avLst/>
          </a:prstGeom>
        </p:spPr>
      </p:pic>
      <p:pic>
        <p:nvPicPr>
          <p:cNvPr id="12" name="Image 11">
            <a:extLst>
              <a:ext uri="{FF2B5EF4-FFF2-40B4-BE49-F238E27FC236}">
                <a16:creationId xmlns:a16="http://schemas.microsoft.com/office/drawing/2014/main" id="{B7B6CB6B-A279-CC49-BD50-95184D0067AC}"/>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844546" y="-18599"/>
            <a:ext cx="4633832" cy="2219143"/>
          </a:xfrm>
          <a:prstGeom prst="rect">
            <a:avLst/>
          </a:prstGeom>
        </p:spPr>
      </p:pic>
      <p:pic>
        <p:nvPicPr>
          <p:cNvPr id="13" name="Image 12">
            <a:extLst>
              <a:ext uri="{FF2B5EF4-FFF2-40B4-BE49-F238E27FC236}">
                <a16:creationId xmlns:a16="http://schemas.microsoft.com/office/drawing/2014/main" id="{BC3AEEB8-5E90-FE46-86DC-D7D58A5FB50D}"/>
              </a:ext>
            </a:extLst>
          </p:cNvPr>
          <p:cNvPicPr>
            <a:picLocks noChangeAspect="1"/>
          </p:cNvPicPr>
          <p:nvPr userDrawn="1"/>
        </p:nvPicPr>
        <p:blipFill>
          <a:blip r:embed="rId6"/>
          <a:stretch>
            <a:fillRect/>
          </a:stretch>
        </p:blipFill>
        <p:spPr>
          <a:xfrm>
            <a:off x="2358793" y="2594437"/>
            <a:ext cx="1716075" cy="528023"/>
          </a:xfrm>
          <a:prstGeom prst="rect">
            <a:avLst/>
          </a:prstGeom>
        </p:spPr>
      </p:pic>
      <p:sp>
        <p:nvSpPr>
          <p:cNvPr id="15" name="Espace réservé du texte 14">
            <a:extLst>
              <a:ext uri="{FF2B5EF4-FFF2-40B4-BE49-F238E27FC236}">
                <a16:creationId xmlns:a16="http://schemas.microsoft.com/office/drawing/2014/main" id="{B951C8E1-9290-534D-9B87-5EFCDF8AD0EE}"/>
              </a:ext>
            </a:extLst>
          </p:cNvPr>
          <p:cNvSpPr>
            <a:spLocks noGrp="1"/>
          </p:cNvSpPr>
          <p:nvPr>
            <p:ph type="body" sz="quarter" idx="10" hasCustomPrompt="1"/>
          </p:nvPr>
        </p:nvSpPr>
        <p:spPr>
          <a:xfrm>
            <a:off x="2359408" y="1456303"/>
            <a:ext cx="4687887" cy="662778"/>
          </a:xfrm>
        </p:spPr>
        <p:txBody>
          <a:bodyPr/>
          <a:lstStyle>
            <a:lvl1pPr algn="ctr">
              <a:defRPr sz="4400">
                <a:ln>
                  <a:solidFill>
                    <a:schemeClr val="tx1"/>
                  </a:solidFill>
                </a:ln>
                <a:noFill/>
              </a:defRPr>
            </a:lvl1pPr>
          </a:lstStyle>
          <a:p>
            <a:pPr lvl="0"/>
            <a:r>
              <a:rPr lang="fr-FR"/>
              <a:t>TITRE DE L’ÉTUDE</a:t>
            </a:r>
          </a:p>
        </p:txBody>
      </p:sp>
      <p:sp>
        <p:nvSpPr>
          <p:cNvPr id="21" name="Espace réservé pour une image  20">
            <a:extLst>
              <a:ext uri="{FF2B5EF4-FFF2-40B4-BE49-F238E27FC236}">
                <a16:creationId xmlns:a16="http://schemas.microsoft.com/office/drawing/2014/main" id="{C3037028-3063-8A4F-8640-57C497E32078}"/>
              </a:ext>
            </a:extLst>
          </p:cNvPr>
          <p:cNvSpPr>
            <a:spLocks noGrp="1"/>
          </p:cNvSpPr>
          <p:nvPr>
            <p:ph type="pic" sz="quarter" idx="12" hasCustomPrompt="1"/>
          </p:nvPr>
        </p:nvSpPr>
        <p:spPr>
          <a:xfrm>
            <a:off x="5092124" y="2567831"/>
            <a:ext cx="1955800" cy="630238"/>
          </a:xfrm>
          <a:ln w="12700">
            <a:noFill/>
          </a:ln>
        </p:spPr>
        <p:txBody>
          <a:bodyPr anchor="ctr"/>
          <a:lstStyle>
            <a:lvl1pPr algn="ctr">
              <a:defRPr>
                <a:ln>
                  <a:noFill/>
                </a:ln>
              </a:defRPr>
            </a:lvl1pPr>
          </a:lstStyle>
          <a:p>
            <a:r>
              <a:rPr lang="fr-FR"/>
              <a:t>LOGO CLIENT</a:t>
            </a:r>
          </a:p>
        </p:txBody>
      </p:sp>
      <p:sp>
        <p:nvSpPr>
          <p:cNvPr id="23" name="Espace réservé du texte 22">
            <a:extLst>
              <a:ext uri="{FF2B5EF4-FFF2-40B4-BE49-F238E27FC236}">
                <a16:creationId xmlns:a16="http://schemas.microsoft.com/office/drawing/2014/main" id="{7D54E6A2-E200-F747-B02C-AC7767DDCA5A}"/>
              </a:ext>
            </a:extLst>
          </p:cNvPr>
          <p:cNvSpPr>
            <a:spLocks noGrp="1"/>
          </p:cNvSpPr>
          <p:nvPr>
            <p:ph type="body" sz="quarter" idx="13" hasCustomPrompt="1"/>
          </p:nvPr>
        </p:nvSpPr>
        <p:spPr>
          <a:xfrm>
            <a:off x="638175" y="3989388"/>
            <a:ext cx="1827213" cy="211551"/>
          </a:xfrm>
        </p:spPr>
        <p:txBody>
          <a:bodyPr/>
          <a:lstStyle>
            <a:lvl1pPr>
              <a:defRPr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31" name="Espace réservé du texte 30">
            <a:extLst>
              <a:ext uri="{FF2B5EF4-FFF2-40B4-BE49-F238E27FC236}">
                <a16:creationId xmlns:a16="http://schemas.microsoft.com/office/drawing/2014/main" id="{62BD288D-F114-6941-B879-9112538812DB}"/>
              </a:ext>
            </a:extLst>
          </p:cNvPr>
          <p:cNvSpPr>
            <a:spLocks noGrp="1"/>
          </p:cNvSpPr>
          <p:nvPr>
            <p:ph type="body" sz="quarter" idx="17" hasCustomPrompt="1"/>
          </p:nvPr>
        </p:nvSpPr>
        <p:spPr>
          <a:xfrm>
            <a:off x="638175" y="4282545"/>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32" name="Espace réservé du texte 30">
            <a:extLst>
              <a:ext uri="{FF2B5EF4-FFF2-40B4-BE49-F238E27FC236}">
                <a16:creationId xmlns:a16="http://schemas.microsoft.com/office/drawing/2014/main" id="{1EF58E79-03D8-EB42-9426-5AE7602FB351}"/>
              </a:ext>
            </a:extLst>
          </p:cNvPr>
          <p:cNvSpPr>
            <a:spLocks noGrp="1"/>
          </p:cNvSpPr>
          <p:nvPr>
            <p:ph type="body" sz="quarter" idx="18" hasCustomPrompt="1"/>
          </p:nvPr>
        </p:nvSpPr>
        <p:spPr>
          <a:xfrm>
            <a:off x="638175" y="4527888"/>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33" name="Espace réservé du texte 30">
            <a:extLst>
              <a:ext uri="{FF2B5EF4-FFF2-40B4-BE49-F238E27FC236}">
                <a16:creationId xmlns:a16="http://schemas.microsoft.com/office/drawing/2014/main" id="{89D47DC4-278D-8449-83E5-AAC196E26489}"/>
              </a:ext>
            </a:extLst>
          </p:cNvPr>
          <p:cNvSpPr>
            <a:spLocks noGrp="1"/>
          </p:cNvSpPr>
          <p:nvPr>
            <p:ph type="body" sz="quarter" idx="19" hasCustomPrompt="1"/>
          </p:nvPr>
        </p:nvSpPr>
        <p:spPr>
          <a:xfrm>
            <a:off x="638175" y="4774084"/>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sp>
        <p:nvSpPr>
          <p:cNvPr id="17" name="Espace réservé du texte 18">
            <a:extLst>
              <a:ext uri="{FF2B5EF4-FFF2-40B4-BE49-F238E27FC236}">
                <a16:creationId xmlns:a16="http://schemas.microsoft.com/office/drawing/2014/main" id="{BB005058-F93C-484D-9F73-1932216B103C}"/>
              </a:ext>
            </a:extLst>
          </p:cNvPr>
          <p:cNvSpPr>
            <a:spLocks noGrp="1"/>
          </p:cNvSpPr>
          <p:nvPr>
            <p:ph type="body" sz="quarter" idx="11" hasCustomPrompt="1"/>
          </p:nvPr>
        </p:nvSpPr>
        <p:spPr>
          <a:xfrm>
            <a:off x="6184539" y="4721285"/>
            <a:ext cx="1702522" cy="210773"/>
          </a:xfrm>
        </p:spPr>
        <p:txBody>
          <a:bodyPr/>
          <a:lstStyle>
            <a:lvl1pPr>
              <a:defRPr sz="1000">
                <a:solidFill>
                  <a:schemeClr val="tx1"/>
                </a:solidFill>
              </a:defRPr>
            </a:lvl1pPr>
            <a:lvl2pPr>
              <a:defRPr sz="600"/>
            </a:lvl2pPr>
            <a:lvl3pPr>
              <a:defRPr sz="500"/>
            </a:lvl3pPr>
            <a:lvl4pPr>
              <a:defRPr sz="500"/>
            </a:lvl4pPr>
            <a:lvl5pPr>
              <a:defRPr sz="500"/>
            </a:lvl5pPr>
          </a:lstStyle>
          <a:p>
            <a:r>
              <a:rPr lang="fr-FR" sz="1000"/>
              <a:t>Mois Année / Étude N°XX </a:t>
            </a:r>
          </a:p>
        </p:txBody>
      </p:sp>
    </p:spTree>
    <p:extLst>
      <p:ext uri="{BB962C8B-B14F-4D97-AF65-F5344CB8AC3E}">
        <p14:creationId xmlns:p14="http://schemas.microsoft.com/office/powerpoint/2010/main" val="81111968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Intercalaire_3">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D5C87A2-F349-6741-B769-FC980FB1607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20791409">
            <a:off x="4377627" y="2196431"/>
            <a:ext cx="4614041" cy="2759614"/>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1" y="2217452"/>
            <a:ext cx="5964401" cy="996321"/>
          </a:xfrm>
        </p:spPr>
        <p:txBody>
          <a:bodyPr/>
          <a:lstStyle>
            <a:lvl1pPr algn="ctr">
              <a:defRPr sz="6000"/>
            </a:lvl1pPr>
          </a:lstStyle>
          <a:p>
            <a:pPr lvl="0"/>
            <a:r>
              <a:rPr lang="fr-FR"/>
              <a:t>Intercalaire</a:t>
            </a:r>
          </a:p>
        </p:txBody>
      </p:sp>
      <p:pic>
        <p:nvPicPr>
          <p:cNvPr id="6" name="Image 5">
            <a:extLst>
              <a:ext uri="{FF2B5EF4-FFF2-40B4-BE49-F238E27FC236}">
                <a16:creationId xmlns:a16="http://schemas.microsoft.com/office/drawing/2014/main" id="{817ECE13-0A80-5B4F-AA90-25ABC7C0F7A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366405">
            <a:off x="216686" y="480434"/>
            <a:ext cx="2822238" cy="1687953"/>
          </a:xfrm>
          <a:prstGeom prst="rect">
            <a:avLst/>
          </a:prstGeom>
        </p:spPr>
      </p:pic>
    </p:spTree>
    <p:extLst>
      <p:ext uri="{BB962C8B-B14F-4D97-AF65-F5344CB8AC3E}">
        <p14:creationId xmlns:p14="http://schemas.microsoft.com/office/powerpoint/2010/main" val="312585326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1264" y="4835520"/>
            <a:ext cx="246387" cy="15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a:extLst>
              <a:ext uri="{FF2B5EF4-FFF2-40B4-BE49-F238E27FC236}">
                <a16:creationId xmlns:a16="http://schemas.microsoft.com/office/drawing/2014/main" id="{21854C33-3968-6840-B7EC-1A8A2E8006A0}"/>
              </a:ext>
            </a:extLst>
          </p:cNvPr>
          <p:cNvSpPr>
            <a:spLocks noGrp="1"/>
          </p:cNvSpPr>
          <p:nvPr>
            <p:ph type="sldNum" sz="quarter" idx="10"/>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35329217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lide_basic">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130A1A8-4FF9-7444-A86F-6E3F94AD6BB8}"/>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6" name="Rectangle 5">
            <a:extLst>
              <a:ext uri="{FF2B5EF4-FFF2-40B4-BE49-F238E27FC236}">
                <a16:creationId xmlns:a16="http://schemas.microsoft.com/office/drawing/2014/main" id="{4D9A1837-3A0A-764C-940E-E982B2BD0CF4}"/>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7" name="Espace réservé du texte 5">
            <a:extLst>
              <a:ext uri="{FF2B5EF4-FFF2-40B4-BE49-F238E27FC236}">
                <a16:creationId xmlns:a16="http://schemas.microsoft.com/office/drawing/2014/main" id="{8C003782-CC70-F949-94E0-70B05252A49B}"/>
              </a:ext>
            </a:extLst>
          </p:cNvPr>
          <p:cNvSpPr>
            <a:spLocks noGrp="1"/>
          </p:cNvSpPr>
          <p:nvPr>
            <p:ph type="body" sz="quarter" idx="11"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2" name="Espace réservé du numéro de diapositive 1">
            <a:extLst>
              <a:ext uri="{FF2B5EF4-FFF2-40B4-BE49-F238E27FC236}">
                <a16:creationId xmlns:a16="http://schemas.microsoft.com/office/drawing/2014/main" id="{36B442D3-0690-A348-8E20-A26D5EDCE352}"/>
              </a:ext>
            </a:extLst>
          </p:cNvPr>
          <p:cNvSpPr>
            <a:spLocks noGrp="1"/>
          </p:cNvSpPr>
          <p:nvPr>
            <p:ph type="sldNum" sz="quarter" idx="12"/>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387223601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lide_photo">
    <p:spTree>
      <p:nvGrpSpPr>
        <p:cNvPr id="1" name=""/>
        <p:cNvGrpSpPr/>
        <p:nvPr/>
      </p:nvGrpSpPr>
      <p:grpSpPr>
        <a:xfrm>
          <a:off x="0" y="0"/>
          <a:ext cx="0" cy="0"/>
          <a:chOff x="0" y="0"/>
          <a:chExt cx="0" cy="0"/>
        </a:xfrm>
      </p:grpSpPr>
      <p:sp>
        <p:nvSpPr>
          <p:cNvPr id="5" name="Espace réservé pour une image  4">
            <a:extLst>
              <a:ext uri="{FF2B5EF4-FFF2-40B4-BE49-F238E27FC236}">
                <a16:creationId xmlns:a16="http://schemas.microsoft.com/office/drawing/2014/main" id="{8216514C-4088-7C44-A5CD-52A8786DA80E}"/>
              </a:ext>
            </a:extLst>
          </p:cNvPr>
          <p:cNvSpPr>
            <a:spLocks noGrp="1"/>
          </p:cNvSpPr>
          <p:nvPr>
            <p:ph type="pic" sz="quarter" idx="11"/>
          </p:nvPr>
        </p:nvSpPr>
        <p:spPr>
          <a:xfrm>
            <a:off x="4441629" y="0"/>
            <a:ext cx="4198937" cy="5143500"/>
          </a:xfrm>
        </p:spPr>
        <p:txBody>
          <a:bodyPr/>
          <a:lstStyle/>
          <a:p>
            <a:endParaRPr lang="fr-FR"/>
          </a:p>
        </p:txBody>
      </p:sp>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7" name="Rectangle 6">
            <a:extLst>
              <a:ext uri="{FF2B5EF4-FFF2-40B4-BE49-F238E27FC236}">
                <a16:creationId xmlns:a16="http://schemas.microsoft.com/office/drawing/2014/main" id="{937B89EA-1F84-3340-BC4B-00B7475585C6}"/>
              </a:ext>
            </a:extLst>
          </p:cNvPr>
          <p:cNvSpPr/>
          <p:nvPr userDrawn="1"/>
        </p:nvSpPr>
        <p:spPr>
          <a:xfrm>
            <a:off x="8640566" y="0"/>
            <a:ext cx="503434" cy="51496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4" name="Espace réservé du numéro de diapositive 3">
            <a:extLst>
              <a:ext uri="{FF2B5EF4-FFF2-40B4-BE49-F238E27FC236}">
                <a16:creationId xmlns:a16="http://schemas.microsoft.com/office/drawing/2014/main" id="{DAB50600-242A-3E42-A7CE-3042425370AA}"/>
              </a:ext>
            </a:extLst>
          </p:cNvPr>
          <p:cNvSpPr>
            <a:spLocks noGrp="1"/>
          </p:cNvSpPr>
          <p:nvPr>
            <p:ph type="sldNum" sz="quarter" idx="12"/>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193145434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DADDE8-1CFD-624B-938F-54A2ED75573C}"/>
              </a:ext>
            </a:extLst>
          </p:cNvPr>
          <p:cNvSpPr/>
          <p:nvPr userDrawn="1"/>
        </p:nvSpPr>
        <p:spPr>
          <a:xfrm>
            <a:off x="8640566" y="0"/>
            <a:ext cx="503434" cy="51496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5" name="Espace réservé pour une image  4">
            <a:extLst>
              <a:ext uri="{FF2B5EF4-FFF2-40B4-BE49-F238E27FC236}">
                <a16:creationId xmlns:a16="http://schemas.microsoft.com/office/drawing/2014/main" id="{8216514C-4088-7C44-A5CD-52A8786DA80E}"/>
              </a:ext>
            </a:extLst>
          </p:cNvPr>
          <p:cNvSpPr>
            <a:spLocks noGrp="1"/>
          </p:cNvSpPr>
          <p:nvPr>
            <p:ph type="pic" sz="quarter" idx="11"/>
          </p:nvPr>
        </p:nvSpPr>
        <p:spPr>
          <a:xfrm>
            <a:off x="4216050" y="0"/>
            <a:ext cx="4424516" cy="5143500"/>
          </a:xfrm>
        </p:spPr>
        <p:txBody>
          <a:bodyPr/>
          <a:lstStyle/>
          <a:p>
            <a:endParaRPr lang="fr-FR"/>
          </a:p>
        </p:txBody>
      </p:sp>
      <p:sp>
        <p:nvSpPr>
          <p:cNvPr id="2" name="Espace réservé du numéro de diapositive 1">
            <a:extLst>
              <a:ext uri="{FF2B5EF4-FFF2-40B4-BE49-F238E27FC236}">
                <a16:creationId xmlns:a16="http://schemas.microsoft.com/office/drawing/2014/main" id="{FDBD92C3-5375-D54C-B84B-09CD32D9E460}"/>
              </a:ext>
            </a:extLst>
          </p:cNvPr>
          <p:cNvSpPr>
            <a:spLocks noGrp="1"/>
          </p:cNvSpPr>
          <p:nvPr>
            <p:ph type="sldNum" sz="quarter" idx="12"/>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351676255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itation_phot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5005C2-8721-284B-A997-311D0874D7B8}"/>
              </a:ext>
            </a:extLst>
          </p:cNvPr>
          <p:cNvSpPr/>
          <p:nvPr userDrawn="1"/>
        </p:nvSpPr>
        <p:spPr>
          <a:xfrm>
            <a:off x="0" y="3627718"/>
            <a:ext cx="9144000" cy="15157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CCFECC"/>
              </a:solidFill>
            </a:endParaRPr>
          </a:p>
        </p:txBody>
      </p:sp>
      <p:sp>
        <p:nvSpPr>
          <p:cNvPr id="11" name="Rectangle 10">
            <a:extLst>
              <a:ext uri="{FF2B5EF4-FFF2-40B4-BE49-F238E27FC236}">
                <a16:creationId xmlns:a16="http://schemas.microsoft.com/office/drawing/2014/main" id="{42EA774B-08C6-8A45-9EF5-C6129FE1B8F6}"/>
              </a:ext>
            </a:extLst>
          </p:cNvPr>
          <p:cNvSpPr/>
          <p:nvPr userDrawn="1"/>
        </p:nvSpPr>
        <p:spPr>
          <a:xfrm>
            <a:off x="1374010" y="761122"/>
            <a:ext cx="878187" cy="1602951"/>
          </a:xfrm>
          <a:prstGeom prst="rect">
            <a:avLst/>
          </a:prstGeom>
          <a:solidFill>
            <a:schemeClr val="bg1"/>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40000"/>
              </a:lnSpc>
            </a:pPr>
            <a:r>
              <a:rPr lang="en-US" sz="9600" b="1">
                <a:solidFill>
                  <a:schemeClr val="bg1"/>
                </a:solidFill>
                <a:latin typeface="Century Gothic" panose="020B0502020202020204" pitchFamily="34" charset="0"/>
                <a:ea typeface="MS Gothic" panose="020B0609070205080204" pitchFamily="49" charset="-128"/>
                <a:cs typeface="Arial" panose="020B0604020202020204" pitchFamily="34" charset="0"/>
              </a:rPr>
              <a:t>“</a:t>
            </a:r>
            <a:endParaRPr lang="en-US" sz="6000" b="1">
              <a:solidFill>
                <a:schemeClr val="bg1"/>
              </a:solidFill>
              <a:latin typeface="Century Gothic" panose="020B0502020202020204" pitchFamily="34" charset="0"/>
              <a:ea typeface="MS Gothic" panose="020B0609070205080204" pitchFamily="49" charset="-128"/>
              <a:cs typeface="Arial" panose="020B0604020202020204" pitchFamily="34" charset="0"/>
            </a:endParaRPr>
          </a:p>
        </p:txBody>
      </p:sp>
      <p:pic>
        <p:nvPicPr>
          <p:cNvPr id="12" name="Image 11">
            <a:extLst>
              <a:ext uri="{FF2B5EF4-FFF2-40B4-BE49-F238E27FC236}">
                <a16:creationId xmlns:a16="http://schemas.microsoft.com/office/drawing/2014/main" id="{9996A390-ECDA-BC48-8349-A42424CBFF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989072" y="3026969"/>
            <a:ext cx="812029" cy="819618"/>
          </a:xfrm>
          <a:prstGeom prst="rect">
            <a:avLst/>
          </a:prstGeom>
        </p:spPr>
      </p:pic>
      <p:pic>
        <p:nvPicPr>
          <p:cNvPr id="13" name="Image 12">
            <a:extLst>
              <a:ext uri="{FF2B5EF4-FFF2-40B4-BE49-F238E27FC236}">
                <a16:creationId xmlns:a16="http://schemas.microsoft.com/office/drawing/2014/main" id="{09323CA5-1CBB-AD4D-93BA-B996504C277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627238" y="3316743"/>
            <a:ext cx="490854" cy="495442"/>
          </a:xfrm>
          <a:prstGeom prst="rect">
            <a:avLst/>
          </a:prstGeom>
        </p:spPr>
      </p:pic>
      <p:pic>
        <p:nvPicPr>
          <p:cNvPr id="14" name="Image 13" descr="Une image contenant dessin&#10;&#10;Description générée automatiquement">
            <a:extLst>
              <a:ext uri="{FF2B5EF4-FFF2-40B4-BE49-F238E27FC236}">
                <a16:creationId xmlns:a16="http://schemas.microsoft.com/office/drawing/2014/main" id="{C22F400F-C9DF-9B41-8861-875BE3B3B69E}"/>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11359" y="4857681"/>
            <a:ext cx="249413" cy="161720"/>
          </a:xfrm>
          <a:prstGeom prst="rect">
            <a:avLst/>
          </a:prstGeom>
        </p:spPr>
      </p:pic>
      <p:sp>
        <p:nvSpPr>
          <p:cNvPr id="16" name="Espace réservé du texte 15">
            <a:extLst>
              <a:ext uri="{FF2B5EF4-FFF2-40B4-BE49-F238E27FC236}">
                <a16:creationId xmlns:a16="http://schemas.microsoft.com/office/drawing/2014/main" id="{93EA2A5A-6468-254A-B564-7371556A5B5C}"/>
              </a:ext>
            </a:extLst>
          </p:cNvPr>
          <p:cNvSpPr>
            <a:spLocks noGrp="1"/>
          </p:cNvSpPr>
          <p:nvPr>
            <p:ph type="body" sz="quarter" idx="10" hasCustomPrompt="1"/>
          </p:nvPr>
        </p:nvSpPr>
        <p:spPr>
          <a:xfrm>
            <a:off x="2498725" y="1317908"/>
            <a:ext cx="4649788" cy="1677988"/>
          </a:xfrm>
        </p:spPr>
        <p:txBody>
          <a:bodyPr/>
          <a:lstStyle>
            <a:lvl1pPr>
              <a:defRPr sz="2000">
                <a:solidFill>
                  <a:schemeClr val="bg1"/>
                </a:solidFill>
              </a:defRPr>
            </a:lvl1pPr>
            <a:lvl2pPr>
              <a:defRPr sz="1100"/>
            </a:lvl2pPr>
            <a:lvl3pPr>
              <a:defRPr sz="1050"/>
            </a:lvl3pPr>
            <a:lvl4pPr>
              <a:defRPr sz="1050"/>
            </a:lvl4pPr>
            <a:lvl5pPr>
              <a:defRPr sz="1050"/>
            </a:lvl5pPr>
          </a:lstStyle>
          <a:p>
            <a:r>
              <a:rPr lang="en-US" sz="1800" b="1">
                <a:solidFill>
                  <a:schemeClr val="tx1"/>
                </a:solidFill>
                <a:latin typeface="Century Gothic" panose="020B0502020202020204" pitchFamily="34" charset="0"/>
                <a:cs typeface="Raleway"/>
              </a:rPr>
              <a:t>METTRE EN VALEUR VOTRE TEXTE</a:t>
            </a:r>
            <a:br>
              <a:rPr lang="en-US" sz="1800" b="1">
                <a:solidFill>
                  <a:schemeClr val="tx1"/>
                </a:solidFill>
                <a:latin typeface="Century Gothic" panose="020B0502020202020204" pitchFamily="34" charset="0"/>
                <a:cs typeface="Raleway"/>
              </a:rPr>
            </a:br>
            <a:r>
              <a:rPr lang="en-US" sz="1800" b="1">
                <a:solidFill>
                  <a:schemeClr val="tx1"/>
                </a:solidFill>
                <a:latin typeface="Century Gothic" panose="020B0502020202020204" pitchFamily="34" charset="0"/>
                <a:cs typeface="Raleway"/>
              </a:rPr>
              <a:t>AVEC UNE BELLE MISE EN PAGE</a:t>
            </a:r>
          </a:p>
          <a:p>
            <a:endParaRPr lang="en-US" b="1">
              <a:solidFill>
                <a:schemeClr val="tx1"/>
              </a:solidFill>
              <a:latin typeface="Century Gothic" panose="020B0502020202020204" pitchFamily="34" charset="0"/>
              <a:cs typeface="Raleway"/>
            </a:endParaRPr>
          </a:p>
          <a:p>
            <a:r>
              <a:rPr lang="en-US" sz="1400" b="1">
                <a:solidFill>
                  <a:schemeClr val="tx1"/>
                </a:solidFill>
                <a:latin typeface="Century Gothic" panose="020B0502020202020204" pitchFamily="34" charset="0"/>
                <a:cs typeface="Raleway"/>
              </a:rPr>
              <a:t>- C’EST POSSIBLE</a:t>
            </a:r>
          </a:p>
        </p:txBody>
      </p:sp>
      <p:sp>
        <p:nvSpPr>
          <p:cNvPr id="2" name="Espace réservé du numéro de diapositive 1">
            <a:extLst>
              <a:ext uri="{FF2B5EF4-FFF2-40B4-BE49-F238E27FC236}">
                <a16:creationId xmlns:a16="http://schemas.microsoft.com/office/drawing/2014/main" id="{706023EA-9A95-3F4A-BBBA-9E47873D225A}"/>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40052491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Fi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8F7FD6-EE22-774B-A3DD-5490448180AB}"/>
              </a:ext>
            </a:extLst>
          </p:cNvPr>
          <p:cNvSpPr/>
          <p:nvPr userDrawn="1"/>
        </p:nvSpPr>
        <p:spPr>
          <a:xfrm>
            <a:off x="1"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pic>
        <p:nvPicPr>
          <p:cNvPr id="4" name="Picture 4">
            <a:extLst>
              <a:ext uri="{FF2B5EF4-FFF2-40B4-BE49-F238E27FC236}">
                <a16:creationId xmlns:a16="http://schemas.microsoft.com/office/drawing/2014/main" id="{F86FCD91-0C18-3D4C-96B0-280228999BD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0718" y="3698481"/>
            <a:ext cx="1901825"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D18C113D-A687-8040-930D-EB568036FD21}"/>
              </a:ext>
            </a:extLst>
          </p:cNvPr>
          <p:cNvSpPr/>
          <p:nvPr userDrawn="1"/>
        </p:nvSpPr>
        <p:spPr>
          <a:xfrm>
            <a:off x="3388254" y="1514059"/>
            <a:ext cx="2367492" cy="6264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Espace réservé pour une image  6">
            <a:extLst>
              <a:ext uri="{FF2B5EF4-FFF2-40B4-BE49-F238E27FC236}">
                <a16:creationId xmlns:a16="http://schemas.microsoft.com/office/drawing/2014/main" id="{DC3E7B67-28FA-4D43-AD7B-BC8F580B4C20}"/>
              </a:ext>
            </a:extLst>
          </p:cNvPr>
          <p:cNvSpPr>
            <a:spLocks noGrp="1"/>
          </p:cNvSpPr>
          <p:nvPr>
            <p:ph type="pic" sz="quarter" idx="10" hasCustomPrompt="1"/>
          </p:nvPr>
        </p:nvSpPr>
        <p:spPr>
          <a:xfrm>
            <a:off x="5565775" y="3578225"/>
            <a:ext cx="2481263" cy="787400"/>
          </a:xfrm>
        </p:spPr>
        <p:txBody>
          <a:bodyPr anchor="ctr"/>
          <a:lstStyle>
            <a:lvl1pPr>
              <a:defRPr sz="2800">
                <a:solidFill>
                  <a:schemeClr val="bg1"/>
                </a:solidFill>
              </a:defRPr>
            </a:lvl1pPr>
          </a:lstStyle>
          <a:p>
            <a:r>
              <a:rPr lang="fr-FR"/>
              <a:t>LOGO CLIENT</a:t>
            </a:r>
          </a:p>
        </p:txBody>
      </p:sp>
    </p:spTree>
    <p:extLst>
      <p:ext uri="{BB962C8B-B14F-4D97-AF65-F5344CB8AC3E}">
        <p14:creationId xmlns:p14="http://schemas.microsoft.com/office/powerpoint/2010/main" val="3233577698"/>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Fi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8C113D-A687-8040-930D-EB568036FD21}"/>
              </a:ext>
            </a:extLst>
          </p:cNvPr>
          <p:cNvSpPr/>
          <p:nvPr userDrawn="1"/>
        </p:nvSpPr>
        <p:spPr>
          <a:xfrm>
            <a:off x="3388254" y="1514059"/>
            <a:ext cx="2367492" cy="6264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7" name="Espace réservé pour une image  6">
            <a:extLst>
              <a:ext uri="{FF2B5EF4-FFF2-40B4-BE49-F238E27FC236}">
                <a16:creationId xmlns:a16="http://schemas.microsoft.com/office/drawing/2014/main" id="{DC3E7B67-28FA-4D43-AD7B-BC8F580B4C20}"/>
              </a:ext>
            </a:extLst>
          </p:cNvPr>
          <p:cNvSpPr>
            <a:spLocks noGrp="1"/>
          </p:cNvSpPr>
          <p:nvPr>
            <p:ph type="pic" sz="quarter" idx="10" hasCustomPrompt="1"/>
          </p:nvPr>
        </p:nvSpPr>
        <p:spPr>
          <a:xfrm>
            <a:off x="5565775" y="3578225"/>
            <a:ext cx="2481263" cy="787400"/>
          </a:xfrm>
        </p:spPr>
        <p:txBody>
          <a:bodyPr anchor="ctr"/>
          <a:lstStyle>
            <a:lvl1pPr>
              <a:defRPr sz="2800">
                <a:solidFill>
                  <a:schemeClr val="tx1"/>
                </a:solidFill>
              </a:defRPr>
            </a:lvl1pPr>
          </a:lstStyle>
          <a:p>
            <a:r>
              <a:rPr lang="fr-FR"/>
              <a:t>LOGO CLIENT</a:t>
            </a:r>
          </a:p>
        </p:txBody>
      </p:sp>
      <p:pic>
        <p:nvPicPr>
          <p:cNvPr id="8" name="Image 7">
            <a:extLst>
              <a:ext uri="{FF2B5EF4-FFF2-40B4-BE49-F238E27FC236}">
                <a16:creationId xmlns:a16="http://schemas.microsoft.com/office/drawing/2014/main" id="{22EC86EA-ACDD-D74B-A803-2B59A66F0A7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336916"/>
            <a:ext cx="1679023" cy="2484850"/>
          </a:xfrm>
          <a:prstGeom prst="rect">
            <a:avLst/>
          </a:prstGeom>
        </p:spPr>
      </p:pic>
      <p:pic>
        <p:nvPicPr>
          <p:cNvPr id="9" name="Image 8" descr="Une image contenant ciel nocturne&#10;&#10;Description générée automatiquement">
            <a:extLst>
              <a:ext uri="{FF2B5EF4-FFF2-40B4-BE49-F238E27FC236}">
                <a16:creationId xmlns:a16="http://schemas.microsoft.com/office/drawing/2014/main" id="{DE1C882B-7F0E-B348-9D07-1A77837A74B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957091" y="1595862"/>
            <a:ext cx="1883294" cy="1520744"/>
          </a:xfrm>
          <a:prstGeom prst="rect">
            <a:avLst/>
          </a:prstGeom>
        </p:spPr>
      </p:pic>
      <p:pic>
        <p:nvPicPr>
          <p:cNvPr id="10" name="Image 9">
            <a:extLst>
              <a:ext uri="{FF2B5EF4-FFF2-40B4-BE49-F238E27FC236}">
                <a16:creationId xmlns:a16="http://schemas.microsoft.com/office/drawing/2014/main" id="{3874E392-2658-6B44-BA13-1C055F56319B}"/>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8190" y="2204359"/>
            <a:ext cx="1321852" cy="1701740"/>
          </a:xfrm>
          <a:prstGeom prst="rect">
            <a:avLst/>
          </a:prstGeom>
        </p:spPr>
      </p:pic>
      <p:pic>
        <p:nvPicPr>
          <p:cNvPr id="11" name="Image 10">
            <a:extLst>
              <a:ext uri="{FF2B5EF4-FFF2-40B4-BE49-F238E27FC236}">
                <a16:creationId xmlns:a16="http://schemas.microsoft.com/office/drawing/2014/main" id="{42C4D070-91A5-1640-B993-B086E2E13DA9}"/>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844546" y="-18599"/>
            <a:ext cx="4633832" cy="2219143"/>
          </a:xfrm>
          <a:prstGeom prst="rect">
            <a:avLst/>
          </a:prstGeom>
        </p:spPr>
      </p:pic>
      <p:pic>
        <p:nvPicPr>
          <p:cNvPr id="12" name="Image 11">
            <a:extLst>
              <a:ext uri="{FF2B5EF4-FFF2-40B4-BE49-F238E27FC236}">
                <a16:creationId xmlns:a16="http://schemas.microsoft.com/office/drawing/2014/main" id="{65452347-CD83-D646-8949-409002917CC7}"/>
              </a:ext>
            </a:extLst>
          </p:cNvPr>
          <p:cNvPicPr>
            <a:picLocks noChangeAspect="1"/>
          </p:cNvPicPr>
          <p:nvPr userDrawn="1"/>
        </p:nvPicPr>
        <p:blipFill>
          <a:blip r:embed="rId6"/>
          <a:stretch>
            <a:fillRect/>
          </a:stretch>
        </p:blipFill>
        <p:spPr>
          <a:xfrm>
            <a:off x="1858383" y="3642087"/>
            <a:ext cx="2147906" cy="660894"/>
          </a:xfrm>
          <a:prstGeom prst="rect">
            <a:avLst/>
          </a:prstGeom>
        </p:spPr>
      </p:pic>
    </p:spTree>
    <p:extLst>
      <p:ext uri="{BB962C8B-B14F-4D97-AF65-F5344CB8AC3E}">
        <p14:creationId xmlns:p14="http://schemas.microsoft.com/office/powerpoint/2010/main" val="2173929958"/>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Cita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5005C2-8721-284B-A997-311D0874D7B8}"/>
              </a:ext>
            </a:extLst>
          </p:cNvPr>
          <p:cNvSpPr/>
          <p:nvPr userDrawn="1"/>
        </p:nvSpPr>
        <p:spPr>
          <a:xfrm>
            <a:off x="0" y="3627718"/>
            <a:ext cx="9144000" cy="15157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CCFECC"/>
              </a:solidFill>
            </a:endParaRPr>
          </a:p>
        </p:txBody>
      </p:sp>
      <p:sp>
        <p:nvSpPr>
          <p:cNvPr id="7" name="Rectangle 6">
            <a:extLst>
              <a:ext uri="{FF2B5EF4-FFF2-40B4-BE49-F238E27FC236}">
                <a16:creationId xmlns:a16="http://schemas.microsoft.com/office/drawing/2014/main" id="{39E0B71D-8FA1-2D4A-BCE7-503202684DA4}"/>
              </a:ext>
            </a:extLst>
          </p:cNvPr>
          <p:cNvSpPr/>
          <p:nvPr userDrawn="1"/>
        </p:nvSpPr>
        <p:spPr>
          <a:xfrm>
            <a:off x="0" y="0"/>
            <a:ext cx="9144000" cy="36277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2EA774B-08C6-8A45-9EF5-C6129FE1B8F6}"/>
              </a:ext>
            </a:extLst>
          </p:cNvPr>
          <p:cNvSpPr/>
          <p:nvPr userDrawn="1"/>
        </p:nvSpPr>
        <p:spPr>
          <a:xfrm>
            <a:off x="1374010" y="761122"/>
            <a:ext cx="878187" cy="1602951"/>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40000"/>
              </a:lnSpc>
            </a:pPr>
            <a:r>
              <a:rPr lang="en-US" sz="9600" b="1">
                <a:solidFill>
                  <a:schemeClr val="tx1"/>
                </a:solidFill>
                <a:latin typeface="Century Gothic" panose="020B0502020202020204" pitchFamily="34" charset="0"/>
                <a:ea typeface="MS Gothic" panose="020B0609070205080204" pitchFamily="49" charset="-128"/>
                <a:cs typeface="Arial" panose="020B0604020202020204" pitchFamily="34" charset="0"/>
              </a:rPr>
              <a:t>“</a:t>
            </a:r>
            <a:endParaRPr lang="en-US" sz="6000" b="1">
              <a:solidFill>
                <a:schemeClr val="tx1"/>
              </a:solidFill>
              <a:latin typeface="Century Gothic" panose="020B0502020202020204" pitchFamily="34" charset="0"/>
              <a:ea typeface="MS Gothic" panose="020B0609070205080204" pitchFamily="49" charset="-128"/>
              <a:cs typeface="Arial" panose="020B0604020202020204" pitchFamily="34" charset="0"/>
            </a:endParaRPr>
          </a:p>
        </p:txBody>
      </p:sp>
      <p:pic>
        <p:nvPicPr>
          <p:cNvPr id="12" name="Image 11">
            <a:extLst>
              <a:ext uri="{FF2B5EF4-FFF2-40B4-BE49-F238E27FC236}">
                <a16:creationId xmlns:a16="http://schemas.microsoft.com/office/drawing/2014/main" id="{9996A390-ECDA-BC48-8349-A42424CBFF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989072" y="3026969"/>
            <a:ext cx="812029" cy="819618"/>
          </a:xfrm>
          <a:prstGeom prst="rect">
            <a:avLst/>
          </a:prstGeom>
        </p:spPr>
      </p:pic>
      <p:pic>
        <p:nvPicPr>
          <p:cNvPr id="13" name="Image 12">
            <a:extLst>
              <a:ext uri="{FF2B5EF4-FFF2-40B4-BE49-F238E27FC236}">
                <a16:creationId xmlns:a16="http://schemas.microsoft.com/office/drawing/2014/main" id="{09323CA5-1CBB-AD4D-93BA-B996504C277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627238" y="3316743"/>
            <a:ext cx="490854" cy="495442"/>
          </a:xfrm>
          <a:prstGeom prst="rect">
            <a:avLst/>
          </a:prstGeom>
        </p:spPr>
      </p:pic>
      <p:pic>
        <p:nvPicPr>
          <p:cNvPr id="14" name="Image 13" descr="Une image contenant dessin&#10;&#10;Description générée automatiquement">
            <a:extLst>
              <a:ext uri="{FF2B5EF4-FFF2-40B4-BE49-F238E27FC236}">
                <a16:creationId xmlns:a16="http://schemas.microsoft.com/office/drawing/2014/main" id="{C22F400F-C9DF-9B41-8861-875BE3B3B69E}"/>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11359" y="4857681"/>
            <a:ext cx="249413" cy="161720"/>
          </a:xfrm>
          <a:prstGeom prst="rect">
            <a:avLst/>
          </a:prstGeom>
        </p:spPr>
      </p:pic>
      <p:sp>
        <p:nvSpPr>
          <p:cNvPr id="16" name="Espace réservé du texte 15">
            <a:extLst>
              <a:ext uri="{FF2B5EF4-FFF2-40B4-BE49-F238E27FC236}">
                <a16:creationId xmlns:a16="http://schemas.microsoft.com/office/drawing/2014/main" id="{93EA2A5A-6468-254A-B564-7371556A5B5C}"/>
              </a:ext>
            </a:extLst>
          </p:cNvPr>
          <p:cNvSpPr>
            <a:spLocks noGrp="1"/>
          </p:cNvSpPr>
          <p:nvPr>
            <p:ph type="body" sz="quarter" idx="10" hasCustomPrompt="1"/>
          </p:nvPr>
        </p:nvSpPr>
        <p:spPr>
          <a:xfrm>
            <a:off x="2498725" y="1317908"/>
            <a:ext cx="4649788" cy="1677988"/>
          </a:xfrm>
        </p:spPr>
        <p:txBody>
          <a:bodyPr/>
          <a:lstStyle>
            <a:lvl1pPr>
              <a:defRPr sz="2000"/>
            </a:lvl1pPr>
            <a:lvl2pPr>
              <a:defRPr sz="1100"/>
            </a:lvl2pPr>
            <a:lvl3pPr>
              <a:defRPr sz="1050"/>
            </a:lvl3pPr>
            <a:lvl4pPr>
              <a:defRPr sz="1050"/>
            </a:lvl4pPr>
            <a:lvl5pPr>
              <a:defRPr sz="1050"/>
            </a:lvl5pPr>
          </a:lstStyle>
          <a:p>
            <a:r>
              <a:rPr lang="en-US" sz="1800" b="1">
                <a:solidFill>
                  <a:schemeClr val="tx1"/>
                </a:solidFill>
                <a:latin typeface="Century Gothic" panose="020B0502020202020204" pitchFamily="34" charset="0"/>
                <a:cs typeface="Raleway"/>
              </a:rPr>
              <a:t>METTRE EN VALEUR VOTRE TEXTE</a:t>
            </a:r>
            <a:br>
              <a:rPr lang="en-US" sz="1800" b="1">
                <a:solidFill>
                  <a:schemeClr val="tx1"/>
                </a:solidFill>
                <a:latin typeface="Century Gothic" panose="020B0502020202020204" pitchFamily="34" charset="0"/>
                <a:cs typeface="Raleway"/>
              </a:rPr>
            </a:br>
            <a:r>
              <a:rPr lang="en-US" sz="1800" b="1">
                <a:solidFill>
                  <a:schemeClr val="tx1"/>
                </a:solidFill>
                <a:latin typeface="Century Gothic" panose="020B0502020202020204" pitchFamily="34" charset="0"/>
                <a:cs typeface="Raleway"/>
              </a:rPr>
              <a:t>AVEC UNE BELLE MISE EN PAGE</a:t>
            </a:r>
          </a:p>
          <a:p>
            <a:endParaRPr lang="en-US" b="1">
              <a:solidFill>
                <a:schemeClr val="tx1"/>
              </a:solidFill>
              <a:latin typeface="Century Gothic" panose="020B0502020202020204" pitchFamily="34" charset="0"/>
              <a:cs typeface="Raleway"/>
            </a:endParaRPr>
          </a:p>
          <a:p>
            <a:r>
              <a:rPr lang="en-US" sz="1400" b="1">
                <a:solidFill>
                  <a:schemeClr val="tx1"/>
                </a:solidFill>
                <a:latin typeface="Century Gothic" panose="020B0502020202020204" pitchFamily="34" charset="0"/>
                <a:cs typeface="Raleway"/>
              </a:rPr>
              <a:t>- C’EST POSSIBLE</a:t>
            </a:r>
          </a:p>
        </p:txBody>
      </p:sp>
      <p:pic>
        <p:nvPicPr>
          <p:cNvPr id="9" name="Picture 2">
            <a:extLst>
              <a:ext uri="{FF2B5EF4-FFF2-40B4-BE49-F238E27FC236}">
                <a16:creationId xmlns:a16="http://schemas.microsoft.com/office/drawing/2014/main" id="{D47B2511-74A6-D343-A83E-72FB16677B5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91264" y="4835520"/>
            <a:ext cx="246387" cy="15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a:extLst>
              <a:ext uri="{FF2B5EF4-FFF2-40B4-BE49-F238E27FC236}">
                <a16:creationId xmlns:a16="http://schemas.microsoft.com/office/drawing/2014/main" id="{31103991-A17A-504A-AB0B-4F491362CDA8}"/>
              </a:ext>
            </a:extLst>
          </p:cNvPr>
          <p:cNvSpPr>
            <a:spLocks noGrp="1"/>
          </p:cNvSpPr>
          <p:nvPr>
            <p:ph type="sldNum" sz="quarter" idx="11"/>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33831862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5" name="Espace réservé du numéro de diapositive 4">
            <a:extLst>
              <a:ext uri="{FF2B5EF4-FFF2-40B4-BE49-F238E27FC236}">
                <a16:creationId xmlns:a16="http://schemas.microsoft.com/office/drawing/2014/main" id="{201702D3-4926-7546-B197-A6D2C2BED568}"/>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402946566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FFDBCCE-FB21-2649-BED9-F8C468EDDCC3}"/>
              </a:ext>
            </a:extLst>
          </p:cNvPr>
          <p:cNvSpPr/>
          <p:nvPr userDrawn="1"/>
        </p:nvSpPr>
        <p:spPr>
          <a:xfrm>
            <a:off x="8621926" y="1"/>
            <a:ext cx="522074" cy="5143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350">
              <a:solidFill>
                <a:srgbClr val="FFFFFF"/>
              </a:solidFill>
              <a:latin typeface="Calibri" panose="020F0502020204030204"/>
            </a:endParaRPr>
          </a:p>
        </p:txBody>
      </p:sp>
      <p:pic>
        <p:nvPicPr>
          <p:cNvPr id="18" name="Image 17">
            <a:extLst>
              <a:ext uri="{FF2B5EF4-FFF2-40B4-BE49-F238E27FC236}">
                <a16:creationId xmlns:a16="http://schemas.microsoft.com/office/drawing/2014/main" id="{7F39365B-8AC8-CD4E-9F9D-64E64FAC195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252687"/>
            <a:ext cx="1701740" cy="2518471"/>
          </a:xfrm>
          <a:prstGeom prst="rect">
            <a:avLst/>
          </a:prstGeom>
        </p:spPr>
      </p:pic>
      <p:sp>
        <p:nvSpPr>
          <p:cNvPr id="20" name="Sous-titre 2">
            <a:extLst>
              <a:ext uri="{FF2B5EF4-FFF2-40B4-BE49-F238E27FC236}">
                <a16:creationId xmlns:a16="http://schemas.microsoft.com/office/drawing/2014/main" id="{0DD2E0F4-0473-8046-B51B-C28175BF5B58}"/>
              </a:ext>
            </a:extLst>
          </p:cNvPr>
          <p:cNvSpPr txBox="1">
            <a:spLocks/>
          </p:cNvSpPr>
          <p:nvPr userDrawn="1"/>
        </p:nvSpPr>
        <p:spPr>
          <a:xfrm rot="16200000">
            <a:off x="7470904" y="655437"/>
            <a:ext cx="4780490" cy="357261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fr-FR" sz="6000" b="1">
                <a:ln>
                  <a:solidFill>
                    <a:schemeClr val="tx1"/>
                  </a:solidFill>
                </a:ln>
                <a:noFill/>
                <a:latin typeface="Century Gothic" panose="020B0502020202020204" pitchFamily="34" charset="0"/>
                <a:cs typeface="Arial Narrow" panose="020B0604020202020204" pitchFamily="34" charset="0"/>
              </a:rPr>
              <a:t>2021</a:t>
            </a:r>
          </a:p>
        </p:txBody>
      </p:sp>
      <p:pic>
        <p:nvPicPr>
          <p:cNvPr id="22" name="Image 21" descr="Une image contenant ciel nocturne&#10;&#10;Description générée automatiquement">
            <a:extLst>
              <a:ext uri="{FF2B5EF4-FFF2-40B4-BE49-F238E27FC236}">
                <a16:creationId xmlns:a16="http://schemas.microsoft.com/office/drawing/2014/main" id="{163DAD0C-1792-B344-922E-B02D2F45393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069159" y="1333148"/>
            <a:ext cx="1908776" cy="1541321"/>
          </a:xfrm>
          <a:prstGeom prst="rect">
            <a:avLst/>
          </a:prstGeom>
        </p:spPr>
      </p:pic>
      <p:pic>
        <p:nvPicPr>
          <p:cNvPr id="24" name="Image 23">
            <a:extLst>
              <a:ext uri="{FF2B5EF4-FFF2-40B4-BE49-F238E27FC236}">
                <a16:creationId xmlns:a16="http://schemas.microsoft.com/office/drawing/2014/main" id="{DF93A0F8-1219-2D4B-A006-6AAC7525BBA5}"/>
              </a:ext>
            </a:extLst>
          </p:cNvPr>
          <p:cNvPicPr>
            <a:picLocks noChangeAspect="1"/>
          </p:cNvPicPr>
          <p:nvPr userDrawn="1"/>
        </p:nvPicPr>
        <p:blipFill>
          <a:blip r:embed="rId4"/>
          <a:stretch>
            <a:fillRect/>
          </a:stretch>
        </p:blipFill>
        <p:spPr>
          <a:xfrm>
            <a:off x="-883824" y="2062732"/>
            <a:ext cx="3492710" cy="2619533"/>
          </a:xfrm>
          <a:prstGeom prst="rect">
            <a:avLst/>
          </a:prstGeom>
        </p:spPr>
      </p:pic>
      <p:pic>
        <p:nvPicPr>
          <p:cNvPr id="25" name="Image 24">
            <a:extLst>
              <a:ext uri="{FF2B5EF4-FFF2-40B4-BE49-F238E27FC236}">
                <a16:creationId xmlns:a16="http://schemas.microsoft.com/office/drawing/2014/main" id="{E7D6560D-7A14-3041-8F65-C7E7BD0B3331}"/>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646525" y="-375"/>
            <a:ext cx="4696530" cy="2249169"/>
          </a:xfrm>
          <a:prstGeom prst="rect">
            <a:avLst/>
          </a:prstGeom>
        </p:spPr>
      </p:pic>
      <p:sp>
        <p:nvSpPr>
          <p:cNvPr id="26" name="Espace réservé du texte 14">
            <a:extLst>
              <a:ext uri="{FF2B5EF4-FFF2-40B4-BE49-F238E27FC236}">
                <a16:creationId xmlns:a16="http://schemas.microsoft.com/office/drawing/2014/main" id="{442ED45D-553E-FD46-8F24-8AA31D8EA0ED}"/>
              </a:ext>
            </a:extLst>
          </p:cNvPr>
          <p:cNvSpPr>
            <a:spLocks noGrp="1"/>
          </p:cNvSpPr>
          <p:nvPr>
            <p:ph type="body" sz="quarter" idx="10" hasCustomPrompt="1"/>
          </p:nvPr>
        </p:nvSpPr>
        <p:spPr>
          <a:xfrm>
            <a:off x="2416999" y="1407915"/>
            <a:ext cx="4687887" cy="662778"/>
          </a:xfrm>
        </p:spPr>
        <p:txBody>
          <a:bodyPr/>
          <a:lstStyle>
            <a:lvl1pPr algn="ctr">
              <a:defRPr sz="4400"/>
            </a:lvl1pPr>
          </a:lstStyle>
          <a:p>
            <a:pPr lvl="0"/>
            <a:r>
              <a:rPr lang="fr-FR"/>
              <a:t>TITRE DE L’ÉTUDE</a:t>
            </a:r>
          </a:p>
        </p:txBody>
      </p:sp>
      <p:sp>
        <p:nvSpPr>
          <p:cNvPr id="27" name="Espace réservé pour une image  20">
            <a:extLst>
              <a:ext uri="{FF2B5EF4-FFF2-40B4-BE49-F238E27FC236}">
                <a16:creationId xmlns:a16="http://schemas.microsoft.com/office/drawing/2014/main" id="{FFF8B8C5-C2BD-A442-9656-07811CDA4BDC}"/>
              </a:ext>
            </a:extLst>
          </p:cNvPr>
          <p:cNvSpPr>
            <a:spLocks noGrp="1"/>
          </p:cNvSpPr>
          <p:nvPr>
            <p:ph type="pic" sz="quarter" idx="12" hasCustomPrompt="1"/>
          </p:nvPr>
        </p:nvSpPr>
        <p:spPr>
          <a:xfrm>
            <a:off x="5080000" y="2987948"/>
            <a:ext cx="1955800" cy="630238"/>
          </a:xfrm>
          <a:ln w="12700">
            <a:noFill/>
          </a:ln>
        </p:spPr>
        <p:txBody>
          <a:bodyPr anchor="ctr"/>
          <a:lstStyle>
            <a:lvl1pPr algn="ctr">
              <a:defRPr>
                <a:ln>
                  <a:noFill/>
                </a:ln>
              </a:defRPr>
            </a:lvl1pPr>
          </a:lstStyle>
          <a:p>
            <a:r>
              <a:rPr lang="fr-FR"/>
              <a:t>LOGO CLIENT</a:t>
            </a:r>
          </a:p>
        </p:txBody>
      </p:sp>
      <p:sp>
        <p:nvSpPr>
          <p:cNvPr id="29" name="Espace réservé du texte 22">
            <a:extLst>
              <a:ext uri="{FF2B5EF4-FFF2-40B4-BE49-F238E27FC236}">
                <a16:creationId xmlns:a16="http://schemas.microsoft.com/office/drawing/2014/main" id="{F963691D-2F98-AB43-B768-E84975D79368}"/>
              </a:ext>
            </a:extLst>
          </p:cNvPr>
          <p:cNvSpPr>
            <a:spLocks noGrp="1"/>
          </p:cNvSpPr>
          <p:nvPr>
            <p:ph type="body" sz="quarter" idx="14" hasCustomPrompt="1"/>
          </p:nvPr>
        </p:nvSpPr>
        <p:spPr>
          <a:xfrm>
            <a:off x="240367" y="4167461"/>
            <a:ext cx="1827213" cy="211551"/>
          </a:xfrm>
        </p:spPr>
        <p:txBody>
          <a:bodyPr/>
          <a:lstStyle>
            <a:lvl1pPr>
              <a:defRPr sz="1050"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30" name="Espace réservé du texte 30">
            <a:extLst>
              <a:ext uri="{FF2B5EF4-FFF2-40B4-BE49-F238E27FC236}">
                <a16:creationId xmlns:a16="http://schemas.microsoft.com/office/drawing/2014/main" id="{DE3302C1-4093-534D-9694-60814B83982E}"/>
              </a:ext>
            </a:extLst>
          </p:cNvPr>
          <p:cNvSpPr>
            <a:spLocks noGrp="1"/>
          </p:cNvSpPr>
          <p:nvPr>
            <p:ph type="body" sz="quarter" idx="17" hasCustomPrompt="1"/>
          </p:nvPr>
        </p:nvSpPr>
        <p:spPr>
          <a:xfrm>
            <a:off x="240367" y="4379012"/>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34" name="Espace réservé du texte 30">
            <a:extLst>
              <a:ext uri="{FF2B5EF4-FFF2-40B4-BE49-F238E27FC236}">
                <a16:creationId xmlns:a16="http://schemas.microsoft.com/office/drawing/2014/main" id="{96EA8FF2-86E5-504E-B21E-4297F7CCD256}"/>
              </a:ext>
            </a:extLst>
          </p:cNvPr>
          <p:cNvSpPr>
            <a:spLocks noGrp="1"/>
          </p:cNvSpPr>
          <p:nvPr>
            <p:ph type="body" sz="quarter" idx="18" hasCustomPrompt="1"/>
          </p:nvPr>
        </p:nvSpPr>
        <p:spPr>
          <a:xfrm>
            <a:off x="240367" y="4606067"/>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35" name="Espace réservé du texte 30">
            <a:extLst>
              <a:ext uri="{FF2B5EF4-FFF2-40B4-BE49-F238E27FC236}">
                <a16:creationId xmlns:a16="http://schemas.microsoft.com/office/drawing/2014/main" id="{352B2C42-F84D-D14A-A5F3-9B7F9AD1A711}"/>
              </a:ext>
            </a:extLst>
          </p:cNvPr>
          <p:cNvSpPr>
            <a:spLocks noGrp="1"/>
          </p:cNvSpPr>
          <p:nvPr>
            <p:ph type="body" sz="quarter" idx="19" hasCustomPrompt="1"/>
          </p:nvPr>
        </p:nvSpPr>
        <p:spPr>
          <a:xfrm>
            <a:off x="240367" y="4833975"/>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sp>
        <p:nvSpPr>
          <p:cNvPr id="36" name="Espace réservé du texte 18">
            <a:extLst>
              <a:ext uri="{FF2B5EF4-FFF2-40B4-BE49-F238E27FC236}">
                <a16:creationId xmlns:a16="http://schemas.microsoft.com/office/drawing/2014/main" id="{02A60048-9CC6-384D-B999-EE3ED1FB9317}"/>
              </a:ext>
            </a:extLst>
          </p:cNvPr>
          <p:cNvSpPr>
            <a:spLocks noGrp="1"/>
          </p:cNvSpPr>
          <p:nvPr>
            <p:ph type="body" sz="quarter" idx="11" hasCustomPrompt="1"/>
          </p:nvPr>
        </p:nvSpPr>
        <p:spPr>
          <a:xfrm>
            <a:off x="6184539" y="4721285"/>
            <a:ext cx="1702522" cy="210773"/>
          </a:xfrm>
        </p:spPr>
        <p:txBody>
          <a:bodyPr/>
          <a:lstStyle>
            <a:lvl1pPr>
              <a:defRPr sz="1000">
                <a:solidFill>
                  <a:schemeClr val="tx1"/>
                </a:solidFill>
              </a:defRPr>
            </a:lvl1pPr>
            <a:lvl2pPr>
              <a:defRPr sz="600"/>
            </a:lvl2pPr>
            <a:lvl3pPr>
              <a:defRPr sz="500"/>
            </a:lvl3pPr>
            <a:lvl4pPr>
              <a:defRPr sz="500"/>
            </a:lvl4pPr>
            <a:lvl5pPr>
              <a:defRPr sz="500"/>
            </a:lvl5pPr>
          </a:lstStyle>
          <a:p>
            <a:r>
              <a:rPr lang="fr-FR" sz="1000"/>
              <a:t>Mois Année / Étude N°XX </a:t>
            </a:r>
          </a:p>
        </p:txBody>
      </p:sp>
      <p:pic>
        <p:nvPicPr>
          <p:cNvPr id="37" name="Image 36">
            <a:extLst>
              <a:ext uri="{FF2B5EF4-FFF2-40B4-BE49-F238E27FC236}">
                <a16:creationId xmlns:a16="http://schemas.microsoft.com/office/drawing/2014/main" id="{407F6526-8B7E-D644-A630-5799F281659C}"/>
              </a:ext>
            </a:extLst>
          </p:cNvPr>
          <p:cNvPicPr>
            <a:picLocks noChangeAspect="1"/>
          </p:cNvPicPr>
          <p:nvPr userDrawn="1"/>
        </p:nvPicPr>
        <p:blipFill>
          <a:blip r:embed="rId6"/>
          <a:stretch>
            <a:fillRect/>
          </a:stretch>
        </p:blipFill>
        <p:spPr>
          <a:xfrm>
            <a:off x="2416999" y="3033232"/>
            <a:ext cx="1716075" cy="528023"/>
          </a:xfrm>
          <a:prstGeom prst="rect">
            <a:avLst/>
          </a:prstGeom>
        </p:spPr>
      </p:pic>
    </p:spTree>
    <p:extLst>
      <p:ext uri="{BB962C8B-B14F-4D97-AF65-F5344CB8AC3E}">
        <p14:creationId xmlns:p14="http://schemas.microsoft.com/office/powerpoint/2010/main" val="168312958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Version_bleue">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5" name="Espace réservé du numéro de diapositive 4">
            <a:extLst>
              <a:ext uri="{FF2B5EF4-FFF2-40B4-BE49-F238E27FC236}">
                <a16:creationId xmlns:a16="http://schemas.microsoft.com/office/drawing/2014/main" id="{201702D3-4926-7546-B197-A6D2C2BED568}"/>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266192167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IDE_bandegris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097782"/>
            <a:ext cx="914400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Espace réservé du numéro de diapositive 3">
            <a:extLst>
              <a:ext uri="{FF2B5EF4-FFF2-40B4-BE49-F238E27FC236}">
                <a16:creationId xmlns:a16="http://schemas.microsoft.com/office/drawing/2014/main" id="{4FDA8F63-DD89-0F49-9030-961584791D48}"/>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428714048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IDE_bandebleu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097782"/>
            <a:ext cx="9144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Espace réservé du numéro de diapositive 3">
            <a:extLst>
              <a:ext uri="{FF2B5EF4-FFF2-40B4-BE49-F238E27FC236}">
                <a16:creationId xmlns:a16="http://schemas.microsoft.com/office/drawing/2014/main" id="{68561CBF-818F-4145-892B-96F271CC9D15}"/>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275483128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IDE_bandejaun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097782"/>
            <a:ext cx="9144000" cy="45719"/>
          </a:xfrm>
          <a:prstGeom prst="rect">
            <a:avLst/>
          </a:prstGeom>
          <a:solidFill>
            <a:srgbClr val="F7E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Espace réservé du numéro de diapositive 3">
            <a:extLst>
              <a:ext uri="{FF2B5EF4-FFF2-40B4-BE49-F238E27FC236}">
                <a16:creationId xmlns:a16="http://schemas.microsoft.com/office/drawing/2014/main" id="{6E429E18-CC50-D44C-9044-B1626A301377}"/>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192765161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IDE_bandeoran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097782"/>
            <a:ext cx="91440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Espace réservé du numéro de diapositive 3">
            <a:extLst>
              <a:ext uri="{FF2B5EF4-FFF2-40B4-BE49-F238E27FC236}">
                <a16:creationId xmlns:a16="http://schemas.microsoft.com/office/drawing/2014/main" id="{BDFC7AAD-CF41-0542-A528-A85E503D61D2}"/>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77113898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IDE_banderos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097782"/>
            <a:ext cx="9144000" cy="45719"/>
          </a:xfrm>
          <a:prstGeom prst="rect">
            <a:avLst/>
          </a:prstGeom>
          <a:solidFill>
            <a:srgbClr val="FC8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Espace réservé du numéro de diapositive 3">
            <a:extLst>
              <a:ext uri="{FF2B5EF4-FFF2-40B4-BE49-F238E27FC236}">
                <a16:creationId xmlns:a16="http://schemas.microsoft.com/office/drawing/2014/main" id="{13328ED1-9BF4-3E4C-A592-4B26E00F1189}"/>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224728351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VIDE_bandegrisfoncé">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097782"/>
            <a:ext cx="9144000" cy="45719"/>
          </a:xfrm>
          <a:prstGeom prst="rect">
            <a:avLst/>
          </a:prstGeom>
          <a:solidFill>
            <a:srgbClr val="7E8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Espace réservé du numéro de diapositive 3">
            <a:extLst>
              <a:ext uri="{FF2B5EF4-FFF2-40B4-BE49-F238E27FC236}">
                <a16:creationId xmlns:a16="http://schemas.microsoft.com/office/drawing/2014/main" id="{E629F7CD-216C-BA49-908E-CE56C437C331}"/>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407918251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IDE_bordurebleu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5" name="Rectangle 4">
            <a:extLst>
              <a:ext uri="{FF2B5EF4-FFF2-40B4-BE49-F238E27FC236}">
                <a16:creationId xmlns:a16="http://schemas.microsoft.com/office/drawing/2014/main" id="{12F16BAE-3A6F-8143-A079-EB8B9404C647}"/>
              </a:ext>
            </a:extLst>
          </p:cNvPr>
          <p:cNvSpPr/>
          <p:nvPr userDrawn="1"/>
        </p:nvSpPr>
        <p:spPr>
          <a:xfrm>
            <a:off x="8628896" y="0"/>
            <a:ext cx="51510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1" name="Espace réservé du texte 10">
            <a:extLst>
              <a:ext uri="{FF2B5EF4-FFF2-40B4-BE49-F238E27FC236}">
                <a16:creationId xmlns:a16="http://schemas.microsoft.com/office/drawing/2014/main" id="{F4C36624-BD95-CF4A-A036-3777E8230EF7}"/>
              </a:ext>
            </a:extLst>
          </p:cNvPr>
          <p:cNvSpPr>
            <a:spLocks noGrp="1"/>
          </p:cNvSpPr>
          <p:nvPr>
            <p:ph type="body" sz="quarter" idx="11" hasCustomPrompt="1"/>
          </p:nvPr>
        </p:nvSpPr>
        <p:spPr>
          <a:xfrm rot="16200000">
            <a:off x="6536305" y="1891506"/>
            <a:ext cx="4616450" cy="1360488"/>
          </a:xfrm>
        </p:spPr>
        <p:txBody>
          <a:bodyPr/>
          <a:lstStyle>
            <a:lvl1pPr>
              <a:defRPr sz="6000">
                <a:ln>
                  <a:solidFill>
                    <a:schemeClr val="tx1"/>
                  </a:solidFill>
                </a:ln>
                <a:noFill/>
              </a:defRPr>
            </a:lvl1pPr>
          </a:lstStyle>
          <a:p>
            <a:pPr lvl="0"/>
            <a:r>
              <a:rPr lang="fr-FR"/>
              <a:t>TEXTE</a:t>
            </a:r>
          </a:p>
        </p:txBody>
      </p:sp>
      <p:sp>
        <p:nvSpPr>
          <p:cNvPr id="4" name="Espace réservé du numéro de diapositive 3">
            <a:extLst>
              <a:ext uri="{FF2B5EF4-FFF2-40B4-BE49-F238E27FC236}">
                <a16:creationId xmlns:a16="http://schemas.microsoft.com/office/drawing/2014/main" id="{B5032B1F-2582-6449-AE30-9B73350ED9B1}"/>
              </a:ext>
            </a:extLst>
          </p:cNvPr>
          <p:cNvSpPr>
            <a:spLocks noGrp="1"/>
          </p:cNvSpPr>
          <p:nvPr>
            <p:ph type="sldNum" sz="quarter" idx="12"/>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265639058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VIDE_BLEU_bordureblanche">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5" name="Rectangle 4">
            <a:extLst>
              <a:ext uri="{FF2B5EF4-FFF2-40B4-BE49-F238E27FC236}">
                <a16:creationId xmlns:a16="http://schemas.microsoft.com/office/drawing/2014/main" id="{12F16BAE-3A6F-8143-A079-EB8B9404C647}"/>
              </a:ext>
            </a:extLst>
          </p:cNvPr>
          <p:cNvSpPr/>
          <p:nvPr userDrawn="1"/>
        </p:nvSpPr>
        <p:spPr>
          <a:xfrm>
            <a:off x="8628896" y="0"/>
            <a:ext cx="515105"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1" name="Espace réservé du texte 10">
            <a:extLst>
              <a:ext uri="{FF2B5EF4-FFF2-40B4-BE49-F238E27FC236}">
                <a16:creationId xmlns:a16="http://schemas.microsoft.com/office/drawing/2014/main" id="{F4C36624-BD95-CF4A-A036-3777E8230EF7}"/>
              </a:ext>
            </a:extLst>
          </p:cNvPr>
          <p:cNvSpPr>
            <a:spLocks noGrp="1"/>
          </p:cNvSpPr>
          <p:nvPr>
            <p:ph type="body" sz="quarter" idx="11" hasCustomPrompt="1"/>
          </p:nvPr>
        </p:nvSpPr>
        <p:spPr>
          <a:xfrm rot="16200000">
            <a:off x="6536305" y="1891506"/>
            <a:ext cx="4616450" cy="1360488"/>
          </a:xfrm>
        </p:spPr>
        <p:txBody>
          <a:bodyPr/>
          <a:lstStyle>
            <a:lvl1pPr>
              <a:defRPr sz="6000">
                <a:ln>
                  <a:solidFill>
                    <a:schemeClr val="tx1"/>
                  </a:solidFill>
                </a:ln>
                <a:noFill/>
              </a:defRPr>
            </a:lvl1pPr>
          </a:lstStyle>
          <a:p>
            <a:pPr lvl="0"/>
            <a:r>
              <a:rPr lang="fr-FR"/>
              <a:t>TEXTE</a:t>
            </a:r>
          </a:p>
        </p:txBody>
      </p:sp>
      <p:sp>
        <p:nvSpPr>
          <p:cNvPr id="4" name="Espace réservé du numéro de diapositive 3">
            <a:extLst>
              <a:ext uri="{FF2B5EF4-FFF2-40B4-BE49-F238E27FC236}">
                <a16:creationId xmlns:a16="http://schemas.microsoft.com/office/drawing/2014/main" id="{B5032B1F-2582-6449-AE30-9B73350ED9B1}"/>
              </a:ext>
            </a:extLst>
          </p:cNvPr>
          <p:cNvSpPr>
            <a:spLocks noGrp="1"/>
          </p:cNvSpPr>
          <p:nvPr>
            <p:ph type="sldNum" sz="quarter" idx="12"/>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97680937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hapitre_1">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8BEC784-CC0D-FB48-8140-711D7C35C85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562628" y="864040"/>
            <a:ext cx="2581373" cy="3780540"/>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bg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886450" y="-219871"/>
            <a:ext cx="3257550" cy="5948363"/>
          </a:xfrm>
        </p:spPr>
        <p:txBody>
          <a:bodyPr/>
          <a:lstStyle>
            <a:lvl1pPr>
              <a:defRPr sz="49599">
                <a:ln w="19050">
                  <a:solidFill>
                    <a:schemeClr val="tx1"/>
                  </a:solidFill>
                </a:ln>
                <a:noFill/>
              </a:defRPr>
            </a:lvl1pPr>
          </a:lstStyle>
          <a:p>
            <a:pPr lvl="0"/>
            <a:r>
              <a:rPr lang="fr-FR"/>
              <a:t>1</a:t>
            </a:r>
          </a:p>
        </p:txBody>
      </p:sp>
    </p:spTree>
    <p:extLst>
      <p:ext uri="{BB962C8B-B14F-4D97-AF65-F5344CB8AC3E}">
        <p14:creationId xmlns:p14="http://schemas.microsoft.com/office/powerpoint/2010/main" val="14890571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A5704AE-AA4E-5C4A-B9D6-C7DAE7AF7D31}"/>
              </a:ext>
            </a:extLst>
          </p:cNvPr>
          <p:cNvSpPr/>
          <p:nvPr userDrawn="1"/>
        </p:nvSpPr>
        <p:spPr>
          <a:xfrm>
            <a:off x="8621926" y="1"/>
            <a:ext cx="522074" cy="5143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350">
              <a:solidFill>
                <a:srgbClr val="FFFFFF"/>
              </a:solidFill>
              <a:latin typeface="Calibri" panose="020F0502020204030204"/>
            </a:endParaRPr>
          </a:p>
        </p:txBody>
      </p:sp>
      <p:sp>
        <p:nvSpPr>
          <p:cNvPr id="19" name="Sous-titre 2">
            <a:extLst>
              <a:ext uri="{FF2B5EF4-FFF2-40B4-BE49-F238E27FC236}">
                <a16:creationId xmlns:a16="http://schemas.microsoft.com/office/drawing/2014/main" id="{D17BE2E1-4EDC-964B-8775-61446572AA68}"/>
              </a:ext>
            </a:extLst>
          </p:cNvPr>
          <p:cNvSpPr txBox="1">
            <a:spLocks/>
          </p:cNvSpPr>
          <p:nvPr userDrawn="1"/>
        </p:nvSpPr>
        <p:spPr>
          <a:xfrm rot="16200000">
            <a:off x="7204186" y="-835269"/>
            <a:ext cx="4780490" cy="3572615"/>
          </a:xfrm>
          <a:prstGeom prst="rect">
            <a:avLst/>
          </a:prstGeom>
          <a:ln>
            <a:no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fr-FR" sz="8625" b="1">
                <a:ln>
                  <a:solidFill>
                    <a:schemeClr val="tx1"/>
                  </a:solidFill>
                </a:ln>
                <a:noFill/>
                <a:latin typeface="Century Gothic" panose="020B0502020202020204" pitchFamily="34" charset="0"/>
                <a:cs typeface="Arial Narrow" panose="020B0604020202020204" pitchFamily="34" charset="0"/>
              </a:rPr>
              <a:t>2021</a:t>
            </a:r>
          </a:p>
        </p:txBody>
      </p:sp>
      <p:cxnSp>
        <p:nvCxnSpPr>
          <p:cNvPr id="21" name="Connecteur droit 20">
            <a:extLst>
              <a:ext uri="{FF2B5EF4-FFF2-40B4-BE49-F238E27FC236}">
                <a16:creationId xmlns:a16="http://schemas.microsoft.com/office/drawing/2014/main" id="{376D9F41-4EA4-FE46-8747-6B775237546E}"/>
              </a:ext>
            </a:extLst>
          </p:cNvPr>
          <p:cNvCxnSpPr>
            <a:cxnSpLocks/>
          </p:cNvCxnSpPr>
          <p:nvPr userDrawn="1"/>
        </p:nvCxnSpPr>
        <p:spPr>
          <a:xfrm>
            <a:off x="467736" y="1800428"/>
            <a:ext cx="4271786" cy="0"/>
          </a:xfrm>
          <a:prstGeom prst="line">
            <a:avLst/>
          </a:prstGeom>
          <a:ln w="25400">
            <a:solidFill>
              <a:srgbClr val="195DAD"/>
            </a:solidFill>
          </a:ln>
        </p:spPr>
        <p:style>
          <a:lnRef idx="1">
            <a:schemeClr val="accent1"/>
          </a:lnRef>
          <a:fillRef idx="0">
            <a:schemeClr val="accent1"/>
          </a:fillRef>
          <a:effectRef idx="0">
            <a:schemeClr val="accent1"/>
          </a:effectRef>
          <a:fontRef idx="minor">
            <a:schemeClr val="tx1"/>
          </a:fontRef>
        </p:style>
      </p:cxnSp>
      <p:pic>
        <p:nvPicPr>
          <p:cNvPr id="23" name="Image 22">
            <a:extLst>
              <a:ext uri="{FF2B5EF4-FFF2-40B4-BE49-F238E27FC236}">
                <a16:creationId xmlns:a16="http://schemas.microsoft.com/office/drawing/2014/main" id="{B54E5852-7B4F-B44D-A42E-6C5F1C8E0AC9}"/>
              </a:ext>
            </a:extLst>
          </p:cNvPr>
          <p:cNvPicPr>
            <a:picLocks noChangeAspect="1"/>
          </p:cNvPicPr>
          <p:nvPr userDrawn="1"/>
        </p:nvPicPr>
        <p:blipFill>
          <a:blip r:embed="rId2"/>
          <a:stretch>
            <a:fillRect/>
          </a:stretch>
        </p:blipFill>
        <p:spPr>
          <a:xfrm>
            <a:off x="543042" y="2583692"/>
            <a:ext cx="1739293" cy="535167"/>
          </a:xfrm>
          <a:prstGeom prst="rect">
            <a:avLst/>
          </a:prstGeom>
        </p:spPr>
      </p:pic>
      <p:pic>
        <p:nvPicPr>
          <p:cNvPr id="28" name="Image 27" descr="Une image contenant ciel nocturne&#10;&#10;Description générée automatiquement">
            <a:extLst>
              <a:ext uri="{FF2B5EF4-FFF2-40B4-BE49-F238E27FC236}">
                <a16:creationId xmlns:a16="http://schemas.microsoft.com/office/drawing/2014/main" id="{A25EA71F-4E66-2D4A-9638-F3CFFA0D300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613427" y="3713046"/>
            <a:ext cx="1635465" cy="1320625"/>
          </a:xfrm>
          <a:prstGeom prst="rect">
            <a:avLst/>
          </a:prstGeom>
        </p:spPr>
      </p:pic>
      <p:pic>
        <p:nvPicPr>
          <p:cNvPr id="31" name="Image 30">
            <a:extLst>
              <a:ext uri="{FF2B5EF4-FFF2-40B4-BE49-F238E27FC236}">
                <a16:creationId xmlns:a16="http://schemas.microsoft.com/office/drawing/2014/main" id="{349787FC-5EAD-0B4A-B973-6D36D2F4CDE1}"/>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69428" y="3838824"/>
            <a:ext cx="2992601" cy="1320625"/>
          </a:xfrm>
          <a:prstGeom prst="rect">
            <a:avLst/>
          </a:prstGeom>
        </p:spPr>
      </p:pic>
      <p:pic>
        <p:nvPicPr>
          <p:cNvPr id="32" name="Image 31">
            <a:extLst>
              <a:ext uri="{FF2B5EF4-FFF2-40B4-BE49-F238E27FC236}">
                <a16:creationId xmlns:a16="http://schemas.microsoft.com/office/drawing/2014/main" id="{4F8DD218-F975-384F-B979-78813FC987CF}"/>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2605832" y="4177088"/>
            <a:ext cx="2321091" cy="982954"/>
          </a:xfrm>
          <a:prstGeom prst="rect">
            <a:avLst/>
          </a:prstGeom>
        </p:spPr>
      </p:pic>
      <p:pic>
        <p:nvPicPr>
          <p:cNvPr id="33" name="Image 32">
            <a:extLst>
              <a:ext uri="{FF2B5EF4-FFF2-40B4-BE49-F238E27FC236}">
                <a16:creationId xmlns:a16="http://schemas.microsoft.com/office/drawing/2014/main" id="{5F715280-37B5-BB4F-8508-CE52E2038B6E}"/>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3794272" y="3798337"/>
            <a:ext cx="2026933" cy="1520200"/>
          </a:xfrm>
          <a:prstGeom prst="rect">
            <a:avLst/>
          </a:prstGeom>
        </p:spPr>
      </p:pic>
      <p:pic>
        <p:nvPicPr>
          <p:cNvPr id="38" name="Image 37">
            <a:extLst>
              <a:ext uri="{FF2B5EF4-FFF2-40B4-BE49-F238E27FC236}">
                <a16:creationId xmlns:a16="http://schemas.microsoft.com/office/drawing/2014/main" id="{CC5B94AC-6C52-C346-B1CF-BA13B550E67A}"/>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4885802" y="4065615"/>
            <a:ext cx="2276219" cy="1094377"/>
          </a:xfrm>
          <a:prstGeom prst="rect">
            <a:avLst/>
          </a:prstGeom>
        </p:spPr>
      </p:pic>
      <p:sp>
        <p:nvSpPr>
          <p:cNvPr id="40" name="Espace réservé du texte 14">
            <a:extLst>
              <a:ext uri="{FF2B5EF4-FFF2-40B4-BE49-F238E27FC236}">
                <a16:creationId xmlns:a16="http://schemas.microsoft.com/office/drawing/2014/main" id="{85E62032-BEF8-8342-9921-91ED900390CB}"/>
              </a:ext>
            </a:extLst>
          </p:cNvPr>
          <p:cNvSpPr>
            <a:spLocks noGrp="1"/>
          </p:cNvSpPr>
          <p:nvPr>
            <p:ph type="body" sz="quarter" idx="10" hasCustomPrompt="1"/>
          </p:nvPr>
        </p:nvSpPr>
        <p:spPr>
          <a:xfrm>
            <a:off x="239036" y="1158404"/>
            <a:ext cx="4687887" cy="662778"/>
          </a:xfrm>
        </p:spPr>
        <p:txBody>
          <a:bodyPr/>
          <a:lstStyle>
            <a:lvl1pPr algn="ctr">
              <a:defRPr sz="4400"/>
            </a:lvl1pPr>
          </a:lstStyle>
          <a:p>
            <a:pPr lvl="0"/>
            <a:r>
              <a:rPr lang="fr-FR"/>
              <a:t>TITRE DE L’ÉTUDE</a:t>
            </a:r>
          </a:p>
        </p:txBody>
      </p:sp>
      <p:sp>
        <p:nvSpPr>
          <p:cNvPr id="41" name="Espace réservé pour une image  20">
            <a:extLst>
              <a:ext uri="{FF2B5EF4-FFF2-40B4-BE49-F238E27FC236}">
                <a16:creationId xmlns:a16="http://schemas.microsoft.com/office/drawing/2014/main" id="{49C90684-C865-AC4A-BA59-B5226E051F3D}"/>
              </a:ext>
            </a:extLst>
          </p:cNvPr>
          <p:cNvSpPr>
            <a:spLocks noGrp="1"/>
          </p:cNvSpPr>
          <p:nvPr>
            <p:ph type="pic" sz="quarter" idx="12" hasCustomPrompt="1"/>
          </p:nvPr>
        </p:nvSpPr>
        <p:spPr>
          <a:xfrm>
            <a:off x="2891975" y="2550846"/>
            <a:ext cx="1955800" cy="630238"/>
          </a:xfrm>
          <a:ln w="12700">
            <a:noFill/>
          </a:ln>
        </p:spPr>
        <p:txBody>
          <a:bodyPr anchor="ctr"/>
          <a:lstStyle>
            <a:lvl1pPr algn="ctr">
              <a:defRPr>
                <a:ln>
                  <a:noFill/>
                </a:ln>
              </a:defRPr>
            </a:lvl1pPr>
          </a:lstStyle>
          <a:p>
            <a:r>
              <a:rPr lang="fr-FR"/>
              <a:t>LOGO CLIENT</a:t>
            </a:r>
          </a:p>
        </p:txBody>
      </p:sp>
      <p:sp>
        <p:nvSpPr>
          <p:cNvPr id="43" name="Espace réservé du texte 22">
            <a:extLst>
              <a:ext uri="{FF2B5EF4-FFF2-40B4-BE49-F238E27FC236}">
                <a16:creationId xmlns:a16="http://schemas.microsoft.com/office/drawing/2014/main" id="{715E3BD2-4773-7741-8580-52C2A5705256}"/>
              </a:ext>
            </a:extLst>
          </p:cNvPr>
          <p:cNvSpPr>
            <a:spLocks noGrp="1"/>
          </p:cNvSpPr>
          <p:nvPr>
            <p:ph type="body" sz="quarter" idx="14" hasCustomPrompt="1"/>
          </p:nvPr>
        </p:nvSpPr>
        <p:spPr>
          <a:xfrm>
            <a:off x="426407" y="3985096"/>
            <a:ext cx="1827213" cy="211551"/>
          </a:xfrm>
        </p:spPr>
        <p:txBody>
          <a:bodyPr/>
          <a:lstStyle>
            <a:lvl1pPr>
              <a:defRPr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44" name="Espace réservé du texte 30">
            <a:extLst>
              <a:ext uri="{FF2B5EF4-FFF2-40B4-BE49-F238E27FC236}">
                <a16:creationId xmlns:a16="http://schemas.microsoft.com/office/drawing/2014/main" id="{63D2D004-6D40-364E-A62B-D88443D84CED}"/>
              </a:ext>
            </a:extLst>
          </p:cNvPr>
          <p:cNvSpPr>
            <a:spLocks noGrp="1"/>
          </p:cNvSpPr>
          <p:nvPr>
            <p:ph type="body" sz="quarter" idx="17" hasCustomPrompt="1"/>
          </p:nvPr>
        </p:nvSpPr>
        <p:spPr>
          <a:xfrm>
            <a:off x="426407" y="4278253"/>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45" name="Espace réservé du texte 30">
            <a:extLst>
              <a:ext uri="{FF2B5EF4-FFF2-40B4-BE49-F238E27FC236}">
                <a16:creationId xmlns:a16="http://schemas.microsoft.com/office/drawing/2014/main" id="{3A3412C8-58F9-F947-ABB1-FCE7F50279BF}"/>
              </a:ext>
            </a:extLst>
          </p:cNvPr>
          <p:cNvSpPr>
            <a:spLocks noGrp="1"/>
          </p:cNvSpPr>
          <p:nvPr>
            <p:ph type="body" sz="quarter" idx="18" hasCustomPrompt="1"/>
          </p:nvPr>
        </p:nvSpPr>
        <p:spPr>
          <a:xfrm>
            <a:off x="426407" y="4523596"/>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46" name="Espace réservé du texte 30">
            <a:extLst>
              <a:ext uri="{FF2B5EF4-FFF2-40B4-BE49-F238E27FC236}">
                <a16:creationId xmlns:a16="http://schemas.microsoft.com/office/drawing/2014/main" id="{E7703CEF-DE61-E64C-BE47-34D87AAA805D}"/>
              </a:ext>
            </a:extLst>
          </p:cNvPr>
          <p:cNvSpPr>
            <a:spLocks noGrp="1"/>
          </p:cNvSpPr>
          <p:nvPr>
            <p:ph type="body" sz="quarter" idx="19" hasCustomPrompt="1"/>
          </p:nvPr>
        </p:nvSpPr>
        <p:spPr>
          <a:xfrm>
            <a:off x="426407" y="4769792"/>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sp>
        <p:nvSpPr>
          <p:cNvPr id="47" name="Espace réservé du texte 18">
            <a:extLst>
              <a:ext uri="{FF2B5EF4-FFF2-40B4-BE49-F238E27FC236}">
                <a16:creationId xmlns:a16="http://schemas.microsoft.com/office/drawing/2014/main" id="{B9B98ABB-3D14-224B-B261-092FE22823F2}"/>
              </a:ext>
            </a:extLst>
          </p:cNvPr>
          <p:cNvSpPr>
            <a:spLocks noGrp="1"/>
          </p:cNvSpPr>
          <p:nvPr>
            <p:ph type="body" sz="quarter" idx="11" hasCustomPrompt="1"/>
          </p:nvPr>
        </p:nvSpPr>
        <p:spPr>
          <a:xfrm>
            <a:off x="6884602" y="4769209"/>
            <a:ext cx="1702522" cy="210773"/>
          </a:xfrm>
        </p:spPr>
        <p:txBody>
          <a:bodyPr/>
          <a:lstStyle>
            <a:lvl1pPr>
              <a:defRPr sz="1000">
                <a:solidFill>
                  <a:schemeClr val="tx1"/>
                </a:solidFill>
              </a:defRPr>
            </a:lvl1pPr>
            <a:lvl2pPr>
              <a:defRPr sz="600"/>
            </a:lvl2pPr>
            <a:lvl3pPr>
              <a:defRPr sz="500"/>
            </a:lvl3pPr>
            <a:lvl4pPr>
              <a:defRPr sz="500"/>
            </a:lvl4pPr>
            <a:lvl5pPr>
              <a:defRPr sz="500"/>
            </a:lvl5pPr>
          </a:lstStyle>
          <a:p>
            <a:r>
              <a:rPr lang="fr-FR" sz="1000"/>
              <a:t>Mois Année / Étude N°XX </a:t>
            </a:r>
          </a:p>
        </p:txBody>
      </p:sp>
    </p:spTree>
    <p:extLst>
      <p:ext uri="{BB962C8B-B14F-4D97-AF65-F5344CB8AC3E}">
        <p14:creationId xmlns:p14="http://schemas.microsoft.com/office/powerpoint/2010/main" val="2364347987"/>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hapitre_2">
    <p:spTree>
      <p:nvGrpSpPr>
        <p:cNvPr id="1" name=""/>
        <p:cNvGrpSpPr/>
        <p:nvPr/>
      </p:nvGrpSpPr>
      <p:grpSpPr>
        <a:xfrm>
          <a:off x="0" y="0"/>
          <a:ext cx="0" cy="0"/>
          <a:chOff x="0" y="0"/>
          <a:chExt cx="0" cy="0"/>
        </a:xfrm>
      </p:grpSpPr>
      <p:pic>
        <p:nvPicPr>
          <p:cNvPr id="8" name="Image 7" descr="Une image contenant ciel nocturne&#10;&#10;Description générée automatiquement">
            <a:extLst>
              <a:ext uri="{FF2B5EF4-FFF2-40B4-BE49-F238E27FC236}">
                <a16:creationId xmlns:a16="http://schemas.microsoft.com/office/drawing/2014/main" id="{17372BB7-5DCC-C24C-9C40-84ECDBF02E0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761620" y="-388882"/>
            <a:ext cx="2382381" cy="8111492"/>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bg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599">
                <a:ln w="19050">
                  <a:solidFill>
                    <a:schemeClr val="tx1"/>
                  </a:solidFill>
                </a:ln>
                <a:noFill/>
              </a:defRPr>
            </a:lvl1pPr>
          </a:lstStyle>
          <a:p>
            <a:pPr lvl="0"/>
            <a:r>
              <a:rPr lang="fr-FR"/>
              <a:t>2</a:t>
            </a:r>
          </a:p>
        </p:txBody>
      </p:sp>
    </p:spTree>
    <p:extLst>
      <p:ext uri="{BB962C8B-B14F-4D97-AF65-F5344CB8AC3E}">
        <p14:creationId xmlns:p14="http://schemas.microsoft.com/office/powerpoint/2010/main" val="1011213473"/>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hapitre_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bg1"/>
                </a:solidFill>
              </a:defRPr>
            </a:lvl1pPr>
          </a:lstStyle>
          <a:p>
            <a:r>
              <a:rPr lang="fr-FR"/>
              <a:t>Century Gothic Titre</a:t>
            </a:r>
          </a:p>
        </p:txBody>
      </p:sp>
      <p:pic>
        <p:nvPicPr>
          <p:cNvPr id="7" name="Image 6">
            <a:extLst>
              <a:ext uri="{FF2B5EF4-FFF2-40B4-BE49-F238E27FC236}">
                <a16:creationId xmlns:a16="http://schemas.microsoft.com/office/drawing/2014/main" id="{FD120733-4BED-7B4B-B857-21C1168E2D8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612126" y="1208691"/>
            <a:ext cx="2531874" cy="3239183"/>
          </a:xfrm>
          <a:prstGeom prst="rect">
            <a:avLst/>
          </a:prstGeom>
        </p:spPr>
      </p:pic>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599">
                <a:ln w="19050">
                  <a:solidFill>
                    <a:schemeClr val="tx1"/>
                  </a:solidFill>
                </a:ln>
                <a:noFill/>
              </a:defRPr>
            </a:lvl1pPr>
          </a:lstStyle>
          <a:p>
            <a:pPr lvl="0"/>
            <a:r>
              <a:rPr lang="fr-FR"/>
              <a:t>3</a:t>
            </a:r>
          </a:p>
        </p:txBody>
      </p:sp>
    </p:spTree>
    <p:extLst>
      <p:ext uri="{BB962C8B-B14F-4D97-AF65-F5344CB8AC3E}">
        <p14:creationId xmlns:p14="http://schemas.microsoft.com/office/powerpoint/2010/main" val="160288204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hapitre_4">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F12C7FB-BC2D-204B-8991-021BFB5B566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589986" y="1261273"/>
            <a:ext cx="2554014" cy="3239353"/>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bg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599">
                <a:ln w="19050">
                  <a:solidFill>
                    <a:schemeClr val="tx1"/>
                  </a:solidFill>
                </a:ln>
                <a:noFill/>
              </a:defRPr>
            </a:lvl1pPr>
          </a:lstStyle>
          <a:p>
            <a:pPr lvl="0"/>
            <a:r>
              <a:rPr lang="fr-FR"/>
              <a:t>4</a:t>
            </a:r>
          </a:p>
        </p:txBody>
      </p:sp>
    </p:spTree>
    <p:extLst>
      <p:ext uri="{BB962C8B-B14F-4D97-AF65-F5344CB8AC3E}">
        <p14:creationId xmlns:p14="http://schemas.microsoft.com/office/powerpoint/2010/main" val="248275987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hapitre_5">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C1073954-1235-454B-9C19-7C23213C35B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707117" y="1664704"/>
            <a:ext cx="3436884" cy="2483024"/>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bg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7" name="Espace réservé du texte 5">
            <a:extLst>
              <a:ext uri="{FF2B5EF4-FFF2-40B4-BE49-F238E27FC236}">
                <a16:creationId xmlns:a16="http://schemas.microsoft.com/office/drawing/2014/main" id="{B82B742B-D3ED-2149-87A4-5EDF7084E87A}"/>
              </a:ext>
            </a:extLst>
          </p:cNvPr>
          <p:cNvSpPr>
            <a:spLocks noGrp="1"/>
          </p:cNvSpPr>
          <p:nvPr>
            <p:ph type="body" sz="quarter" idx="11" hasCustomPrompt="1"/>
          </p:nvPr>
        </p:nvSpPr>
        <p:spPr>
          <a:xfrm>
            <a:off x="5581377" y="1"/>
            <a:ext cx="3257550" cy="5948363"/>
          </a:xfrm>
        </p:spPr>
        <p:txBody>
          <a:bodyPr/>
          <a:lstStyle>
            <a:lvl1pPr>
              <a:defRPr sz="49599">
                <a:ln w="19050">
                  <a:solidFill>
                    <a:schemeClr val="tx1"/>
                  </a:solidFill>
                </a:ln>
                <a:noFill/>
              </a:defRPr>
            </a:lvl1pPr>
          </a:lstStyle>
          <a:p>
            <a:pPr lvl="0"/>
            <a:r>
              <a:rPr lang="fr-FR"/>
              <a:t>5</a:t>
            </a:r>
          </a:p>
        </p:txBody>
      </p:sp>
    </p:spTree>
    <p:extLst>
      <p:ext uri="{BB962C8B-B14F-4D97-AF65-F5344CB8AC3E}">
        <p14:creationId xmlns:p14="http://schemas.microsoft.com/office/powerpoint/2010/main" val="340462659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hapitre_6">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FE8E651-129F-C343-B2B1-12BB92873BE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768663" y="1533704"/>
            <a:ext cx="2375338" cy="2936154"/>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bg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599">
                <a:ln w="19050">
                  <a:solidFill>
                    <a:schemeClr val="tx1"/>
                  </a:solidFill>
                </a:ln>
                <a:noFill/>
              </a:defRPr>
            </a:lvl1pPr>
          </a:lstStyle>
          <a:p>
            <a:pPr lvl="0"/>
            <a:r>
              <a:rPr lang="fr-FR"/>
              <a:t>6</a:t>
            </a:r>
          </a:p>
        </p:txBody>
      </p:sp>
    </p:spTree>
    <p:extLst>
      <p:ext uri="{BB962C8B-B14F-4D97-AF65-F5344CB8AC3E}">
        <p14:creationId xmlns:p14="http://schemas.microsoft.com/office/powerpoint/2010/main" val="409435987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hapitre_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bg1"/>
                </a:solidFill>
              </a:defRPr>
            </a:lvl1pPr>
          </a:lstStyle>
          <a:p>
            <a:r>
              <a:rPr lang="fr-FR"/>
              <a:t>Century Gothic Titre</a:t>
            </a:r>
          </a:p>
        </p:txBody>
      </p:sp>
      <p:pic>
        <p:nvPicPr>
          <p:cNvPr id="8" name="Image 7">
            <a:extLst>
              <a:ext uri="{FF2B5EF4-FFF2-40B4-BE49-F238E27FC236}">
                <a16:creationId xmlns:a16="http://schemas.microsoft.com/office/drawing/2014/main" id="{F61B522B-736A-C34B-B002-AD478F1E5C2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169573" y="1450793"/>
            <a:ext cx="2974428" cy="3302307"/>
          </a:xfrm>
          <a:prstGeom prst="rect">
            <a:avLst/>
          </a:prstGeom>
        </p:spPr>
      </p:pic>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1"/>
            <a:ext cx="3257550" cy="5948363"/>
          </a:xfrm>
        </p:spPr>
        <p:txBody>
          <a:bodyPr/>
          <a:lstStyle>
            <a:lvl1pPr>
              <a:defRPr sz="49599">
                <a:ln w="19050">
                  <a:solidFill>
                    <a:schemeClr val="tx1"/>
                  </a:solidFill>
                </a:ln>
                <a:noFill/>
              </a:defRPr>
            </a:lvl1pPr>
          </a:lstStyle>
          <a:p>
            <a:pPr lvl="0"/>
            <a:r>
              <a:rPr lang="fr-FR"/>
              <a:t>7</a:t>
            </a:r>
          </a:p>
        </p:txBody>
      </p:sp>
    </p:spTree>
    <p:extLst>
      <p:ext uri="{BB962C8B-B14F-4D97-AF65-F5344CB8AC3E}">
        <p14:creationId xmlns:p14="http://schemas.microsoft.com/office/powerpoint/2010/main" val="416235363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hapitre_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bg1"/>
                </a:solidFill>
              </a:defRPr>
            </a:lvl1pPr>
          </a:lstStyle>
          <a:p>
            <a:r>
              <a:rPr lang="fr-FR"/>
              <a:t>Century Gothic Titre</a:t>
            </a:r>
          </a:p>
        </p:txBody>
      </p:sp>
      <p:pic>
        <p:nvPicPr>
          <p:cNvPr id="8" name="Image 7">
            <a:extLst>
              <a:ext uri="{FF2B5EF4-FFF2-40B4-BE49-F238E27FC236}">
                <a16:creationId xmlns:a16="http://schemas.microsoft.com/office/drawing/2014/main" id="{F795D0BA-6750-DF4A-B4F7-3811C08460D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768663" y="1922174"/>
            <a:ext cx="2375338" cy="2408089"/>
          </a:xfrm>
          <a:prstGeom prst="rect">
            <a:avLst/>
          </a:prstGeom>
        </p:spPr>
      </p:pic>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1"/>
            <a:ext cx="3257550" cy="5948363"/>
          </a:xfrm>
        </p:spPr>
        <p:txBody>
          <a:bodyPr/>
          <a:lstStyle>
            <a:lvl1pPr>
              <a:defRPr sz="49599">
                <a:ln w="19050">
                  <a:solidFill>
                    <a:schemeClr val="tx1"/>
                  </a:solidFill>
                </a:ln>
                <a:noFill/>
              </a:defRPr>
            </a:lvl1pPr>
          </a:lstStyle>
          <a:p>
            <a:pPr lvl="0"/>
            <a:r>
              <a:rPr lang="fr-FR"/>
              <a:t>8</a:t>
            </a:r>
          </a:p>
        </p:txBody>
      </p:sp>
    </p:spTree>
    <p:extLst>
      <p:ext uri="{BB962C8B-B14F-4D97-AF65-F5344CB8AC3E}">
        <p14:creationId xmlns:p14="http://schemas.microsoft.com/office/powerpoint/2010/main" val="320743940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tercalaire_1">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56F2EC8-DE29-0444-9B3D-CAF0F0B2FA3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21158450">
            <a:off x="5561574" y="1680116"/>
            <a:ext cx="3381880" cy="3348825"/>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pic>
        <p:nvPicPr>
          <p:cNvPr id="6" name="Image 5">
            <a:extLst>
              <a:ext uri="{FF2B5EF4-FFF2-40B4-BE49-F238E27FC236}">
                <a16:creationId xmlns:a16="http://schemas.microsoft.com/office/drawing/2014/main" id="{483EA3AA-E817-F845-BB58-319B0D2339A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56839" y="189571"/>
            <a:ext cx="2263698" cy="2241572"/>
          </a:xfrm>
          <a:prstGeom prst="rect">
            <a:avLst/>
          </a:prstGeom>
        </p:spPr>
      </p:pic>
    </p:spTree>
    <p:extLst>
      <p:ext uri="{BB962C8B-B14F-4D97-AF65-F5344CB8AC3E}">
        <p14:creationId xmlns:p14="http://schemas.microsoft.com/office/powerpoint/2010/main" val="375824810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ntercalaire_2">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pic>
        <p:nvPicPr>
          <p:cNvPr id="5" name="Image 4" descr="Une image contenant ciel nocturne&#10;&#10;Description générée automatiquement">
            <a:extLst>
              <a:ext uri="{FF2B5EF4-FFF2-40B4-BE49-F238E27FC236}">
                <a16:creationId xmlns:a16="http://schemas.microsoft.com/office/drawing/2014/main" id="{501005E8-C85A-F140-AB0F-1EB278A62F7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88579" y="168166"/>
            <a:ext cx="1902372" cy="2318016"/>
          </a:xfrm>
          <a:prstGeom prst="rect">
            <a:avLst/>
          </a:prstGeom>
        </p:spPr>
      </p:pic>
      <p:pic>
        <p:nvPicPr>
          <p:cNvPr id="6" name="Image 5" descr="Une image contenant ciel nocturne&#10;&#10;Description générée automatiquement">
            <a:extLst>
              <a:ext uri="{FF2B5EF4-FFF2-40B4-BE49-F238E27FC236}">
                <a16:creationId xmlns:a16="http://schemas.microsoft.com/office/drawing/2014/main" id="{58F12621-72CC-284A-A26D-0D95D82E671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955692">
            <a:off x="6200758" y="1337434"/>
            <a:ext cx="3079784" cy="3752678"/>
          </a:xfrm>
          <a:prstGeom prst="rect">
            <a:avLst/>
          </a:prstGeom>
        </p:spPr>
      </p:pic>
    </p:spTree>
    <p:extLst>
      <p:ext uri="{BB962C8B-B14F-4D97-AF65-F5344CB8AC3E}">
        <p14:creationId xmlns:p14="http://schemas.microsoft.com/office/powerpoint/2010/main" val="219396971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ntercalaire_3">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2D7068E-5239-9549-B2CB-ECFCC8F738B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609675" y="1791626"/>
            <a:ext cx="3352800" cy="3180425"/>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pic>
        <p:nvPicPr>
          <p:cNvPr id="9" name="Image 8">
            <a:extLst>
              <a:ext uri="{FF2B5EF4-FFF2-40B4-BE49-F238E27FC236}">
                <a16:creationId xmlns:a16="http://schemas.microsoft.com/office/drawing/2014/main" id="{8BFE5E08-9A75-874C-B5FB-6B115FF79F6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81526" y="253734"/>
            <a:ext cx="2443651" cy="2318017"/>
          </a:xfrm>
          <a:prstGeom prst="rect">
            <a:avLst/>
          </a:prstGeom>
        </p:spPr>
      </p:pic>
    </p:spTree>
    <p:extLst>
      <p:ext uri="{BB962C8B-B14F-4D97-AF65-F5344CB8AC3E}">
        <p14:creationId xmlns:p14="http://schemas.microsoft.com/office/powerpoint/2010/main" val="175802627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A5704AE-AA4E-5C4A-B9D6-C7DAE7AF7D31}"/>
              </a:ext>
            </a:extLst>
          </p:cNvPr>
          <p:cNvSpPr/>
          <p:nvPr userDrawn="1"/>
        </p:nvSpPr>
        <p:spPr>
          <a:xfrm>
            <a:off x="8621926" y="1"/>
            <a:ext cx="522074" cy="5143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350">
              <a:solidFill>
                <a:srgbClr val="FFFFFF"/>
              </a:solidFill>
              <a:latin typeface="Calibri" panose="020F0502020204030204"/>
            </a:endParaRPr>
          </a:p>
        </p:txBody>
      </p:sp>
      <p:cxnSp>
        <p:nvCxnSpPr>
          <p:cNvPr id="21" name="Connecteur droit 20">
            <a:extLst>
              <a:ext uri="{FF2B5EF4-FFF2-40B4-BE49-F238E27FC236}">
                <a16:creationId xmlns:a16="http://schemas.microsoft.com/office/drawing/2014/main" id="{376D9F41-4EA4-FE46-8747-6B775237546E}"/>
              </a:ext>
            </a:extLst>
          </p:cNvPr>
          <p:cNvCxnSpPr>
            <a:cxnSpLocks/>
          </p:cNvCxnSpPr>
          <p:nvPr userDrawn="1"/>
        </p:nvCxnSpPr>
        <p:spPr>
          <a:xfrm>
            <a:off x="467736" y="1800428"/>
            <a:ext cx="4271786" cy="0"/>
          </a:xfrm>
          <a:prstGeom prst="line">
            <a:avLst/>
          </a:prstGeom>
          <a:ln w="25400">
            <a:solidFill>
              <a:srgbClr val="195DAD"/>
            </a:solidFill>
          </a:ln>
        </p:spPr>
        <p:style>
          <a:lnRef idx="1">
            <a:schemeClr val="accent1"/>
          </a:lnRef>
          <a:fillRef idx="0">
            <a:schemeClr val="accent1"/>
          </a:fillRef>
          <a:effectRef idx="0">
            <a:schemeClr val="accent1"/>
          </a:effectRef>
          <a:fontRef idx="minor">
            <a:schemeClr val="tx1"/>
          </a:fontRef>
        </p:style>
      </p:cxnSp>
      <p:pic>
        <p:nvPicPr>
          <p:cNvPr id="28" name="Image 27" descr="Une image contenant ciel nocturne&#10;&#10;Description générée automatiquement">
            <a:extLst>
              <a:ext uri="{FF2B5EF4-FFF2-40B4-BE49-F238E27FC236}">
                <a16:creationId xmlns:a16="http://schemas.microsoft.com/office/drawing/2014/main" id="{A25EA71F-4E66-2D4A-9638-F3CFFA0D300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613427" y="3713046"/>
            <a:ext cx="1635465" cy="1320625"/>
          </a:xfrm>
          <a:prstGeom prst="rect">
            <a:avLst/>
          </a:prstGeom>
        </p:spPr>
      </p:pic>
      <p:pic>
        <p:nvPicPr>
          <p:cNvPr id="31" name="Image 30">
            <a:extLst>
              <a:ext uri="{FF2B5EF4-FFF2-40B4-BE49-F238E27FC236}">
                <a16:creationId xmlns:a16="http://schemas.microsoft.com/office/drawing/2014/main" id="{349787FC-5EAD-0B4A-B973-6D36D2F4CDE1}"/>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469428" y="3838824"/>
            <a:ext cx="2992601" cy="1320625"/>
          </a:xfrm>
          <a:prstGeom prst="rect">
            <a:avLst/>
          </a:prstGeom>
        </p:spPr>
      </p:pic>
      <p:pic>
        <p:nvPicPr>
          <p:cNvPr id="32" name="Image 31">
            <a:extLst>
              <a:ext uri="{FF2B5EF4-FFF2-40B4-BE49-F238E27FC236}">
                <a16:creationId xmlns:a16="http://schemas.microsoft.com/office/drawing/2014/main" id="{4F8DD218-F975-384F-B979-78813FC987CF}"/>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605832" y="4177088"/>
            <a:ext cx="2321091" cy="982954"/>
          </a:xfrm>
          <a:prstGeom prst="rect">
            <a:avLst/>
          </a:prstGeom>
        </p:spPr>
      </p:pic>
      <p:pic>
        <p:nvPicPr>
          <p:cNvPr id="33" name="Image 32">
            <a:extLst>
              <a:ext uri="{FF2B5EF4-FFF2-40B4-BE49-F238E27FC236}">
                <a16:creationId xmlns:a16="http://schemas.microsoft.com/office/drawing/2014/main" id="{5F715280-37B5-BB4F-8508-CE52E2038B6E}"/>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3794272" y="3798337"/>
            <a:ext cx="2026933" cy="1520200"/>
          </a:xfrm>
          <a:prstGeom prst="rect">
            <a:avLst/>
          </a:prstGeom>
        </p:spPr>
      </p:pic>
      <p:pic>
        <p:nvPicPr>
          <p:cNvPr id="38" name="Image 37">
            <a:extLst>
              <a:ext uri="{FF2B5EF4-FFF2-40B4-BE49-F238E27FC236}">
                <a16:creationId xmlns:a16="http://schemas.microsoft.com/office/drawing/2014/main" id="{CC5B94AC-6C52-C346-B1CF-BA13B550E67A}"/>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4885802" y="4065615"/>
            <a:ext cx="2276219" cy="1094377"/>
          </a:xfrm>
          <a:prstGeom prst="rect">
            <a:avLst/>
          </a:prstGeom>
        </p:spPr>
      </p:pic>
      <p:sp>
        <p:nvSpPr>
          <p:cNvPr id="40" name="Espace réservé du texte 14">
            <a:extLst>
              <a:ext uri="{FF2B5EF4-FFF2-40B4-BE49-F238E27FC236}">
                <a16:creationId xmlns:a16="http://schemas.microsoft.com/office/drawing/2014/main" id="{85E62032-BEF8-8342-9921-91ED900390CB}"/>
              </a:ext>
            </a:extLst>
          </p:cNvPr>
          <p:cNvSpPr>
            <a:spLocks noGrp="1"/>
          </p:cNvSpPr>
          <p:nvPr>
            <p:ph type="body" sz="quarter" idx="10" hasCustomPrompt="1"/>
          </p:nvPr>
        </p:nvSpPr>
        <p:spPr>
          <a:xfrm>
            <a:off x="239036" y="1158404"/>
            <a:ext cx="4687887" cy="662778"/>
          </a:xfrm>
        </p:spPr>
        <p:txBody>
          <a:bodyPr/>
          <a:lstStyle>
            <a:lvl1pPr algn="ctr">
              <a:defRPr sz="4400"/>
            </a:lvl1pPr>
          </a:lstStyle>
          <a:p>
            <a:pPr lvl="0"/>
            <a:r>
              <a:rPr lang="fr-FR"/>
              <a:t>TITRE DE L’ÉTUDE</a:t>
            </a:r>
          </a:p>
        </p:txBody>
      </p:sp>
      <p:sp>
        <p:nvSpPr>
          <p:cNvPr id="43" name="Espace réservé du texte 22">
            <a:extLst>
              <a:ext uri="{FF2B5EF4-FFF2-40B4-BE49-F238E27FC236}">
                <a16:creationId xmlns:a16="http://schemas.microsoft.com/office/drawing/2014/main" id="{715E3BD2-4773-7741-8580-52C2A5705256}"/>
              </a:ext>
            </a:extLst>
          </p:cNvPr>
          <p:cNvSpPr>
            <a:spLocks noGrp="1"/>
          </p:cNvSpPr>
          <p:nvPr>
            <p:ph type="body" sz="quarter" idx="14" hasCustomPrompt="1"/>
          </p:nvPr>
        </p:nvSpPr>
        <p:spPr>
          <a:xfrm>
            <a:off x="426407" y="3985096"/>
            <a:ext cx="1827213" cy="211551"/>
          </a:xfrm>
        </p:spPr>
        <p:txBody>
          <a:bodyPr/>
          <a:lstStyle>
            <a:lvl1pPr>
              <a:defRPr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44" name="Espace réservé du texte 30">
            <a:extLst>
              <a:ext uri="{FF2B5EF4-FFF2-40B4-BE49-F238E27FC236}">
                <a16:creationId xmlns:a16="http://schemas.microsoft.com/office/drawing/2014/main" id="{63D2D004-6D40-364E-A62B-D88443D84CED}"/>
              </a:ext>
            </a:extLst>
          </p:cNvPr>
          <p:cNvSpPr>
            <a:spLocks noGrp="1"/>
          </p:cNvSpPr>
          <p:nvPr>
            <p:ph type="body" sz="quarter" idx="17" hasCustomPrompt="1"/>
          </p:nvPr>
        </p:nvSpPr>
        <p:spPr>
          <a:xfrm>
            <a:off x="426407" y="4278253"/>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45" name="Espace réservé du texte 30">
            <a:extLst>
              <a:ext uri="{FF2B5EF4-FFF2-40B4-BE49-F238E27FC236}">
                <a16:creationId xmlns:a16="http://schemas.microsoft.com/office/drawing/2014/main" id="{3A3412C8-58F9-F947-ABB1-FCE7F50279BF}"/>
              </a:ext>
            </a:extLst>
          </p:cNvPr>
          <p:cNvSpPr>
            <a:spLocks noGrp="1"/>
          </p:cNvSpPr>
          <p:nvPr>
            <p:ph type="body" sz="quarter" idx="18" hasCustomPrompt="1"/>
          </p:nvPr>
        </p:nvSpPr>
        <p:spPr>
          <a:xfrm>
            <a:off x="426407" y="4523596"/>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46" name="Espace réservé du texte 30">
            <a:extLst>
              <a:ext uri="{FF2B5EF4-FFF2-40B4-BE49-F238E27FC236}">
                <a16:creationId xmlns:a16="http://schemas.microsoft.com/office/drawing/2014/main" id="{E7703CEF-DE61-E64C-BE47-34D87AAA805D}"/>
              </a:ext>
            </a:extLst>
          </p:cNvPr>
          <p:cNvSpPr>
            <a:spLocks noGrp="1"/>
          </p:cNvSpPr>
          <p:nvPr>
            <p:ph type="body" sz="quarter" idx="19" hasCustomPrompt="1"/>
          </p:nvPr>
        </p:nvSpPr>
        <p:spPr>
          <a:xfrm>
            <a:off x="426407" y="4769792"/>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sp>
        <p:nvSpPr>
          <p:cNvPr id="47" name="Espace réservé du texte 18">
            <a:extLst>
              <a:ext uri="{FF2B5EF4-FFF2-40B4-BE49-F238E27FC236}">
                <a16:creationId xmlns:a16="http://schemas.microsoft.com/office/drawing/2014/main" id="{B9B98ABB-3D14-224B-B261-092FE22823F2}"/>
              </a:ext>
            </a:extLst>
          </p:cNvPr>
          <p:cNvSpPr>
            <a:spLocks noGrp="1"/>
          </p:cNvSpPr>
          <p:nvPr>
            <p:ph type="body" sz="quarter" idx="11" hasCustomPrompt="1"/>
          </p:nvPr>
        </p:nvSpPr>
        <p:spPr>
          <a:xfrm>
            <a:off x="6884602" y="4769209"/>
            <a:ext cx="1702522" cy="210773"/>
          </a:xfrm>
        </p:spPr>
        <p:txBody>
          <a:bodyPr/>
          <a:lstStyle>
            <a:lvl1pPr>
              <a:defRPr sz="1000">
                <a:solidFill>
                  <a:schemeClr val="tx1"/>
                </a:solidFill>
              </a:defRPr>
            </a:lvl1pPr>
            <a:lvl2pPr>
              <a:defRPr sz="600"/>
            </a:lvl2pPr>
            <a:lvl3pPr>
              <a:defRPr sz="500"/>
            </a:lvl3pPr>
            <a:lvl4pPr>
              <a:defRPr sz="500"/>
            </a:lvl4pPr>
            <a:lvl5pPr>
              <a:defRPr sz="500"/>
            </a:lvl5pPr>
          </a:lstStyle>
          <a:p>
            <a:r>
              <a:rPr lang="fr-FR" sz="1000"/>
              <a:t>Mois Année / Étude N°XX </a:t>
            </a:r>
          </a:p>
        </p:txBody>
      </p:sp>
      <p:pic>
        <p:nvPicPr>
          <p:cNvPr id="18" name="Image 17">
            <a:extLst>
              <a:ext uri="{FF2B5EF4-FFF2-40B4-BE49-F238E27FC236}">
                <a16:creationId xmlns:a16="http://schemas.microsoft.com/office/drawing/2014/main" id="{78A20B54-7463-4ECB-B826-6F221EFFA72B}"/>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rot="16200000">
            <a:off x="6694605" y="1988405"/>
            <a:ext cx="3479842" cy="1339245"/>
          </a:xfrm>
          <a:prstGeom prst="rect">
            <a:avLst/>
          </a:prstGeom>
        </p:spPr>
      </p:pic>
      <p:sp>
        <p:nvSpPr>
          <p:cNvPr id="20" name="Espace réservé pour une image  20">
            <a:extLst>
              <a:ext uri="{FF2B5EF4-FFF2-40B4-BE49-F238E27FC236}">
                <a16:creationId xmlns:a16="http://schemas.microsoft.com/office/drawing/2014/main" id="{340FD796-5944-4666-AB62-CB8F963F8550}"/>
              </a:ext>
            </a:extLst>
          </p:cNvPr>
          <p:cNvSpPr>
            <a:spLocks noGrp="1"/>
          </p:cNvSpPr>
          <p:nvPr>
            <p:ph type="pic" sz="quarter" idx="20" hasCustomPrompt="1"/>
          </p:nvPr>
        </p:nvSpPr>
        <p:spPr>
          <a:xfrm>
            <a:off x="467736" y="2550846"/>
            <a:ext cx="1955800" cy="630238"/>
          </a:xfrm>
          <a:ln w="12700">
            <a:noFill/>
          </a:ln>
        </p:spPr>
        <p:txBody>
          <a:bodyPr anchor="ctr"/>
          <a:lstStyle>
            <a:lvl1pPr algn="ctr">
              <a:defRPr>
                <a:ln>
                  <a:noFill/>
                </a:ln>
              </a:defRPr>
            </a:lvl1pPr>
          </a:lstStyle>
          <a:p>
            <a:r>
              <a:rPr lang="fr-FR"/>
              <a:t>LOGO CLIENT</a:t>
            </a:r>
          </a:p>
        </p:txBody>
      </p:sp>
    </p:spTree>
    <p:extLst>
      <p:ext uri="{BB962C8B-B14F-4D97-AF65-F5344CB8AC3E}">
        <p14:creationId xmlns:p14="http://schemas.microsoft.com/office/powerpoint/2010/main" val="29530315"/>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Intercalaire_3">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F73BA9F-6CE2-2D43-9F7D-6086120B399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20828193">
            <a:off x="5704274" y="1904148"/>
            <a:ext cx="3166457" cy="3239353"/>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pic>
        <p:nvPicPr>
          <p:cNvPr id="6" name="Image 5">
            <a:extLst>
              <a:ext uri="{FF2B5EF4-FFF2-40B4-BE49-F238E27FC236}">
                <a16:creationId xmlns:a16="http://schemas.microsoft.com/office/drawing/2014/main" id="{5ADE3723-B5FA-2140-AA82-9F52C9C98C0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493474">
            <a:off x="211491" y="277017"/>
            <a:ext cx="2383720" cy="2438596"/>
          </a:xfrm>
          <a:prstGeom prst="rect">
            <a:avLst/>
          </a:prstGeom>
        </p:spPr>
      </p:pic>
    </p:spTree>
    <p:extLst>
      <p:ext uri="{BB962C8B-B14F-4D97-AF65-F5344CB8AC3E}">
        <p14:creationId xmlns:p14="http://schemas.microsoft.com/office/powerpoint/2010/main" val="232325729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Intercalaire_3">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B99D0EE-5AB6-8643-A8AF-E19C867C127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686098" y="1745696"/>
            <a:ext cx="3142484" cy="2936154"/>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pic>
        <p:nvPicPr>
          <p:cNvPr id="6" name="Image 5">
            <a:extLst>
              <a:ext uri="{FF2B5EF4-FFF2-40B4-BE49-F238E27FC236}">
                <a16:creationId xmlns:a16="http://schemas.microsoft.com/office/drawing/2014/main" id="{F0F52D43-CD01-CA40-B0A5-96A5167F06C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20074815">
            <a:off x="547521" y="377279"/>
            <a:ext cx="2227212" cy="2080977"/>
          </a:xfrm>
          <a:prstGeom prst="rect">
            <a:avLst/>
          </a:prstGeom>
        </p:spPr>
      </p:pic>
    </p:spTree>
    <p:extLst>
      <p:ext uri="{BB962C8B-B14F-4D97-AF65-F5344CB8AC3E}">
        <p14:creationId xmlns:p14="http://schemas.microsoft.com/office/powerpoint/2010/main" val="4212491678"/>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Intercalaire_3">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BFCCD41-AC48-7543-B5C2-26F8F7A24D7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123739" y="1562620"/>
            <a:ext cx="3704842" cy="3302307"/>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pic>
        <p:nvPicPr>
          <p:cNvPr id="9" name="Image 8">
            <a:extLst>
              <a:ext uri="{FF2B5EF4-FFF2-40B4-BE49-F238E27FC236}">
                <a16:creationId xmlns:a16="http://schemas.microsoft.com/office/drawing/2014/main" id="{242CF4FF-683A-B44B-AAFC-BE8B7A04E90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4314434">
            <a:off x="332543" y="443299"/>
            <a:ext cx="2367509" cy="2110277"/>
          </a:xfrm>
          <a:prstGeom prst="rect">
            <a:avLst/>
          </a:prstGeom>
        </p:spPr>
      </p:pic>
    </p:spTree>
    <p:extLst>
      <p:ext uri="{BB962C8B-B14F-4D97-AF65-F5344CB8AC3E}">
        <p14:creationId xmlns:p14="http://schemas.microsoft.com/office/powerpoint/2010/main" val="971274812"/>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_Intercalaire_3">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265C22C-6E10-144F-B5DF-9902C55F016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9677421">
            <a:off x="5135725" y="1427890"/>
            <a:ext cx="3769200" cy="3207361"/>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pic>
        <p:nvPicPr>
          <p:cNvPr id="9" name="Image 8">
            <a:extLst>
              <a:ext uri="{FF2B5EF4-FFF2-40B4-BE49-F238E27FC236}">
                <a16:creationId xmlns:a16="http://schemas.microsoft.com/office/drawing/2014/main" id="{1DB9A4C4-7BE3-004D-904B-EAA020A6C12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666261">
            <a:off x="196508" y="437767"/>
            <a:ext cx="2413683" cy="2053898"/>
          </a:xfrm>
          <a:prstGeom prst="rect">
            <a:avLst/>
          </a:prstGeom>
        </p:spPr>
      </p:pic>
    </p:spTree>
    <p:extLst>
      <p:ext uri="{BB962C8B-B14F-4D97-AF65-F5344CB8AC3E}">
        <p14:creationId xmlns:p14="http://schemas.microsoft.com/office/powerpoint/2010/main" val="309179122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_Intercalaire_3">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D5C87A2-F349-6741-B769-FC980FB1607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20791409">
            <a:off x="4377628" y="2196432"/>
            <a:ext cx="4614041" cy="2759614"/>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pic>
        <p:nvPicPr>
          <p:cNvPr id="6" name="Image 5">
            <a:extLst>
              <a:ext uri="{FF2B5EF4-FFF2-40B4-BE49-F238E27FC236}">
                <a16:creationId xmlns:a16="http://schemas.microsoft.com/office/drawing/2014/main" id="{817ECE13-0A80-5B4F-AA90-25ABC7C0F7A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366405">
            <a:off x="216686" y="480434"/>
            <a:ext cx="2822238" cy="1687953"/>
          </a:xfrm>
          <a:prstGeom prst="rect">
            <a:avLst/>
          </a:prstGeom>
        </p:spPr>
      </p:pic>
    </p:spTree>
    <p:extLst>
      <p:ext uri="{BB962C8B-B14F-4D97-AF65-F5344CB8AC3E}">
        <p14:creationId xmlns:p14="http://schemas.microsoft.com/office/powerpoint/2010/main" val="314795191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1264" y="4835521"/>
            <a:ext cx="246387" cy="15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a:extLst>
              <a:ext uri="{FF2B5EF4-FFF2-40B4-BE49-F238E27FC236}">
                <a16:creationId xmlns:a16="http://schemas.microsoft.com/office/drawing/2014/main" id="{21854C33-3968-6840-B7EC-1A8A2E8006A0}"/>
              </a:ext>
            </a:extLst>
          </p:cNvPr>
          <p:cNvSpPr>
            <a:spLocks noGrp="1"/>
          </p:cNvSpPr>
          <p:nvPr>
            <p:ph type="sldNum" sz="quarter" idx="10"/>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3743527013"/>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lide_basic">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130A1A8-4FF9-7444-A86F-6E3F94AD6BB8}"/>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6" name="Rectangle 5">
            <a:extLst>
              <a:ext uri="{FF2B5EF4-FFF2-40B4-BE49-F238E27FC236}">
                <a16:creationId xmlns:a16="http://schemas.microsoft.com/office/drawing/2014/main" id="{4D9A1837-3A0A-764C-940E-E982B2BD0CF4}"/>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7" name="Espace réservé du texte 5">
            <a:extLst>
              <a:ext uri="{FF2B5EF4-FFF2-40B4-BE49-F238E27FC236}">
                <a16:creationId xmlns:a16="http://schemas.microsoft.com/office/drawing/2014/main" id="{8C003782-CC70-F949-94E0-70B05252A49B}"/>
              </a:ext>
            </a:extLst>
          </p:cNvPr>
          <p:cNvSpPr>
            <a:spLocks noGrp="1"/>
          </p:cNvSpPr>
          <p:nvPr>
            <p:ph type="body" sz="quarter" idx="11"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2" name="Espace réservé du numéro de diapositive 1">
            <a:extLst>
              <a:ext uri="{FF2B5EF4-FFF2-40B4-BE49-F238E27FC236}">
                <a16:creationId xmlns:a16="http://schemas.microsoft.com/office/drawing/2014/main" id="{36B442D3-0690-A348-8E20-A26D5EDCE352}"/>
              </a:ext>
            </a:extLst>
          </p:cNvPr>
          <p:cNvSpPr>
            <a:spLocks noGrp="1"/>
          </p:cNvSpPr>
          <p:nvPr>
            <p:ph type="sldNum" sz="quarter" idx="12"/>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2245030841"/>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lide_photo">
    <p:spTree>
      <p:nvGrpSpPr>
        <p:cNvPr id="1" name=""/>
        <p:cNvGrpSpPr/>
        <p:nvPr/>
      </p:nvGrpSpPr>
      <p:grpSpPr>
        <a:xfrm>
          <a:off x="0" y="0"/>
          <a:ext cx="0" cy="0"/>
          <a:chOff x="0" y="0"/>
          <a:chExt cx="0" cy="0"/>
        </a:xfrm>
      </p:grpSpPr>
      <p:sp>
        <p:nvSpPr>
          <p:cNvPr id="5" name="Espace réservé pour une image  4">
            <a:extLst>
              <a:ext uri="{FF2B5EF4-FFF2-40B4-BE49-F238E27FC236}">
                <a16:creationId xmlns:a16="http://schemas.microsoft.com/office/drawing/2014/main" id="{8216514C-4088-7C44-A5CD-52A8786DA80E}"/>
              </a:ext>
            </a:extLst>
          </p:cNvPr>
          <p:cNvSpPr>
            <a:spLocks noGrp="1"/>
          </p:cNvSpPr>
          <p:nvPr>
            <p:ph type="pic" sz="quarter" idx="11"/>
          </p:nvPr>
        </p:nvSpPr>
        <p:spPr>
          <a:xfrm>
            <a:off x="4441630" y="0"/>
            <a:ext cx="4198937" cy="5143500"/>
          </a:xfrm>
        </p:spPr>
        <p:txBody>
          <a:bodyPr/>
          <a:lstStyle/>
          <a:p>
            <a:r>
              <a:rPr lang="fr-FR"/>
              <a:t>Cliquez sur l'icône pour ajouter une image</a:t>
            </a:r>
          </a:p>
        </p:txBody>
      </p:sp>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7" name="Rectangle 6">
            <a:extLst>
              <a:ext uri="{FF2B5EF4-FFF2-40B4-BE49-F238E27FC236}">
                <a16:creationId xmlns:a16="http://schemas.microsoft.com/office/drawing/2014/main" id="{937B89EA-1F84-3340-BC4B-00B7475585C6}"/>
              </a:ext>
            </a:extLst>
          </p:cNvPr>
          <p:cNvSpPr/>
          <p:nvPr userDrawn="1"/>
        </p:nvSpPr>
        <p:spPr>
          <a:xfrm>
            <a:off x="8640567" y="0"/>
            <a:ext cx="503434" cy="51496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mj-lt"/>
            </a:endParaRP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4" name="Espace réservé du numéro de diapositive 3">
            <a:extLst>
              <a:ext uri="{FF2B5EF4-FFF2-40B4-BE49-F238E27FC236}">
                <a16:creationId xmlns:a16="http://schemas.microsoft.com/office/drawing/2014/main" id="{DAB50600-242A-3E42-A7CE-3042425370AA}"/>
              </a:ext>
            </a:extLst>
          </p:cNvPr>
          <p:cNvSpPr>
            <a:spLocks noGrp="1"/>
          </p:cNvSpPr>
          <p:nvPr>
            <p:ph type="sldNum" sz="quarter" idx="12"/>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402267362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DADDE8-1CFD-624B-938F-54A2ED75573C}"/>
              </a:ext>
            </a:extLst>
          </p:cNvPr>
          <p:cNvSpPr/>
          <p:nvPr userDrawn="1"/>
        </p:nvSpPr>
        <p:spPr>
          <a:xfrm>
            <a:off x="8640567" y="0"/>
            <a:ext cx="503434" cy="51496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mj-lt"/>
            </a:endParaRPr>
          </a:p>
        </p:txBody>
      </p:sp>
      <p:sp>
        <p:nvSpPr>
          <p:cNvPr id="5" name="Espace réservé pour une image  4">
            <a:extLst>
              <a:ext uri="{FF2B5EF4-FFF2-40B4-BE49-F238E27FC236}">
                <a16:creationId xmlns:a16="http://schemas.microsoft.com/office/drawing/2014/main" id="{8216514C-4088-7C44-A5CD-52A8786DA80E}"/>
              </a:ext>
            </a:extLst>
          </p:cNvPr>
          <p:cNvSpPr>
            <a:spLocks noGrp="1"/>
          </p:cNvSpPr>
          <p:nvPr>
            <p:ph type="pic" sz="quarter" idx="11"/>
          </p:nvPr>
        </p:nvSpPr>
        <p:spPr>
          <a:xfrm>
            <a:off x="4216051" y="0"/>
            <a:ext cx="4424516" cy="5143500"/>
          </a:xfrm>
        </p:spPr>
        <p:txBody>
          <a:bodyPr/>
          <a:lstStyle/>
          <a:p>
            <a:r>
              <a:rPr lang="fr-FR"/>
              <a:t>Cliquez sur l'icône pour ajouter une image</a:t>
            </a:r>
          </a:p>
        </p:txBody>
      </p:sp>
      <p:sp>
        <p:nvSpPr>
          <p:cNvPr id="2" name="Espace réservé du numéro de diapositive 1">
            <a:extLst>
              <a:ext uri="{FF2B5EF4-FFF2-40B4-BE49-F238E27FC236}">
                <a16:creationId xmlns:a16="http://schemas.microsoft.com/office/drawing/2014/main" id="{FDBD92C3-5375-D54C-B84B-09CD32D9E460}"/>
              </a:ext>
            </a:extLst>
          </p:cNvPr>
          <p:cNvSpPr>
            <a:spLocks noGrp="1"/>
          </p:cNvSpPr>
          <p:nvPr>
            <p:ph type="sldNum" sz="quarter" idx="12"/>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8041432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itation_phot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5005C2-8721-284B-A997-311D0874D7B8}"/>
              </a:ext>
            </a:extLst>
          </p:cNvPr>
          <p:cNvSpPr/>
          <p:nvPr userDrawn="1"/>
        </p:nvSpPr>
        <p:spPr>
          <a:xfrm>
            <a:off x="0" y="3627718"/>
            <a:ext cx="9144000" cy="15157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CCFECC"/>
              </a:solidFill>
            </a:endParaRPr>
          </a:p>
        </p:txBody>
      </p:sp>
      <p:sp>
        <p:nvSpPr>
          <p:cNvPr id="11" name="Rectangle 10">
            <a:extLst>
              <a:ext uri="{FF2B5EF4-FFF2-40B4-BE49-F238E27FC236}">
                <a16:creationId xmlns:a16="http://schemas.microsoft.com/office/drawing/2014/main" id="{42EA774B-08C6-8A45-9EF5-C6129FE1B8F6}"/>
              </a:ext>
            </a:extLst>
          </p:cNvPr>
          <p:cNvSpPr/>
          <p:nvPr userDrawn="1"/>
        </p:nvSpPr>
        <p:spPr>
          <a:xfrm>
            <a:off x="1374011" y="761123"/>
            <a:ext cx="878187" cy="1602951"/>
          </a:xfrm>
          <a:prstGeom prst="rect">
            <a:avLst/>
          </a:prstGeom>
          <a:solidFill>
            <a:schemeClr val="bg1"/>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40000"/>
              </a:lnSpc>
            </a:pPr>
            <a:r>
              <a:rPr lang="en-US" sz="9600" b="1">
                <a:solidFill>
                  <a:schemeClr val="bg1"/>
                </a:solidFill>
                <a:latin typeface="Century Gothic" panose="020B0502020202020204" pitchFamily="34" charset="0"/>
                <a:ea typeface="MS Gothic" panose="020B0609070205080204" pitchFamily="49" charset="-128"/>
                <a:cs typeface="Arial" panose="020B0604020202020204" pitchFamily="34" charset="0"/>
              </a:rPr>
              <a:t>“</a:t>
            </a:r>
            <a:endParaRPr lang="en-US" sz="6000" b="1">
              <a:solidFill>
                <a:schemeClr val="bg1"/>
              </a:solidFill>
              <a:latin typeface="Century Gothic" panose="020B0502020202020204" pitchFamily="34" charset="0"/>
              <a:ea typeface="MS Gothic" panose="020B0609070205080204" pitchFamily="49" charset="-128"/>
              <a:cs typeface="Arial" panose="020B0604020202020204" pitchFamily="34" charset="0"/>
            </a:endParaRPr>
          </a:p>
        </p:txBody>
      </p:sp>
      <p:pic>
        <p:nvPicPr>
          <p:cNvPr id="12" name="Image 11">
            <a:extLst>
              <a:ext uri="{FF2B5EF4-FFF2-40B4-BE49-F238E27FC236}">
                <a16:creationId xmlns:a16="http://schemas.microsoft.com/office/drawing/2014/main" id="{9996A390-ECDA-BC48-8349-A42424CBFF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989073" y="3026969"/>
            <a:ext cx="812029" cy="819618"/>
          </a:xfrm>
          <a:prstGeom prst="rect">
            <a:avLst/>
          </a:prstGeom>
        </p:spPr>
      </p:pic>
      <p:pic>
        <p:nvPicPr>
          <p:cNvPr id="13" name="Image 12">
            <a:extLst>
              <a:ext uri="{FF2B5EF4-FFF2-40B4-BE49-F238E27FC236}">
                <a16:creationId xmlns:a16="http://schemas.microsoft.com/office/drawing/2014/main" id="{09323CA5-1CBB-AD4D-93BA-B996504C277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627238" y="3316743"/>
            <a:ext cx="490854" cy="495442"/>
          </a:xfrm>
          <a:prstGeom prst="rect">
            <a:avLst/>
          </a:prstGeom>
        </p:spPr>
      </p:pic>
      <p:pic>
        <p:nvPicPr>
          <p:cNvPr id="14" name="Image 13" descr="Une image contenant dessin&#10;&#10;Description générée automatiquement">
            <a:extLst>
              <a:ext uri="{FF2B5EF4-FFF2-40B4-BE49-F238E27FC236}">
                <a16:creationId xmlns:a16="http://schemas.microsoft.com/office/drawing/2014/main" id="{C22F400F-C9DF-9B41-8861-875BE3B3B69E}"/>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11360" y="4857682"/>
            <a:ext cx="249413" cy="161720"/>
          </a:xfrm>
          <a:prstGeom prst="rect">
            <a:avLst/>
          </a:prstGeom>
        </p:spPr>
      </p:pic>
      <p:sp>
        <p:nvSpPr>
          <p:cNvPr id="16" name="Espace réservé du texte 15">
            <a:extLst>
              <a:ext uri="{FF2B5EF4-FFF2-40B4-BE49-F238E27FC236}">
                <a16:creationId xmlns:a16="http://schemas.microsoft.com/office/drawing/2014/main" id="{93EA2A5A-6468-254A-B564-7371556A5B5C}"/>
              </a:ext>
            </a:extLst>
          </p:cNvPr>
          <p:cNvSpPr>
            <a:spLocks noGrp="1"/>
          </p:cNvSpPr>
          <p:nvPr>
            <p:ph type="body" sz="quarter" idx="10" hasCustomPrompt="1"/>
          </p:nvPr>
        </p:nvSpPr>
        <p:spPr>
          <a:xfrm>
            <a:off x="2498726" y="1317909"/>
            <a:ext cx="4649788" cy="1677988"/>
          </a:xfrm>
        </p:spPr>
        <p:txBody>
          <a:bodyPr/>
          <a:lstStyle>
            <a:lvl1pPr>
              <a:defRPr sz="2000">
                <a:solidFill>
                  <a:schemeClr val="bg1"/>
                </a:solidFill>
              </a:defRPr>
            </a:lvl1pPr>
            <a:lvl2pPr>
              <a:defRPr sz="1100"/>
            </a:lvl2pPr>
            <a:lvl3pPr>
              <a:defRPr sz="1050"/>
            </a:lvl3pPr>
            <a:lvl4pPr>
              <a:defRPr sz="1050"/>
            </a:lvl4pPr>
            <a:lvl5pPr>
              <a:defRPr sz="1050"/>
            </a:lvl5pPr>
          </a:lstStyle>
          <a:p>
            <a:r>
              <a:rPr lang="en-US" sz="1800" b="1">
                <a:solidFill>
                  <a:schemeClr val="tx1"/>
                </a:solidFill>
                <a:latin typeface="Century Gothic" panose="020B0502020202020204" pitchFamily="34" charset="0"/>
                <a:cs typeface="Raleway"/>
              </a:rPr>
              <a:t>METTRE EN VALEUR VOTRE TEXTE</a:t>
            </a:r>
            <a:br>
              <a:rPr lang="en-US" sz="1800" b="1">
                <a:solidFill>
                  <a:schemeClr val="tx1"/>
                </a:solidFill>
                <a:latin typeface="Century Gothic" panose="020B0502020202020204" pitchFamily="34" charset="0"/>
                <a:cs typeface="Raleway"/>
              </a:rPr>
            </a:br>
            <a:r>
              <a:rPr lang="en-US" sz="1800" b="1">
                <a:solidFill>
                  <a:schemeClr val="tx1"/>
                </a:solidFill>
                <a:latin typeface="Century Gothic" panose="020B0502020202020204" pitchFamily="34" charset="0"/>
                <a:cs typeface="Raleway"/>
              </a:rPr>
              <a:t>AVEC UNE BELLE MISE EN PAGE</a:t>
            </a:r>
          </a:p>
          <a:p>
            <a:endParaRPr lang="en-US" b="1">
              <a:solidFill>
                <a:schemeClr val="tx1"/>
              </a:solidFill>
              <a:latin typeface="Century Gothic" panose="020B0502020202020204" pitchFamily="34" charset="0"/>
              <a:cs typeface="Raleway"/>
            </a:endParaRPr>
          </a:p>
          <a:p>
            <a:r>
              <a:rPr lang="en-US" sz="1400" b="1">
                <a:solidFill>
                  <a:schemeClr val="tx1"/>
                </a:solidFill>
                <a:latin typeface="Century Gothic" panose="020B0502020202020204" pitchFamily="34" charset="0"/>
                <a:cs typeface="Raleway"/>
              </a:rPr>
              <a:t>- C’EST POSSIBLE</a:t>
            </a:r>
          </a:p>
        </p:txBody>
      </p:sp>
      <p:sp>
        <p:nvSpPr>
          <p:cNvPr id="2" name="Espace réservé du numéro de diapositive 1">
            <a:extLst>
              <a:ext uri="{FF2B5EF4-FFF2-40B4-BE49-F238E27FC236}">
                <a16:creationId xmlns:a16="http://schemas.microsoft.com/office/drawing/2014/main" id="{706023EA-9A95-3F4A-BBBA-9E47873D225A}"/>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3943256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79B241-E08E-A948-BAA3-FC0D1BFEDFAC}"/>
              </a:ext>
            </a:extLst>
          </p:cNvPr>
          <p:cNvSpPr/>
          <p:nvPr userDrawn="1"/>
        </p:nvSpPr>
        <p:spPr>
          <a:xfrm>
            <a:off x="8621926" y="1"/>
            <a:ext cx="522074" cy="5143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350">
              <a:solidFill>
                <a:srgbClr val="FFFFFF"/>
              </a:solidFill>
              <a:latin typeface="Calibri" panose="020F0502020204030204"/>
            </a:endParaRPr>
          </a:p>
        </p:txBody>
      </p:sp>
      <p:sp>
        <p:nvSpPr>
          <p:cNvPr id="3" name="Sous-titre 2">
            <a:extLst>
              <a:ext uri="{FF2B5EF4-FFF2-40B4-BE49-F238E27FC236}">
                <a16:creationId xmlns:a16="http://schemas.microsoft.com/office/drawing/2014/main" id="{5400FE72-5AD0-B448-A597-91FA75449668}"/>
              </a:ext>
            </a:extLst>
          </p:cNvPr>
          <p:cNvSpPr txBox="1">
            <a:spLocks/>
          </p:cNvSpPr>
          <p:nvPr userDrawn="1"/>
        </p:nvSpPr>
        <p:spPr>
          <a:xfrm rot="16200000">
            <a:off x="5941369" y="-296515"/>
            <a:ext cx="6066070" cy="357261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fr-FR" sz="15000" b="1">
                <a:ln>
                  <a:solidFill>
                    <a:schemeClr val="tx1"/>
                  </a:solidFill>
                </a:ln>
                <a:noFill/>
                <a:latin typeface="Century Gothic" panose="020B0502020202020204" pitchFamily="34" charset="0"/>
                <a:cs typeface="Arial Narrow" panose="020B0604020202020204" pitchFamily="34" charset="0"/>
              </a:rPr>
              <a:t>2021</a:t>
            </a:r>
          </a:p>
        </p:txBody>
      </p:sp>
      <p:cxnSp>
        <p:nvCxnSpPr>
          <p:cNvPr id="4" name="Connecteur droit 3">
            <a:extLst>
              <a:ext uri="{FF2B5EF4-FFF2-40B4-BE49-F238E27FC236}">
                <a16:creationId xmlns:a16="http://schemas.microsoft.com/office/drawing/2014/main" id="{AA100F0F-4E63-0C48-B294-7A8EADDC29CE}"/>
              </a:ext>
            </a:extLst>
          </p:cNvPr>
          <p:cNvCxnSpPr>
            <a:cxnSpLocks/>
          </p:cNvCxnSpPr>
          <p:nvPr userDrawn="1"/>
        </p:nvCxnSpPr>
        <p:spPr>
          <a:xfrm>
            <a:off x="751200" y="1800428"/>
            <a:ext cx="4271786" cy="0"/>
          </a:xfrm>
          <a:prstGeom prst="line">
            <a:avLst/>
          </a:prstGeom>
          <a:ln w="25400">
            <a:solidFill>
              <a:srgbClr val="195DAD"/>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14AB9087-87D3-FD4D-8F27-AA0F4DC3B247}"/>
              </a:ext>
            </a:extLst>
          </p:cNvPr>
          <p:cNvPicPr>
            <a:picLocks noChangeAspect="1"/>
          </p:cNvPicPr>
          <p:nvPr userDrawn="1"/>
        </p:nvPicPr>
        <p:blipFill>
          <a:blip r:embed="rId2"/>
          <a:stretch>
            <a:fillRect/>
          </a:stretch>
        </p:blipFill>
        <p:spPr>
          <a:xfrm>
            <a:off x="826506" y="2583692"/>
            <a:ext cx="1739293" cy="535167"/>
          </a:xfrm>
          <a:prstGeom prst="rect">
            <a:avLst/>
          </a:prstGeom>
        </p:spPr>
      </p:pic>
      <p:sp>
        <p:nvSpPr>
          <p:cNvPr id="7" name="Espace réservé du texte 14">
            <a:extLst>
              <a:ext uri="{FF2B5EF4-FFF2-40B4-BE49-F238E27FC236}">
                <a16:creationId xmlns:a16="http://schemas.microsoft.com/office/drawing/2014/main" id="{F5A14D41-8D66-B140-A488-9E218A17C3D6}"/>
              </a:ext>
            </a:extLst>
          </p:cNvPr>
          <p:cNvSpPr>
            <a:spLocks noGrp="1"/>
          </p:cNvSpPr>
          <p:nvPr>
            <p:ph type="body" sz="quarter" idx="10" hasCustomPrompt="1"/>
          </p:nvPr>
        </p:nvSpPr>
        <p:spPr>
          <a:xfrm>
            <a:off x="522500" y="1158404"/>
            <a:ext cx="4687887" cy="662778"/>
          </a:xfrm>
        </p:spPr>
        <p:txBody>
          <a:bodyPr/>
          <a:lstStyle>
            <a:lvl1pPr algn="ctr">
              <a:defRPr sz="4400"/>
            </a:lvl1pPr>
          </a:lstStyle>
          <a:p>
            <a:pPr lvl="0"/>
            <a:r>
              <a:rPr lang="fr-FR"/>
              <a:t>TITRE DE L’ÉTUDE</a:t>
            </a:r>
          </a:p>
        </p:txBody>
      </p:sp>
      <p:sp>
        <p:nvSpPr>
          <p:cNvPr id="8" name="Espace réservé pour une image  20">
            <a:extLst>
              <a:ext uri="{FF2B5EF4-FFF2-40B4-BE49-F238E27FC236}">
                <a16:creationId xmlns:a16="http://schemas.microsoft.com/office/drawing/2014/main" id="{68CD65BF-3E98-BC46-9F3C-8A38F186B92F}"/>
              </a:ext>
            </a:extLst>
          </p:cNvPr>
          <p:cNvSpPr>
            <a:spLocks noGrp="1"/>
          </p:cNvSpPr>
          <p:nvPr>
            <p:ph type="pic" sz="quarter" idx="12" hasCustomPrompt="1"/>
          </p:nvPr>
        </p:nvSpPr>
        <p:spPr>
          <a:xfrm>
            <a:off x="3175439" y="2550846"/>
            <a:ext cx="1955800" cy="630238"/>
          </a:xfrm>
          <a:ln w="12700">
            <a:noFill/>
          </a:ln>
        </p:spPr>
        <p:txBody>
          <a:bodyPr anchor="ctr"/>
          <a:lstStyle>
            <a:lvl1pPr algn="ctr">
              <a:defRPr>
                <a:ln>
                  <a:noFill/>
                </a:ln>
              </a:defRPr>
            </a:lvl1pPr>
          </a:lstStyle>
          <a:p>
            <a:r>
              <a:rPr lang="fr-FR"/>
              <a:t>LOGO CLIENT</a:t>
            </a:r>
          </a:p>
        </p:txBody>
      </p:sp>
      <p:sp>
        <p:nvSpPr>
          <p:cNvPr id="10" name="Espace réservé du texte 22">
            <a:extLst>
              <a:ext uri="{FF2B5EF4-FFF2-40B4-BE49-F238E27FC236}">
                <a16:creationId xmlns:a16="http://schemas.microsoft.com/office/drawing/2014/main" id="{CF67CD15-3E16-4246-9C0E-96BC4FB1CDE1}"/>
              </a:ext>
            </a:extLst>
          </p:cNvPr>
          <p:cNvSpPr>
            <a:spLocks noGrp="1"/>
          </p:cNvSpPr>
          <p:nvPr>
            <p:ph type="body" sz="quarter" idx="14" hasCustomPrompt="1"/>
          </p:nvPr>
        </p:nvSpPr>
        <p:spPr>
          <a:xfrm>
            <a:off x="709421" y="4084809"/>
            <a:ext cx="1827213" cy="211551"/>
          </a:xfrm>
        </p:spPr>
        <p:txBody>
          <a:bodyPr/>
          <a:lstStyle>
            <a:lvl1pPr>
              <a:defRPr sz="1050"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11" name="Espace réservé du texte 30">
            <a:extLst>
              <a:ext uri="{FF2B5EF4-FFF2-40B4-BE49-F238E27FC236}">
                <a16:creationId xmlns:a16="http://schemas.microsoft.com/office/drawing/2014/main" id="{2A078F93-8A85-3449-965E-97C715FC8872}"/>
              </a:ext>
            </a:extLst>
          </p:cNvPr>
          <p:cNvSpPr>
            <a:spLocks noGrp="1"/>
          </p:cNvSpPr>
          <p:nvPr>
            <p:ph type="body" sz="quarter" idx="17" hasCustomPrompt="1"/>
          </p:nvPr>
        </p:nvSpPr>
        <p:spPr>
          <a:xfrm>
            <a:off x="709421" y="4296360"/>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12" name="Espace réservé du texte 30">
            <a:extLst>
              <a:ext uri="{FF2B5EF4-FFF2-40B4-BE49-F238E27FC236}">
                <a16:creationId xmlns:a16="http://schemas.microsoft.com/office/drawing/2014/main" id="{4E33E700-DBF5-4043-9B09-ECA41B3B5067}"/>
              </a:ext>
            </a:extLst>
          </p:cNvPr>
          <p:cNvSpPr>
            <a:spLocks noGrp="1"/>
          </p:cNvSpPr>
          <p:nvPr>
            <p:ph type="body" sz="quarter" idx="18" hasCustomPrompt="1"/>
          </p:nvPr>
        </p:nvSpPr>
        <p:spPr>
          <a:xfrm>
            <a:off x="709421" y="4523415"/>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13" name="Espace réservé du texte 30">
            <a:extLst>
              <a:ext uri="{FF2B5EF4-FFF2-40B4-BE49-F238E27FC236}">
                <a16:creationId xmlns:a16="http://schemas.microsoft.com/office/drawing/2014/main" id="{C82568DE-F25B-F54B-A94F-FEE8B7A137B2}"/>
              </a:ext>
            </a:extLst>
          </p:cNvPr>
          <p:cNvSpPr>
            <a:spLocks noGrp="1"/>
          </p:cNvSpPr>
          <p:nvPr>
            <p:ph type="body" sz="quarter" idx="19" hasCustomPrompt="1"/>
          </p:nvPr>
        </p:nvSpPr>
        <p:spPr>
          <a:xfrm>
            <a:off x="709421" y="4751323"/>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sp>
        <p:nvSpPr>
          <p:cNvPr id="14" name="Espace réservé du texte 18">
            <a:extLst>
              <a:ext uri="{FF2B5EF4-FFF2-40B4-BE49-F238E27FC236}">
                <a16:creationId xmlns:a16="http://schemas.microsoft.com/office/drawing/2014/main" id="{C9EDDB63-963C-C14E-AEF9-8A5240660D69}"/>
              </a:ext>
            </a:extLst>
          </p:cNvPr>
          <p:cNvSpPr>
            <a:spLocks noGrp="1"/>
          </p:cNvSpPr>
          <p:nvPr>
            <p:ph type="body" sz="quarter" idx="11" hasCustomPrompt="1"/>
          </p:nvPr>
        </p:nvSpPr>
        <p:spPr>
          <a:xfrm>
            <a:off x="6884602" y="4769209"/>
            <a:ext cx="1702522" cy="210773"/>
          </a:xfrm>
        </p:spPr>
        <p:txBody>
          <a:bodyPr/>
          <a:lstStyle>
            <a:lvl1pPr>
              <a:defRPr sz="1000">
                <a:solidFill>
                  <a:schemeClr val="tx1"/>
                </a:solidFill>
              </a:defRPr>
            </a:lvl1pPr>
            <a:lvl2pPr>
              <a:defRPr sz="600"/>
            </a:lvl2pPr>
            <a:lvl3pPr>
              <a:defRPr sz="500"/>
            </a:lvl3pPr>
            <a:lvl4pPr>
              <a:defRPr sz="500"/>
            </a:lvl4pPr>
            <a:lvl5pPr>
              <a:defRPr sz="500"/>
            </a:lvl5pPr>
          </a:lstStyle>
          <a:p>
            <a:r>
              <a:rPr lang="fr-FR" sz="1000"/>
              <a:t>Mois Année / Étude N°XX </a:t>
            </a:r>
          </a:p>
        </p:txBody>
      </p:sp>
    </p:spTree>
    <p:extLst>
      <p:ext uri="{BB962C8B-B14F-4D97-AF65-F5344CB8AC3E}">
        <p14:creationId xmlns:p14="http://schemas.microsoft.com/office/powerpoint/2010/main" val="3952515280"/>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i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8F7FD6-EE22-774B-A3DD-5490448180AB}"/>
              </a:ext>
            </a:extLst>
          </p:cNvPr>
          <p:cNvSpPr/>
          <p:nvPr userDrawn="1"/>
        </p:nvSpPr>
        <p:spPr>
          <a:xfrm>
            <a:off x="1"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mj-lt"/>
            </a:endParaRPr>
          </a:p>
        </p:txBody>
      </p:sp>
      <p:pic>
        <p:nvPicPr>
          <p:cNvPr id="4" name="Picture 4">
            <a:extLst>
              <a:ext uri="{FF2B5EF4-FFF2-40B4-BE49-F238E27FC236}">
                <a16:creationId xmlns:a16="http://schemas.microsoft.com/office/drawing/2014/main" id="{F86FCD91-0C18-3D4C-96B0-280228999BD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0719" y="3698482"/>
            <a:ext cx="1901825"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D18C113D-A687-8040-930D-EB568036FD21}"/>
              </a:ext>
            </a:extLst>
          </p:cNvPr>
          <p:cNvSpPr/>
          <p:nvPr userDrawn="1"/>
        </p:nvSpPr>
        <p:spPr>
          <a:xfrm>
            <a:off x="3388254" y="1514060"/>
            <a:ext cx="2367492" cy="6264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7" name="Espace réservé pour une image  6">
            <a:extLst>
              <a:ext uri="{FF2B5EF4-FFF2-40B4-BE49-F238E27FC236}">
                <a16:creationId xmlns:a16="http://schemas.microsoft.com/office/drawing/2014/main" id="{DC3E7B67-28FA-4D43-AD7B-BC8F580B4C20}"/>
              </a:ext>
            </a:extLst>
          </p:cNvPr>
          <p:cNvSpPr>
            <a:spLocks noGrp="1"/>
          </p:cNvSpPr>
          <p:nvPr>
            <p:ph type="pic" sz="quarter" idx="10" hasCustomPrompt="1"/>
          </p:nvPr>
        </p:nvSpPr>
        <p:spPr>
          <a:xfrm>
            <a:off x="5565776" y="3578226"/>
            <a:ext cx="2481263" cy="787400"/>
          </a:xfrm>
        </p:spPr>
        <p:txBody>
          <a:bodyPr anchor="ctr"/>
          <a:lstStyle>
            <a:lvl1pPr>
              <a:defRPr sz="2800">
                <a:solidFill>
                  <a:schemeClr val="bg1"/>
                </a:solidFill>
              </a:defRPr>
            </a:lvl1pPr>
          </a:lstStyle>
          <a:p>
            <a:r>
              <a:rPr lang="fr-FR"/>
              <a:t>LOGO CLIENT</a:t>
            </a:r>
          </a:p>
        </p:txBody>
      </p:sp>
    </p:spTree>
    <p:extLst>
      <p:ext uri="{BB962C8B-B14F-4D97-AF65-F5344CB8AC3E}">
        <p14:creationId xmlns:p14="http://schemas.microsoft.com/office/powerpoint/2010/main" val="1022517287"/>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Fi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8C113D-A687-8040-930D-EB568036FD21}"/>
              </a:ext>
            </a:extLst>
          </p:cNvPr>
          <p:cNvSpPr/>
          <p:nvPr userDrawn="1"/>
        </p:nvSpPr>
        <p:spPr>
          <a:xfrm>
            <a:off x="3388254" y="1514060"/>
            <a:ext cx="2367492" cy="6264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solidFill>
                <a:schemeClr val="tx1"/>
              </a:solidFill>
            </a:endParaRPr>
          </a:p>
        </p:txBody>
      </p:sp>
      <p:sp>
        <p:nvSpPr>
          <p:cNvPr id="7" name="Espace réservé pour une image  6">
            <a:extLst>
              <a:ext uri="{FF2B5EF4-FFF2-40B4-BE49-F238E27FC236}">
                <a16:creationId xmlns:a16="http://schemas.microsoft.com/office/drawing/2014/main" id="{DC3E7B67-28FA-4D43-AD7B-BC8F580B4C20}"/>
              </a:ext>
            </a:extLst>
          </p:cNvPr>
          <p:cNvSpPr>
            <a:spLocks noGrp="1"/>
          </p:cNvSpPr>
          <p:nvPr>
            <p:ph type="pic" sz="quarter" idx="10" hasCustomPrompt="1"/>
          </p:nvPr>
        </p:nvSpPr>
        <p:spPr>
          <a:xfrm>
            <a:off x="5565776" y="3578226"/>
            <a:ext cx="2481263" cy="787400"/>
          </a:xfrm>
        </p:spPr>
        <p:txBody>
          <a:bodyPr anchor="ctr"/>
          <a:lstStyle>
            <a:lvl1pPr>
              <a:defRPr sz="2800">
                <a:solidFill>
                  <a:schemeClr val="tx1"/>
                </a:solidFill>
              </a:defRPr>
            </a:lvl1pPr>
          </a:lstStyle>
          <a:p>
            <a:r>
              <a:rPr lang="fr-FR"/>
              <a:t>LOGO CLIENT</a:t>
            </a:r>
          </a:p>
        </p:txBody>
      </p:sp>
      <p:pic>
        <p:nvPicPr>
          <p:cNvPr id="8" name="Image 7">
            <a:extLst>
              <a:ext uri="{FF2B5EF4-FFF2-40B4-BE49-F238E27FC236}">
                <a16:creationId xmlns:a16="http://schemas.microsoft.com/office/drawing/2014/main" id="{22EC86EA-ACDD-D74B-A803-2B59A66F0A7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336917"/>
            <a:ext cx="1679023" cy="2484850"/>
          </a:xfrm>
          <a:prstGeom prst="rect">
            <a:avLst/>
          </a:prstGeom>
        </p:spPr>
      </p:pic>
      <p:pic>
        <p:nvPicPr>
          <p:cNvPr id="9" name="Image 8" descr="Une image contenant ciel nocturne&#10;&#10;Description générée automatiquement">
            <a:extLst>
              <a:ext uri="{FF2B5EF4-FFF2-40B4-BE49-F238E27FC236}">
                <a16:creationId xmlns:a16="http://schemas.microsoft.com/office/drawing/2014/main" id="{DE1C882B-7F0E-B348-9D07-1A77837A74B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957091" y="1595863"/>
            <a:ext cx="1883294" cy="1520744"/>
          </a:xfrm>
          <a:prstGeom prst="rect">
            <a:avLst/>
          </a:prstGeom>
        </p:spPr>
      </p:pic>
      <p:pic>
        <p:nvPicPr>
          <p:cNvPr id="10" name="Image 9">
            <a:extLst>
              <a:ext uri="{FF2B5EF4-FFF2-40B4-BE49-F238E27FC236}">
                <a16:creationId xmlns:a16="http://schemas.microsoft.com/office/drawing/2014/main" id="{3874E392-2658-6B44-BA13-1C055F56319B}"/>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8190" y="2204359"/>
            <a:ext cx="1321852" cy="1701740"/>
          </a:xfrm>
          <a:prstGeom prst="rect">
            <a:avLst/>
          </a:prstGeom>
        </p:spPr>
      </p:pic>
      <p:pic>
        <p:nvPicPr>
          <p:cNvPr id="11" name="Image 10">
            <a:extLst>
              <a:ext uri="{FF2B5EF4-FFF2-40B4-BE49-F238E27FC236}">
                <a16:creationId xmlns:a16="http://schemas.microsoft.com/office/drawing/2014/main" id="{42C4D070-91A5-1640-B993-B086E2E13DA9}"/>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844545" y="-18598"/>
            <a:ext cx="4633832" cy="2219143"/>
          </a:xfrm>
          <a:prstGeom prst="rect">
            <a:avLst/>
          </a:prstGeom>
        </p:spPr>
      </p:pic>
      <p:pic>
        <p:nvPicPr>
          <p:cNvPr id="12" name="Image 11">
            <a:extLst>
              <a:ext uri="{FF2B5EF4-FFF2-40B4-BE49-F238E27FC236}">
                <a16:creationId xmlns:a16="http://schemas.microsoft.com/office/drawing/2014/main" id="{65452347-CD83-D646-8949-409002917CC7}"/>
              </a:ext>
            </a:extLst>
          </p:cNvPr>
          <p:cNvPicPr>
            <a:picLocks noChangeAspect="1"/>
          </p:cNvPicPr>
          <p:nvPr userDrawn="1"/>
        </p:nvPicPr>
        <p:blipFill>
          <a:blip r:embed="rId6"/>
          <a:stretch>
            <a:fillRect/>
          </a:stretch>
        </p:blipFill>
        <p:spPr>
          <a:xfrm>
            <a:off x="1858384" y="3642087"/>
            <a:ext cx="2147906" cy="660894"/>
          </a:xfrm>
          <a:prstGeom prst="rect">
            <a:avLst/>
          </a:prstGeom>
        </p:spPr>
      </p:pic>
    </p:spTree>
    <p:extLst>
      <p:ext uri="{BB962C8B-B14F-4D97-AF65-F5344CB8AC3E}">
        <p14:creationId xmlns:p14="http://schemas.microsoft.com/office/powerpoint/2010/main" val="1756442739"/>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ita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5005C2-8721-284B-A997-311D0874D7B8}"/>
              </a:ext>
            </a:extLst>
          </p:cNvPr>
          <p:cNvSpPr/>
          <p:nvPr userDrawn="1"/>
        </p:nvSpPr>
        <p:spPr>
          <a:xfrm>
            <a:off x="0" y="3627718"/>
            <a:ext cx="9144000" cy="15157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CCFECC"/>
              </a:solidFill>
            </a:endParaRPr>
          </a:p>
        </p:txBody>
      </p:sp>
      <p:sp>
        <p:nvSpPr>
          <p:cNvPr id="7" name="Rectangle 6">
            <a:extLst>
              <a:ext uri="{FF2B5EF4-FFF2-40B4-BE49-F238E27FC236}">
                <a16:creationId xmlns:a16="http://schemas.microsoft.com/office/drawing/2014/main" id="{39E0B71D-8FA1-2D4A-BCE7-503202684DA4}"/>
              </a:ext>
            </a:extLst>
          </p:cNvPr>
          <p:cNvSpPr/>
          <p:nvPr userDrawn="1"/>
        </p:nvSpPr>
        <p:spPr>
          <a:xfrm>
            <a:off x="0" y="0"/>
            <a:ext cx="9144000" cy="36277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42EA774B-08C6-8A45-9EF5-C6129FE1B8F6}"/>
              </a:ext>
            </a:extLst>
          </p:cNvPr>
          <p:cNvSpPr/>
          <p:nvPr userDrawn="1"/>
        </p:nvSpPr>
        <p:spPr>
          <a:xfrm>
            <a:off x="1374011" y="761123"/>
            <a:ext cx="878187" cy="1602951"/>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40000"/>
              </a:lnSpc>
            </a:pPr>
            <a:r>
              <a:rPr lang="en-US" sz="9600" b="1">
                <a:solidFill>
                  <a:schemeClr val="tx1"/>
                </a:solidFill>
                <a:latin typeface="Century Gothic" panose="020B0502020202020204" pitchFamily="34" charset="0"/>
                <a:ea typeface="MS Gothic" panose="020B0609070205080204" pitchFamily="49" charset="-128"/>
                <a:cs typeface="Arial" panose="020B0604020202020204" pitchFamily="34" charset="0"/>
              </a:rPr>
              <a:t>“</a:t>
            </a:r>
            <a:endParaRPr lang="en-US" sz="6000" b="1">
              <a:solidFill>
                <a:schemeClr val="tx1"/>
              </a:solidFill>
              <a:latin typeface="Century Gothic" panose="020B0502020202020204" pitchFamily="34" charset="0"/>
              <a:ea typeface="MS Gothic" panose="020B0609070205080204" pitchFamily="49" charset="-128"/>
              <a:cs typeface="Arial" panose="020B0604020202020204" pitchFamily="34" charset="0"/>
            </a:endParaRPr>
          </a:p>
        </p:txBody>
      </p:sp>
      <p:pic>
        <p:nvPicPr>
          <p:cNvPr id="12" name="Image 11">
            <a:extLst>
              <a:ext uri="{FF2B5EF4-FFF2-40B4-BE49-F238E27FC236}">
                <a16:creationId xmlns:a16="http://schemas.microsoft.com/office/drawing/2014/main" id="{9996A390-ECDA-BC48-8349-A42424CBFF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989073" y="3026969"/>
            <a:ext cx="812029" cy="819618"/>
          </a:xfrm>
          <a:prstGeom prst="rect">
            <a:avLst/>
          </a:prstGeom>
        </p:spPr>
      </p:pic>
      <p:pic>
        <p:nvPicPr>
          <p:cNvPr id="13" name="Image 12">
            <a:extLst>
              <a:ext uri="{FF2B5EF4-FFF2-40B4-BE49-F238E27FC236}">
                <a16:creationId xmlns:a16="http://schemas.microsoft.com/office/drawing/2014/main" id="{09323CA5-1CBB-AD4D-93BA-B996504C277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627238" y="3316743"/>
            <a:ext cx="490854" cy="495442"/>
          </a:xfrm>
          <a:prstGeom prst="rect">
            <a:avLst/>
          </a:prstGeom>
        </p:spPr>
      </p:pic>
      <p:pic>
        <p:nvPicPr>
          <p:cNvPr id="14" name="Image 13" descr="Une image contenant dessin&#10;&#10;Description générée automatiquement">
            <a:extLst>
              <a:ext uri="{FF2B5EF4-FFF2-40B4-BE49-F238E27FC236}">
                <a16:creationId xmlns:a16="http://schemas.microsoft.com/office/drawing/2014/main" id="{C22F400F-C9DF-9B41-8861-875BE3B3B69E}"/>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11360" y="4857682"/>
            <a:ext cx="249413" cy="161720"/>
          </a:xfrm>
          <a:prstGeom prst="rect">
            <a:avLst/>
          </a:prstGeom>
        </p:spPr>
      </p:pic>
      <p:sp>
        <p:nvSpPr>
          <p:cNvPr id="16" name="Espace réservé du texte 15">
            <a:extLst>
              <a:ext uri="{FF2B5EF4-FFF2-40B4-BE49-F238E27FC236}">
                <a16:creationId xmlns:a16="http://schemas.microsoft.com/office/drawing/2014/main" id="{93EA2A5A-6468-254A-B564-7371556A5B5C}"/>
              </a:ext>
            </a:extLst>
          </p:cNvPr>
          <p:cNvSpPr>
            <a:spLocks noGrp="1"/>
          </p:cNvSpPr>
          <p:nvPr>
            <p:ph type="body" sz="quarter" idx="10" hasCustomPrompt="1"/>
          </p:nvPr>
        </p:nvSpPr>
        <p:spPr>
          <a:xfrm>
            <a:off x="2498726" y="1317909"/>
            <a:ext cx="4649788" cy="1677988"/>
          </a:xfrm>
        </p:spPr>
        <p:txBody>
          <a:bodyPr/>
          <a:lstStyle>
            <a:lvl1pPr>
              <a:defRPr sz="2000"/>
            </a:lvl1pPr>
            <a:lvl2pPr>
              <a:defRPr sz="1100"/>
            </a:lvl2pPr>
            <a:lvl3pPr>
              <a:defRPr sz="1050"/>
            </a:lvl3pPr>
            <a:lvl4pPr>
              <a:defRPr sz="1050"/>
            </a:lvl4pPr>
            <a:lvl5pPr>
              <a:defRPr sz="1050"/>
            </a:lvl5pPr>
          </a:lstStyle>
          <a:p>
            <a:r>
              <a:rPr lang="en-US" sz="1800" b="1">
                <a:solidFill>
                  <a:schemeClr val="tx1"/>
                </a:solidFill>
                <a:latin typeface="Century Gothic" panose="020B0502020202020204" pitchFamily="34" charset="0"/>
                <a:cs typeface="Raleway"/>
              </a:rPr>
              <a:t>METTRE EN VALEUR VOTRE TEXTE</a:t>
            </a:r>
            <a:br>
              <a:rPr lang="en-US" sz="1800" b="1">
                <a:solidFill>
                  <a:schemeClr val="tx1"/>
                </a:solidFill>
                <a:latin typeface="Century Gothic" panose="020B0502020202020204" pitchFamily="34" charset="0"/>
                <a:cs typeface="Raleway"/>
              </a:rPr>
            </a:br>
            <a:r>
              <a:rPr lang="en-US" sz="1800" b="1">
                <a:solidFill>
                  <a:schemeClr val="tx1"/>
                </a:solidFill>
                <a:latin typeface="Century Gothic" panose="020B0502020202020204" pitchFamily="34" charset="0"/>
                <a:cs typeface="Raleway"/>
              </a:rPr>
              <a:t>AVEC UNE BELLE MISE EN PAGE</a:t>
            </a:r>
          </a:p>
          <a:p>
            <a:endParaRPr lang="en-US" b="1">
              <a:solidFill>
                <a:schemeClr val="tx1"/>
              </a:solidFill>
              <a:latin typeface="Century Gothic" panose="020B0502020202020204" pitchFamily="34" charset="0"/>
              <a:cs typeface="Raleway"/>
            </a:endParaRPr>
          </a:p>
          <a:p>
            <a:r>
              <a:rPr lang="en-US" sz="1400" b="1">
                <a:solidFill>
                  <a:schemeClr val="tx1"/>
                </a:solidFill>
                <a:latin typeface="Century Gothic" panose="020B0502020202020204" pitchFamily="34" charset="0"/>
                <a:cs typeface="Raleway"/>
              </a:rPr>
              <a:t>- C’EST POSSIBLE</a:t>
            </a:r>
          </a:p>
        </p:txBody>
      </p:sp>
      <p:pic>
        <p:nvPicPr>
          <p:cNvPr id="9" name="Picture 2">
            <a:extLst>
              <a:ext uri="{FF2B5EF4-FFF2-40B4-BE49-F238E27FC236}">
                <a16:creationId xmlns:a16="http://schemas.microsoft.com/office/drawing/2014/main" id="{D47B2511-74A6-D343-A83E-72FB16677B5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91264" y="4835521"/>
            <a:ext cx="246387" cy="15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a:extLst>
              <a:ext uri="{FF2B5EF4-FFF2-40B4-BE49-F238E27FC236}">
                <a16:creationId xmlns:a16="http://schemas.microsoft.com/office/drawing/2014/main" id="{31103991-A17A-504A-AB0B-4F491362CDA8}"/>
              </a:ext>
            </a:extLst>
          </p:cNvPr>
          <p:cNvSpPr>
            <a:spLocks noGrp="1"/>
          </p:cNvSpPr>
          <p:nvPr>
            <p:ph type="sldNum" sz="quarter" idx="11"/>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34953633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C8C2374A-1632-4AA1-BF81-CE17E177D30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 y="4084811"/>
            <a:ext cx="806929" cy="993629"/>
          </a:xfrm>
          <a:prstGeom prst="rect">
            <a:avLst/>
          </a:prstGeom>
        </p:spPr>
      </p:pic>
      <p:pic>
        <p:nvPicPr>
          <p:cNvPr id="26" name="Image 25">
            <a:extLst>
              <a:ext uri="{FF2B5EF4-FFF2-40B4-BE49-F238E27FC236}">
                <a16:creationId xmlns:a16="http://schemas.microsoft.com/office/drawing/2014/main" id="{2E5C3400-D06C-4F7E-B656-D6E0401723E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rot="20598581">
            <a:off x="449377" y="4724436"/>
            <a:ext cx="512111" cy="394835"/>
          </a:xfrm>
          <a:prstGeom prst="rect">
            <a:avLst/>
          </a:prstGeom>
        </p:spPr>
      </p:pic>
      <p:pic>
        <p:nvPicPr>
          <p:cNvPr id="27" name="Image 26">
            <a:extLst>
              <a:ext uri="{FF2B5EF4-FFF2-40B4-BE49-F238E27FC236}">
                <a16:creationId xmlns:a16="http://schemas.microsoft.com/office/drawing/2014/main" id="{9CAF3B33-3C58-4887-A741-A9FE1362D677}"/>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3" y="292896"/>
            <a:ext cx="933736" cy="1381870"/>
          </a:xfrm>
          <a:prstGeom prst="rect">
            <a:avLst/>
          </a:prstGeom>
        </p:spPr>
      </p:pic>
      <p:pic>
        <p:nvPicPr>
          <p:cNvPr id="28" name="Image 27">
            <a:extLst>
              <a:ext uri="{FF2B5EF4-FFF2-40B4-BE49-F238E27FC236}">
                <a16:creationId xmlns:a16="http://schemas.microsoft.com/office/drawing/2014/main" id="{C4C06DB1-8A96-4766-8F03-1B3EE6F9229D}"/>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300736" y="555"/>
            <a:ext cx="1303188" cy="776686"/>
          </a:xfrm>
          <a:prstGeom prst="rect">
            <a:avLst/>
          </a:prstGeom>
        </p:spPr>
      </p:pic>
      <p:pic>
        <p:nvPicPr>
          <p:cNvPr id="29" name="Image 28" descr="Une image contenant ciel nocturne&#10;&#10;Description générée automatiquement">
            <a:extLst>
              <a:ext uri="{FF2B5EF4-FFF2-40B4-BE49-F238E27FC236}">
                <a16:creationId xmlns:a16="http://schemas.microsoft.com/office/drawing/2014/main" id="{4F5881C6-2D39-4E37-8B1B-1E622803DCDF}"/>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91116" y="1886868"/>
            <a:ext cx="637643" cy="765797"/>
          </a:xfrm>
          <a:prstGeom prst="rect">
            <a:avLst/>
          </a:prstGeom>
        </p:spPr>
      </p:pic>
      <p:sp>
        <p:nvSpPr>
          <p:cNvPr id="2" name="Rectangle 1">
            <a:extLst>
              <a:ext uri="{FF2B5EF4-FFF2-40B4-BE49-F238E27FC236}">
                <a16:creationId xmlns:a16="http://schemas.microsoft.com/office/drawing/2014/main" id="{4E79B241-E08E-A948-BAA3-FC0D1BFEDFAC}"/>
              </a:ext>
            </a:extLst>
          </p:cNvPr>
          <p:cNvSpPr/>
          <p:nvPr userDrawn="1"/>
        </p:nvSpPr>
        <p:spPr>
          <a:xfrm>
            <a:off x="8621926" y="3"/>
            <a:ext cx="522074" cy="5143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fr-FR" sz="1350" dirty="0">
              <a:solidFill>
                <a:srgbClr val="FFFFFF"/>
              </a:solidFill>
              <a:latin typeface="Calibri" panose="020F0502020204030204"/>
            </a:endParaRPr>
          </a:p>
        </p:txBody>
      </p:sp>
      <p:sp>
        <p:nvSpPr>
          <p:cNvPr id="7" name="Espace réservé du texte 14">
            <a:extLst>
              <a:ext uri="{FF2B5EF4-FFF2-40B4-BE49-F238E27FC236}">
                <a16:creationId xmlns:a16="http://schemas.microsoft.com/office/drawing/2014/main" id="{F5A14D41-8D66-B140-A488-9E218A17C3D6}"/>
              </a:ext>
            </a:extLst>
          </p:cNvPr>
          <p:cNvSpPr>
            <a:spLocks noGrp="1"/>
          </p:cNvSpPr>
          <p:nvPr>
            <p:ph type="body" sz="quarter" idx="10" hasCustomPrompt="1"/>
          </p:nvPr>
        </p:nvSpPr>
        <p:spPr>
          <a:xfrm>
            <a:off x="522500" y="849118"/>
            <a:ext cx="4687887" cy="662778"/>
          </a:xfrm>
        </p:spPr>
        <p:txBody>
          <a:bodyPr/>
          <a:lstStyle>
            <a:lvl1pPr algn="ctr">
              <a:defRPr sz="4400"/>
            </a:lvl1pPr>
          </a:lstStyle>
          <a:p>
            <a:pPr lvl="0"/>
            <a:r>
              <a:rPr lang="fr-FR"/>
              <a:t>TITRE DE L’ÉTUDE</a:t>
            </a:r>
          </a:p>
        </p:txBody>
      </p:sp>
      <p:sp>
        <p:nvSpPr>
          <p:cNvPr id="10" name="Espace réservé du texte 22">
            <a:extLst>
              <a:ext uri="{FF2B5EF4-FFF2-40B4-BE49-F238E27FC236}">
                <a16:creationId xmlns:a16="http://schemas.microsoft.com/office/drawing/2014/main" id="{CF67CD15-3E16-4246-9C0E-96BC4FB1CDE1}"/>
              </a:ext>
            </a:extLst>
          </p:cNvPr>
          <p:cNvSpPr>
            <a:spLocks noGrp="1"/>
          </p:cNvSpPr>
          <p:nvPr>
            <p:ph type="body" sz="quarter" idx="14" hasCustomPrompt="1"/>
          </p:nvPr>
        </p:nvSpPr>
        <p:spPr>
          <a:xfrm>
            <a:off x="709421" y="4084811"/>
            <a:ext cx="1827213" cy="211551"/>
          </a:xfrm>
        </p:spPr>
        <p:txBody>
          <a:bodyPr/>
          <a:lstStyle>
            <a:lvl1pPr>
              <a:defRPr sz="1050"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11" name="Espace réservé du texte 30">
            <a:extLst>
              <a:ext uri="{FF2B5EF4-FFF2-40B4-BE49-F238E27FC236}">
                <a16:creationId xmlns:a16="http://schemas.microsoft.com/office/drawing/2014/main" id="{2A078F93-8A85-3449-965E-97C715FC8872}"/>
              </a:ext>
            </a:extLst>
          </p:cNvPr>
          <p:cNvSpPr>
            <a:spLocks noGrp="1"/>
          </p:cNvSpPr>
          <p:nvPr>
            <p:ph type="body" sz="quarter" idx="17" hasCustomPrompt="1"/>
          </p:nvPr>
        </p:nvSpPr>
        <p:spPr>
          <a:xfrm>
            <a:off x="709423" y="4296362"/>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12" name="Espace réservé du texte 30">
            <a:extLst>
              <a:ext uri="{FF2B5EF4-FFF2-40B4-BE49-F238E27FC236}">
                <a16:creationId xmlns:a16="http://schemas.microsoft.com/office/drawing/2014/main" id="{4E33E700-DBF5-4043-9B09-ECA41B3B5067}"/>
              </a:ext>
            </a:extLst>
          </p:cNvPr>
          <p:cNvSpPr>
            <a:spLocks noGrp="1"/>
          </p:cNvSpPr>
          <p:nvPr>
            <p:ph type="body" sz="quarter" idx="18" hasCustomPrompt="1"/>
          </p:nvPr>
        </p:nvSpPr>
        <p:spPr>
          <a:xfrm>
            <a:off x="709423" y="4523417"/>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13" name="Espace réservé du texte 30">
            <a:extLst>
              <a:ext uri="{FF2B5EF4-FFF2-40B4-BE49-F238E27FC236}">
                <a16:creationId xmlns:a16="http://schemas.microsoft.com/office/drawing/2014/main" id="{C82568DE-F25B-F54B-A94F-FEE8B7A137B2}"/>
              </a:ext>
            </a:extLst>
          </p:cNvPr>
          <p:cNvSpPr>
            <a:spLocks noGrp="1"/>
          </p:cNvSpPr>
          <p:nvPr>
            <p:ph type="body" sz="quarter" idx="19" hasCustomPrompt="1"/>
          </p:nvPr>
        </p:nvSpPr>
        <p:spPr>
          <a:xfrm>
            <a:off x="709423" y="4751325"/>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sp>
        <p:nvSpPr>
          <p:cNvPr id="14" name="Espace réservé du texte 18">
            <a:extLst>
              <a:ext uri="{FF2B5EF4-FFF2-40B4-BE49-F238E27FC236}">
                <a16:creationId xmlns:a16="http://schemas.microsoft.com/office/drawing/2014/main" id="{C9EDDB63-963C-C14E-AEF9-8A5240660D69}"/>
              </a:ext>
            </a:extLst>
          </p:cNvPr>
          <p:cNvSpPr>
            <a:spLocks noGrp="1"/>
          </p:cNvSpPr>
          <p:nvPr>
            <p:ph type="body" sz="quarter" idx="11" hasCustomPrompt="1"/>
          </p:nvPr>
        </p:nvSpPr>
        <p:spPr>
          <a:xfrm>
            <a:off x="6884604" y="4769211"/>
            <a:ext cx="1702522" cy="210773"/>
          </a:xfrm>
        </p:spPr>
        <p:txBody>
          <a:bodyPr/>
          <a:lstStyle>
            <a:lvl1pPr>
              <a:defRPr sz="1000">
                <a:solidFill>
                  <a:schemeClr val="tx1"/>
                </a:solidFill>
              </a:defRPr>
            </a:lvl1pPr>
            <a:lvl2pPr>
              <a:defRPr sz="600"/>
            </a:lvl2pPr>
            <a:lvl3pPr>
              <a:defRPr sz="500"/>
            </a:lvl3pPr>
            <a:lvl4pPr>
              <a:defRPr sz="500"/>
            </a:lvl4pPr>
            <a:lvl5pPr>
              <a:defRPr sz="500"/>
            </a:lvl5pPr>
          </a:lstStyle>
          <a:p>
            <a:r>
              <a:rPr lang="fr-FR" sz="1000"/>
              <a:t>Mois Année / Étude N°XX </a:t>
            </a:r>
          </a:p>
        </p:txBody>
      </p:sp>
      <p:pic>
        <p:nvPicPr>
          <p:cNvPr id="15" name="Image 14">
            <a:extLst>
              <a:ext uri="{FF2B5EF4-FFF2-40B4-BE49-F238E27FC236}">
                <a16:creationId xmlns:a16="http://schemas.microsoft.com/office/drawing/2014/main" id="{164AA422-F8FC-46AC-9A36-CC9429FC0A6F}"/>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rot="16200000">
            <a:off x="6694605" y="1988405"/>
            <a:ext cx="3479842" cy="1339245"/>
          </a:xfrm>
          <a:prstGeom prst="rect">
            <a:avLst/>
          </a:prstGeom>
        </p:spPr>
      </p:pic>
      <p:sp>
        <p:nvSpPr>
          <p:cNvPr id="16" name="Espace réservé pour une image  20">
            <a:extLst>
              <a:ext uri="{FF2B5EF4-FFF2-40B4-BE49-F238E27FC236}">
                <a16:creationId xmlns:a16="http://schemas.microsoft.com/office/drawing/2014/main" id="{DD123329-10A2-4100-95DC-062052ADB069}"/>
              </a:ext>
            </a:extLst>
          </p:cNvPr>
          <p:cNvSpPr>
            <a:spLocks noGrp="1"/>
          </p:cNvSpPr>
          <p:nvPr>
            <p:ph type="pic" sz="quarter" idx="20" hasCustomPrompt="1"/>
          </p:nvPr>
        </p:nvSpPr>
        <p:spPr>
          <a:xfrm>
            <a:off x="751200" y="2550846"/>
            <a:ext cx="1955800" cy="630238"/>
          </a:xfrm>
          <a:ln w="12700">
            <a:noFill/>
          </a:ln>
        </p:spPr>
        <p:txBody>
          <a:bodyPr anchor="ctr"/>
          <a:lstStyle>
            <a:lvl1pPr algn="ctr">
              <a:defRPr>
                <a:ln>
                  <a:noFill/>
                </a:ln>
              </a:defRPr>
            </a:lvl1pPr>
          </a:lstStyle>
          <a:p>
            <a:r>
              <a:rPr lang="fr-FR" dirty="0"/>
              <a:t>LOGO CLIENT</a:t>
            </a:r>
          </a:p>
        </p:txBody>
      </p:sp>
    </p:spTree>
    <p:extLst>
      <p:ext uri="{BB962C8B-B14F-4D97-AF65-F5344CB8AC3E}">
        <p14:creationId xmlns:p14="http://schemas.microsoft.com/office/powerpoint/2010/main" val="276940983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VIDE_bandebleu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2" y="539534"/>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66"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097783"/>
            <a:ext cx="9144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p>
        </p:txBody>
      </p:sp>
      <p:sp>
        <p:nvSpPr>
          <p:cNvPr id="4" name="Espace réservé du numéro de diapositive 3">
            <a:extLst>
              <a:ext uri="{FF2B5EF4-FFF2-40B4-BE49-F238E27FC236}">
                <a16:creationId xmlns:a16="http://schemas.microsoft.com/office/drawing/2014/main" id="{68561CBF-818F-4145-892B-96F271CC9D15}"/>
              </a:ext>
            </a:extLst>
          </p:cNvPr>
          <p:cNvSpPr>
            <a:spLocks noGrp="1"/>
          </p:cNvSpPr>
          <p:nvPr>
            <p:ph type="sldNum" sz="quarter" idx="11"/>
          </p:nvPr>
        </p:nvSpPr>
        <p:spPr/>
        <p:txBody>
          <a:bodyPr/>
          <a:lstStyle/>
          <a:p>
            <a:fld id="{21995480-1601-7C4D-95DE-8DD54C94E8C4}" type="slidenum">
              <a:rPr lang="fr-FR" smtClean="0"/>
              <a:pPr/>
              <a:t>‹N°›</a:t>
            </a:fld>
            <a:endParaRPr lang="fr-FR" dirty="0"/>
          </a:p>
        </p:txBody>
      </p:sp>
      <p:pic>
        <p:nvPicPr>
          <p:cNvPr id="8" name="Image 7">
            <a:extLst>
              <a:ext uri="{FF2B5EF4-FFF2-40B4-BE49-F238E27FC236}">
                <a16:creationId xmlns:a16="http://schemas.microsoft.com/office/drawing/2014/main" id="{384B8657-E9DC-4D8D-B07D-934A4676113B}"/>
              </a:ext>
            </a:extLst>
          </p:cNvPr>
          <p:cNvPicPr>
            <a:picLocks noChangeAspect="1"/>
          </p:cNvPicPr>
          <p:nvPr userDrawn="1"/>
        </p:nvPicPr>
        <p:blipFill>
          <a:blip r:embed="rId2"/>
          <a:stretch>
            <a:fillRect/>
          </a:stretch>
        </p:blipFill>
        <p:spPr>
          <a:xfrm>
            <a:off x="220237" y="4857058"/>
            <a:ext cx="262074" cy="166193"/>
          </a:xfrm>
          <a:prstGeom prst="rect">
            <a:avLst/>
          </a:prstGeom>
        </p:spPr>
      </p:pic>
    </p:spTree>
    <p:extLst>
      <p:ext uri="{BB962C8B-B14F-4D97-AF65-F5344CB8AC3E}">
        <p14:creationId xmlns:p14="http://schemas.microsoft.com/office/powerpoint/2010/main" val="145000195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VIDE_bordureble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F16BAE-3A6F-8143-A079-EB8B9404C647}"/>
              </a:ext>
            </a:extLst>
          </p:cNvPr>
          <p:cNvSpPr/>
          <p:nvPr userDrawn="1"/>
        </p:nvSpPr>
        <p:spPr>
          <a:xfrm>
            <a:off x="8628897" y="0"/>
            <a:ext cx="51510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p>
        </p:txBody>
      </p:sp>
      <p:sp>
        <p:nvSpPr>
          <p:cNvPr id="11" name="Espace réservé du texte 10">
            <a:extLst>
              <a:ext uri="{FF2B5EF4-FFF2-40B4-BE49-F238E27FC236}">
                <a16:creationId xmlns:a16="http://schemas.microsoft.com/office/drawing/2014/main" id="{F4C36624-BD95-CF4A-A036-3777E8230EF7}"/>
              </a:ext>
            </a:extLst>
          </p:cNvPr>
          <p:cNvSpPr>
            <a:spLocks noGrp="1"/>
          </p:cNvSpPr>
          <p:nvPr>
            <p:ph type="body" sz="quarter" idx="11" hasCustomPrompt="1"/>
          </p:nvPr>
        </p:nvSpPr>
        <p:spPr>
          <a:xfrm rot="16200000">
            <a:off x="5965724" y="1891506"/>
            <a:ext cx="5143500" cy="1360488"/>
          </a:xfrm>
        </p:spPr>
        <p:txBody>
          <a:bodyPr anchor="ctr"/>
          <a:lstStyle>
            <a:lvl1pPr algn="ctr">
              <a:defRPr sz="6000">
                <a:ln>
                  <a:solidFill>
                    <a:schemeClr val="tx1"/>
                  </a:solidFill>
                </a:ln>
                <a:noFill/>
              </a:defRPr>
            </a:lvl1pPr>
          </a:lstStyle>
          <a:p>
            <a:pPr lvl="0"/>
            <a:r>
              <a:rPr lang="fr-FR" dirty="0"/>
              <a:t>SOMMAIRE</a:t>
            </a:r>
          </a:p>
        </p:txBody>
      </p:sp>
      <p:pic>
        <p:nvPicPr>
          <p:cNvPr id="13" name="Image 12" descr="Une image contenant ciel nocturne&#10;&#10;Description générée automatiquement">
            <a:extLst>
              <a:ext uri="{FF2B5EF4-FFF2-40B4-BE49-F238E27FC236}">
                <a16:creationId xmlns:a16="http://schemas.microsoft.com/office/drawing/2014/main" id="{CF567BD5-FC74-4CCC-BA36-8807F643105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44168" y="4257676"/>
            <a:ext cx="888910" cy="885824"/>
          </a:xfrm>
          <a:prstGeom prst="rect">
            <a:avLst/>
          </a:prstGeom>
        </p:spPr>
      </p:pic>
      <p:pic>
        <p:nvPicPr>
          <p:cNvPr id="18" name="Image 17">
            <a:extLst>
              <a:ext uri="{FF2B5EF4-FFF2-40B4-BE49-F238E27FC236}">
                <a16:creationId xmlns:a16="http://schemas.microsoft.com/office/drawing/2014/main" id="{7FC54AB5-A3EC-4712-BFBE-CD478CF72BFC}"/>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3" y="292896"/>
            <a:ext cx="933736" cy="1381870"/>
          </a:xfrm>
          <a:prstGeom prst="rect">
            <a:avLst/>
          </a:prstGeom>
        </p:spPr>
      </p:pic>
      <p:pic>
        <p:nvPicPr>
          <p:cNvPr id="19" name="Image 18">
            <a:extLst>
              <a:ext uri="{FF2B5EF4-FFF2-40B4-BE49-F238E27FC236}">
                <a16:creationId xmlns:a16="http://schemas.microsoft.com/office/drawing/2014/main" id="{318E35D5-CFF1-4AF1-8F4C-62DCFC680B09}"/>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300736" y="555"/>
            <a:ext cx="1303188" cy="776686"/>
          </a:xfrm>
          <a:prstGeom prst="rect">
            <a:avLst/>
          </a:prstGeom>
        </p:spPr>
      </p:pic>
    </p:spTree>
    <p:extLst>
      <p:ext uri="{BB962C8B-B14F-4D97-AF65-F5344CB8AC3E}">
        <p14:creationId xmlns:p14="http://schemas.microsoft.com/office/powerpoint/2010/main" val="249591664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hapitre_1">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8BEC784-CC0D-FB48-8140-711D7C35C85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562629" y="864040"/>
            <a:ext cx="2581373" cy="3780540"/>
          </a:xfrm>
          <a:prstGeom prst="rect">
            <a:avLst/>
          </a:prstGeom>
        </p:spPr>
      </p:pic>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886450" y="-219870"/>
            <a:ext cx="3257550" cy="5948363"/>
          </a:xfrm>
        </p:spPr>
        <p:txBody>
          <a:bodyPr/>
          <a:lstStyle>
            <a:lvl1pPr>
              <a:defRPr sz="49598">
                <a:ln w="19050">
                  <a:solidFill>
                    <a:schemeClr val="tx1"/>
                  </a:solidFill>
                </a:ln>
                <a:noFill/>
              </a:defRPr>
            </a:lvl1pPr>
          </a:lstStyle>
          <a:p>
            <a:pPr lvl="0"/>
            <a:r>
              <a:rPr lang="fr-FR" dirty="0"/>
              <a:t>1</a:t>
            </a:r>
          </a:p>
        </p:txBody>
      </p:sp>
    </p:spTree>
    <p:extLst>
      <p:ext uri="{BB962C8B-B14F-4D97-AF65-F5344CB8AC3E}">
        <p14:creationId xmlns:p14="http://schemas.microsoft.com/office/powerpoint/2010/main" val="119580332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hapitre_2">
    <p:spTree>
      <p:nvGrpSpPr>
        <p:cNvPr id="1" name=""/>
        <p:cNvGrpSpPr/>
        <p:nvPr/>
      </p:nvGrpSpPr>
      <p:grpSpPr>
        <a:xfrm>
          <a:off x="0" y="0"/>
          <a:ext cx="0" cy="0"/>
          <a:chOff x="0" y="0"/>
          <a:chExt cx="0" cy="0"/>
        </a:xfrm>
      </p:grpSpPr>
      <p:pic>
        <p:nvPicPr>
          <p:cNvPr id="8" name="Image 7" descr="Une image contenant ciel nocturne&#10;&#10;Description générée automatiquement">
            <a:extLst>
              <a:ext uri="{FF2B5EF4-FFF2-40B4-BE49-F238E27FC236}">
                <a16:creationId xmlns:a16="http://schemas.microsoft.com/office/drawing/2014/main" id="{17372BB7-5DCC-C24C-9C40-84ECDBF02E0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761621" y="-388882"/>
            <a:ext cx="2382381" cy="8111492"/>
          </a:xfrm>
          <a:prstGeom prst="rect">
            <a:avLst/>
          </a:prstGeom>
        </p:spPr>
      </p:pic>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598">
                <a:ln w="19050">
                  <a:solidFill>
                    <a:schemeClr val="tx1"/>
                  </a:solidFill>
                </a:ln>
                <a:noFill/>
              </a:defRPr>
            </a:lvl1pPr>
          </a:lstStyle>
          <a:p>
            <a:pPr lvl="0"/>
            <a:r>
              <a:rPr lang="fr-FR"/>
              <a:t>2</a:t>
            </a:r>
          </a:p>
        </p:txBody>
      </p:sp>
    </p:spTree>
    <p:extLst>
      <p:ext uri="{BB962C8B-B14F-4D97-AF65-F5344CB8AC3E}">
        <p14:creationId xmlns:p14="http://schemas.microsoft.com/office/powerpoint/2010/main" val="115879938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hapitre_3">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D120733-4BED-7B4B-B857-21C1168E2D8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612126" y="1208692"/>
            <a:ext cx="2531874" cy="3239183"/>
          </a:xfrm>
          <a:prstGeom prst="rect">
            <a:avLst/>
          </a:prstGeom>
        </p:spPr>
      </p:pic>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598">
                <a:ln w="19050">
                  <a:solidFill>
                    <a:schemeClr val="tx1"/>
                  </a:solidFill>
                </a:ln>
                <a:noFill/>
              </a:defRPr>
            </a:lvl1pPr>
          </a:lstStyle>
          <a:p>
            <a:pPr lvl="0"/>
            <a:r>
              <a:rPr lang="fr-FR"/>
              <a:t>3</a:t>
            </a:r>
          </a:p>
        </p:txBody>
      </p:sp>
    </p:spTree>
    <p:extLst>
      <p:ext uri="{BB962C8B-B14F-4D97-AF65-F5344CB8AC3E}">
        <p14:creationId xmlns:p14="http://schemas.microsoft.com/office/powerpoint/2010/main" val="122156864"/>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hapitre_4">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F12C7FB-BC2D-204B-8991-021BFB5B566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589986" y="1261274"/>
            <a:ext cx="2554014" cy="3239353"/>
          </a:xfrm>
          <a:prstGeom prst="rect">
            <a:avLst/>
          </a:prstGeom>
        </p:spPr>
      </p:pic>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598">
                <a:ln w="19050">
                  <a:solidFill>
                    <a:schemeClr val="tx1"/>
                  </a:solidFill>
                </a:ln>
                <a:noFill/>
              </a:defRPr>
            </a:lvl1pPr>
          </a:lstStyle>
          <a:p>
            <a:pPr lvl="0"/>
            <a:r>
              <a:rPr lang="fr-FR"/>
              <a:t>4</a:t>
            </a:r>
          </a:p>
        </p:txBody>
      </p:sp>
    </p:spTree>
    <p:extLst>
      <p:ext uri="{BB962C8B-B14F-4D97-AF65-F5344CB8AC3E}">
        <p14:creationId xmlns:p14="http://schemas.microsoft.com/office/powerpoint/2010/main" val="221478707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79B241-E08E-A948-BAA3-FC0D1BFEDFAC}"/>
              </a:ext>
            </a:extLst>
          </p:cNvPr>
          <p:cNvSpPr/>
          <p:nvPr userDrawn="1"/>
        </p:nvSpPr>
        <p:spPr>
          <a:xfrm>
            <a:off x="8621926" y="1"/>
            <a:ext cx="522074" cy="5143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350">
              <a:solidFill>
                <a:srgbClr val="FFFFFF"/>
              </a:solidFill>
              <a:latin typeface="Calibri" panose="020F0502020204030204"/>
            </a:endParaRPr>
          </a:p>
        </p:txBody>
      </p:sp>
      <p:cxnSp>
        <p:nvCxnSpPr>
          <p:cNvPr id="4" name="Connecteur droit 3">
            <a:extLst>
              <a:ext uri="{FF2B5EF4-FFF2-40B4-BE49-F238E27FC236}">
                <a16:creationId xmlns:a16="http://schemas.microsoft.com/office/drawing/2014/main" id="{AA100F0F-4E63-0C48-B294-7A8EADDC29CE}"/>
              </a:ext>
            </a:extLst>
          </p:cNvPr>
          <p:cNvCxnSpPr>
            <a:cxnSpLocks/>
          </p:cNvCxnSpPr>
          <p:nvPr userDrawn="1"/>
        </p:nvCxnSpPr>
        <p:spPr>
          <a:xfrm>
            <a:off x="751200" y="1800428"/>
            <a:ext cx="4271786" cy="0"/>
          </a:xfrm>
          <a:prstGeom prst="line">
            <a:avLst/>
          </a:prstGeom>
          <a:ln w="25400">
            <a:solidFill>
              <a:srgbClr val="195DAD"/>
            </a:solidFill>
          </a:ln>
        </p:spPr>
        <p:style>
          <a:lnRef idx="1">
            <a:schemeClr val="accent1"/>
          </a:lnRef>
          <a:fillRef idx="0">
            <a:schemeClr val="accent1"/>
          </a:fillRef>
          <a:effectRef idx="0">
            <a:schemeClr val="accent1"/>
          </a:effectRef>
          <a:fontRef idx="minor">
            <a:schemeClr val="tx1"/>
          </a:fontRef>
        </p:style>
      </p:cxnSp>
      <p:sp>
        <p:nvSpPr>
          <p:cNvPr id="7" name="Espace réservé du texte 14">
            <a:extLst>
              <a:ext uri="{FF2B5EF4-FFF2-40B4-BE49-F238E27FC236}">
                <a16:creationId xmlns:a16="http://schemas.microsoft.com/office/drawing/2014/main" id="{F5A14D41-8D66-B140-A488-9E218A17C3D6}"/>
              </a:ext>
            </a:extLst>
          </p:cNvPr>
          <p:cNvSpPr>
            <a:spLocks noGrp="1"/>
          </p:cNvSpPr>
          <p:nvPr>
            <p:ph type="body" sz="quarter" idx="10" hasCustomPrompt="1"/>
          </p:nvPr>
        </p:nvSpPr>
        <p:spPr>
          <a:xfrm>
            <a:off x="522500" y="1158404"/>
            <a:ext cx="4687887" cy="662778"/>
          </a:xfrm>
        </p:spPr>
        <p:txBody>
          <a:bodyPr/>
          <a:lstStyle>
            <a:lvl1pPr algn="ctr">
              <a:defRPr sz="4400"/>
            </a:lvl1pPr>
          </a:lstStyle>
          <a:p>
            <a:pPr lvl="0"/>
            <a:r>
              <a:rPr lang="fr-FR"/>
              <a:t>TITRE DE L’ÉTUDE</a:t>
            </a:r>
          </a:p>
        </p:txBody>
      </p:sp>
      <p:sp>
        <p:nvSpPr>
          <p:cNvPr id="10" name="Espace réservé du texte 22">
            <a:extLst>
              <a:ext uri="{FF2B5EF4-FFF2-40B4-BE49-F238E27FC236}">
                <a16:creationId xmlns:a16="http://schemas.microsoft.com/office/drawing/2014/main" id="{CF67CD15-3E16-4246-9C0E-96BC4FB1CDE1}"/>
              </a:ext>
            </a:extLst>
          </p:cNvPr>
          <p:cNvSpPr>
            <a:spLocks noGrp="1"/>
          </p:cNvSpPr>
          <p:nvPr>
            <p:ph type="body" sz="quarter" idx="14" hasCustomPrompt="1"/>
          </p:nvPr>
        </p:nvSpPr>
        <p:spPr>
          <a:xfrm>
            <a:off x="709421" y="4084809"/>
            <a:ext cx="1827213" cy="211551"/>
          </a:xfrm>
        </p:spPr>
        <p:txBody>
          <a:bodyPr/>
          <a:lstStyle>
            <a:lvl1pPr>
              <a:defRPr sz="1050"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11" name="Espace réservé du texte 30">
            <a:extLst>
              <a:ext uri="{FF2B5EF4-FFF2-40B4-BE49-F238E27FC236}">
                <a16:creationId xmlns:a16="http://schemas.microsoft.com/office/drawing/2014/main" id="{2A078F93-8A85-3449-965E-97C715FC8872}"/>
              </a:ext>
            </a:extLst>
          </p:cNvPr>
          <p:cNvSpPr>
            <a:spLocks noGrp="1"/>
          </p:cNvSpPr>
          <p:nvPr>
            <p:ph type="body" sz="quarter" idx="17" hasCustomPrompt="1"/>
          </p:nvPr>
        </p:nvSpPr>
        <p:spPr>
          <a:xfrm>
            <a:off x="709421" y="4296360"/>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12" name="Espace réservé du texte 30">
            <a:extLst>
              <a:ext uri="{FF2B5EF4-FFF2-40B4-BE49-F238E27FC236}">
                <a16:creationId xmlns:a16="http://schemas.microsoft.com/office/drawing/2014/main" id="{4E33E700-DBF5-4043-9B09-ECA41B3B5067}"/>
              </a:ext>
            </a:extLst>
          </p:cNvPr>
          <p:cNvSpPr>
            <a:spLocks noGrp="1"/>
          </p:cNvSpPr>
          <p:nvPr>
            <p:ph type="body" sz="quarter" idx="18" hasCustomPrompt="1"/>
          </p:nvPr>
        </p:nvSpPr>
        <p:spPr>
          <a:xfrm>
            <a:off x="709421" y="4523415"/>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13" name="Espace réservé du texte 30">
            <a:extLst>
              <a:ext uri="{FF2B5EF4-FFF2-40B4-BE49-F238E27FC236}">
                <a16:creationId xmlns:a16="http://schemas.microsoft.com/office/drawing/2014/main" id="{C82568DE-F25B-F54B-A94F-FEE8B7A137B2}"/>
              </a:ext>
            </a:extLst>
          </p:cNvPr>
          <p:cNvSpPr>
            <a:spLocks noGrp="1"/>
          </p:cNvSpPr>
          <p:nvPr>
            <p:ph type="body" sz="quarter" idx="19" hasCustomPrompt="1"/>
          </p:nvPr>
        </p:nvSpPr>
        <p:spPr>
          <a:xfrm>
            <a:off x="709421" y="4751323"/>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sp>
        <p:nvSpPr>
          <p:cNvPr id="14" name="Espace réservé du texte 18">
            <a:extLst>
              <a:ext uri="{FF2B5EF4-FFF2-40B4-BE49-F238E27FC236}">
                <a16:creationId xmlns:a16="http://schemas.microsoft.com/office/drawing/2014/main" id="{C9EDDB63-963C-C14E-AEF9-8A5240660D69}"/>
              </a:ext>
            </a:extLst>
          </p:cNvPr>
          <p:cNvSpPr>
            <a:spLocks noGrp="1"/>
          </p:cNvSpPr>
          <p:nvPr>
            <p:ph type="body" sz="quarter" idx="11" hasCustomPrompt="1"/>
          </p:nvPr>
        </p:nvSpPr>
        <p:spPr>
          <a:xfrm>
            <a:off x="6884602" y="4769209"/>
            <a:ext cx="1702522" cy="210773"/>
          </a:xfrm>
        </p:spPr>
        <p:txBody>
          <a:bodyPr/>
          <a:lstStyle>
            <a:lvl1pPr>
              <a:defRPr sz="1000">
                <a:solidFill>
                  <a:schemeClr val="tx1"/>
                </a:solidFill>
              </a:defRPr>
            </a:lvl1pPr>
            <a:lvl2pPr>
              <a:defRPr sz="600"/>
            </a:lvl2pPr>
            <a:lvl3pPr>
              <a:defRPr sz="500"/>
            </a:lvl3pPr>
            <a:lvl4pPr>
              <a:defRPr sz="500"/>
            </a:lvl4pPr>
            <a:lvl5pPr>
              <a:defRPr sz="500"/>
            </a:lvl5pPr>
          </a:lstStyle>
          <a:p>
            <a:r>
              <a:rPr lang="fr-FR" sz="1000"/>
              <a:t>Mois Année / Étude N°XX </a:t>
            </a:r>
          </a:p>
        </p:txBody>
      </p:sp>
      <p:pic>
        <p:nvPicPr>
          <p:cNvPr id="15" name="Image 14">
            <a:extLst>
              <a:ext uri="{FF2B5EF4-FFF2-40B4-BE49-F238E27FC236}">
                <a16:creationId xmlns:a16="http://schemas.microsoft.com/office/drawing/2014/main" id="{164AA422-F8FC-46AC-9A36-CC9429FC0A6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rot="16200000">
            <a:off x="6694605" y="1988405"/>
            <a:ext cx="3479842" cy="1339245"/>
          </a:xfrm>
          <a:prstGeom prst="rect">
            <a:avLst/>
          </a:prstGeom>
        </p:spPr>
      </p:pic>
      <p:sp>
        <p:nvSpPr>
          <p:cNvPr id="16" name="Espace réservé pour une image  20">
            <a:extLst>
              <a:ext uri="{FF2B5EF4-FFF2-40B4-BE49-F238E27FC236}">
                <a16:creationId xmlns:a16="http://schemas.microsoft.com/office/drawing/2014/main" id="{DD123329-10A2-4100-95DC-062052ADB069}"/>
              </a:ext>
            </a:extLst>
          </p:cNvPr>
          <p:cNvSpPr>
            <a:spLocks noGrp="1"/>
          </p:cNvSpPr>
          <p:nvPr>
            <p:ph type="pic" sz="quarter" idx="20" hasCustomPrompt="1"/>
          </p:nvPr>
        </p:nvSpPr>
        <p:spPr>
          <a:xfrm>
            <a:off x="751200" y="2550846"/>
            <a:ext cx="1955800" cy="630238"/>
          </a:xfrm>
          <a:ln w="12700">
            <a:noFill/>
          </a:ln>
        </p:spPr>
        <p:txBody>
          <a:bodyPr anchor="ctr"/>
          <a:lstStyle>
            <a:lvl1pPr algn="ctr">
              <a:defRPr>
                <a:ln>
                  <a:noFill/>
                </a:ln>
              </a:defRPr>
            </a:lvl1pPr>
          </a:lstStyle>
          <a:p>
            <a:r>
              <a:rPr lang="fr-FR"/>
              <a:t>LOGO CLIENT</a:t>
            </a:r>
          </a:p>
        </p:txBody>
      </p:sp>
    </p:spTree>
    <p:extLst>
      <p:ext uri="{BB962C8B-B14F-4D97-AF65-F5344CB8AC3E}">
        <p14:creationId xmlns:p14="http://schemas.microsoft.com/office/powerpoint/2010/main" val="3090463735"/>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hapitre_5">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C1073954-1235-454B-9C19-7C23213C35B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707117" y="1664704"/>
            <a:ext cx="3436884" cy="2483024"/>
          </a:xfrm>
          <a:prstGeom prst="rect">
            <a:avLst/>
          </a:prstGeom>
        </p:spPr>
      </p:pic>
      <p:sp>
        <p:nvSpPr>
          <p:cNvPr id="7" name="Espace réservé du texte 5">
            <a:extLst>
              <a:ext uri="{FF2B5EF4-FFF2-40B4-BE49-F238E27FC236}">
                <a16:creationId xmlns:a16="http://schemas.microsoft.com/office/drawing/2014/main" id="{B82B742B-D3ED-2149-87A4-5EDF7084E87A}"/>
              </a:ext>
            </a:extLst>
          </p:cNvPr>
          <p:cNvSpPr>
            <a:spLocks noGrp="1"/>
          </p:cNvSpPr>
          <p:nvPr>
            <p:ph type="body" sz="quarter" idx="11" hasCustomPrompt="1"/>
          </p:nvPr>
        </p:nvSpPr>
        <p:spPr>
          <a:xfrm>
            <a:off x="5581377" y="2"/>
            <a:ext cx="3257550" cy="5948363"/>
          </a:xfrm>
        </p:spPr>
        <p:txBody>
          <a:bodyPr/>
          <a:lstStyle>
            <a:lvl1pPr>
              <a:defRPr sz="49598">
                <a:ln w="19050">
                  <a:solidFill>
                    <a:schemeClr val="tx1"/>
                  </a:solidFill>
                </a:ln>
                <a:noFill/>
              </a:defRPr>
            </a:lvl1pPr>
          </a:lstStyle>
          <a:p>
            <a:pPr lvl="0"/>
            <a:r>
              <a:rPr lang="fr-FR"/>
              <a:t>5</a:t>
            </a:r>
          </a:p>
        </p:txBody>
      </p:sp>
    </p:spTree>
    <p:extLst>
      <p:ext uri="{BB962C8B-B14F-4D97-AF65-F5344CB8AC3E}">
        <p14:creationId xmlns:p14="http://schemas.microsoft.com/office/powerpoint/2010/main" val="81080559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hapitre_6">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FE8E651-129F-C343-B2B1-12BB92873BE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768663" y="1533704"/>
            <a:ext cx="2375338" cy="2936154"/>
          </a:xfrm>
          <a:prstGeom prst="rect">
            <a:avLst/>
          </a:prstGeom>
        </p:spPr>
      </p:pic>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598">
                <a:ln w="19050">
                  <a:solidFill>
                    <a:schemeClr val="tx1"/>
                  </a:solidFill>
                </a:ln>
                <a:noFill/>
              </a:defRPr>
            </a:lvl1pPr>
          </a:lstStyle>
          <a:p>
            <a:pPr lvl="0"/>
            <a:r>
              <a:rPr lang="fr-FR"/>
              <a:t>6</a:t>
            </a:r>
          </a:p>
        </p:txBody>
      </p:sp>
    </p:spTree>
    <p:extLst>
      <p:ext uri="{BB962C8B-B14F-4D97-AF65-F5344CB8AC3E}">
        <p14:creationId xmlns:p14="http://schemas.microsoft.com/office/powerpoint/2010/main" val="2060491405"/>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hapitre_7">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F61B522B-736A-C34B-B002-AD478F1E5C2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169573" y="1450793"/>
            <a:ext cx="2974428" cy="3302307"/>
          </a:xfrm>
          <a:prstGeom prst="rect">
            <a:avLst/>
          </a:prstGeom>
        </p:spPr>
      </p:pic>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
            <a:ext cx="3257550" cy="5948363"/>
          </a:xfrm>
        </p:spPr>
        <p:txBody>
          <a:bodyPr/>
          <a:lstStyle>
            <a:lvl1pPr>
              <a:defRPr sz="49598">
                <a:ln w="19050">
                  <a:solidFill>
                    <a:schemeClr val="tx1"/>
                  </a:solidFill>
                </a:ln>
                <a:noFill/>
              </a:defRPr>
            </a:lvl1pPr>
          </a:lstStyle>
          <a:p>
            <a:pPr lvl="0"/>
            <a:r>
              <a:rPr lang="fr-FR"/>
              <a:t>7</a:t>
            </a:r>
          </a:p>
        </p:txBody>
      </p:sp>
    </p:spTree>
    <p:extLst>
      <p:ext uri="{BB962C8B-B14F-4D97-AF65-F5344CB8AC3E}">
        <p14:creationId xmlns:p14="http://schemas.microsoft.com/office/powerpoint/2010/main" val="186760604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hapitre_8">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F795D0BA-6750-DF4A-B4F7-3811C08460D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768663" y="1922175"/>
            <a:ext cx="2375338" cy="2408089"/>
          </a:xfrm>
          <a:prstGeom prst="rect">
            <a:avLst/>
          </a:prstGeom>
        </p:spPr>
      </p:pic>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
            <a:ext cx="3257550" cy="5948363"/>
          </a:xfrm>
        </p:spPr>
        <p:txBody>
          <a:bodyPr/>
          <a:lstStyle>
            <a:lvl1pPr>
              <a:defRPr sz="49598">
                <a:ln w="19050">
                  <a:solidFill>
                    <a:schemeClr val="tx1"/>
                  </a:solidFill>
                </a:ln>
                <a:noFill/>
              </a:defRPr>
            </a:lvl1pPr>
          </a:lstStyle>
          <a:p>
            <a:pPr lvl="0"/>
            <a:r>
              <a:rPr lang="fr-FR"/>
              <a:t>8</a:t>
            </a:r>
          </a:p>
        </p:txBody>
      </p:sp>
    </p:spTree>
    <p:extLst>
      <p:ext uri="{BB962C8B-B14F-4D97-AF65-F5344CB8AC3E}">
        <p14:creationId xmlns:p14="http://schemas.microsoft.com/office/powerpoint/2010/main" val="4207549710"/>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VIDE_bandebleu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097782"/>
            <a:ext cx="9144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p>
        </p:txBody>
      </p:sp>
      <p:sp>
        <p:nvSpPr>
          <p:cNvPr id="4" name="Espace réservé du numéro de diapositive 3">
            <a:extLst>
              <a:ext uri="{FF2B5EF4-FFF2-40B4-BE49-F238E27FC236}">
                <a16:creationId xmlns:a16="http://schemas.microsoft.com/office/drawing/2014/main" id="{68561CBF-818F-4145-892B-96F271CC9D15}"/>
              </a:ext>
            </a:extLst>
          </p:cNvPr>
          <p:cNvSpPr>
            <a:spLocks noGrp="1"/>
          </p:cNvSpPr>
          <p:nvPr>
            <p:ph type="sldNum" sz="quarter" idx="11"/>
          </p:nvPr>
        </p:nvSpPr>
        <p:spPr/>
        <p:txBody>
          <a:bodyPr/>
          <a:lstStyle/>
          <a:p>
            <a:fld id="{21995480-1601-7C4D-95DE-8DD54C94E8C4}" type="slidenum">
              <a:rPr lang="fr-FR" smtClean="0"/>
              <a:pPr/>
              <a:t>‹N°›</a:t>
            </a:fld>
            <a:endParaRPr lang="fr-FR" dirty="0"/>
          </a:p>
        </p:txBody>
      </p:sp>
      <p:pic>
        <p:nvPicPr>
          <p:cNvPr id="8" name="Image 7">
            <a:extLst>
              <a:ext uri="{FF2B5EF4-FFF2-40B4-BE49-F238E27FC236}">
                <a16:creationId xmlns:a16="http://schemas.microsoft.com/office/drawing/2014/main" id="{364BF29F-9B54-440B-894A-06CA41F73424}"/>
              </a:ext>
            </a:extLst>
          </p:cNvPr>
          <p:cNvPicPr>
            <a:picLocks noChangeAspect="1"/>
          </p:cNvPicPr>
          <p:nvPr userDrawn="1"/>
        </p:nvPicPr>
        <p:blipFill>
          <a:blip r:embed="rId2"/>
          <a:stretch>
            <a:fillRect/>
          </a:stretch>
        </p:blipFill>
        <p:spPr>
          <a:xfrm>
            <a:off x="220237" y="4857058"/>
            <a:ext cx="262074" cy="166193"/>
          </a:xfrm>
          <a:prstGeom prst="rect">
            <a:avLst/>
          </a:prstGeom>
        </p:spPr>
      </p:pic>
    </p:spTree>
    <p:extLst>
      <p:ext uri="{BB962C8B-B14F-4D97-AF65-F5344CB8AC3E}">
        <p14:creationId xmlns:p14="http://schemas.microsoft.com/office/powerpoint/2010/main" val="231426516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ntercalaire_1">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56F2EC8-DE29-0444-9B3D-CAF0F0B2FA3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21158450">
            <a:off x="5561574" y="1680116"/>
            <a:ext cx="3381880" cy="3348825"/>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pic>
        <p:nvPicPr>
          <p:cNvPr id="6" name="Image 5">
            <a:extLst>
              <a:ext uri="{FF2B5EF4-FFF2-40B4-BE49-F238E27FC236}">
                <a16:creationId xmlns:a16="http://schemas.microsoft.com/office/drawing/2014/main" id="{483EA3AA-E817-F845-BB58-319B0D2339A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56839" y="189571"/>
            <a:ext cx="2263698" cy="2241572"/>
          </a:xfrm>
          <a:prstGeom prst="rect">
            <a:avLst/>
          </a:prstGeom>
        </p:spPr>
      </p:pic>
    </p:spTree>
    <p:extLst>
      <p:ext uri="{BB962C8B-B14F-4D97-AF65-F5344CB8AC3E}">
        <p14:creationId xmlns:p14="http://schemas.microsoft.com/office/powerpoint/2010/main" val="3269904933"/>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ntercalaire_2">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pic>
        <p:nvPicPr>
          <p:cNvPr id="5" name="Image 4" descr="Une image contenant ciel nocturne&#10;&#10;Description générée automatiquement">
            <a:extLst>
              <a:ext uri="{FF2B5EF4-FFF2-40B4-BE49-F238E27FC236}">
                <a16:creationId xmlns:a16="http://schemas.microsoft.com/office/drawing/2014/main" id="{501005E8-C85A-F140-AB0F-1EB278A62F7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88579" y="168166"/>
            <a:ext cx="1902372" cy="2318016"/>
          </a:xfrm>
          <a:prstGeom prst="rect">
            <a:avLst/>
          </a:prstGeom>
        </p:spPr>
      </p:pic>
      <p:pic>
        <p:nvPicPr>
          <p:cNvPr id="6" name="Image 5" descr="Une image contenant ciel nocturne&#10;&#10;Description générée automatiquement">
            <a:extLst>
              <a:ext uri="{FF2B5EF4-FFF2-40B4-BE49-F238E27FC236}">
                <a16:creationId xmlns:a16="http://schemas.microsoft.com/office/drawing/2014/main" id="{58F12621-72CC-284A-A26D-0D95D82E671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955692">
            <a:off x="6200758" y="1337434"/>
            <a:ext cx="3079784" cy="3752678"/>
          </a:xfrm>
          <a:prstGeom prst="rect">
            <a:avLst/>
          </a:prstGeom>
        </p:spPr>
      </p:pic>
    </p:spTree>
    <p:extLst>
      <p:ext uri="{BB962C8B-B14F-4D97-AF65-F5344CB8AC3E}">
        <p14:creationId xmlns:p14="http://schemas.microsoft.com/office/powerpoint/2010/main" val="1344738640"/>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ntercalaire_3">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2D7068E-5239-9549-B2CB-ECFCC8F738B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609675" y="1791626"/>
            <a:ext cx="3352800" cy="3180425"/>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pic>
        <p:nvPicPr>
          <p:cNvPr id="9" name="Image 8">
            <a:extLst>
              <a:ext uri="{FF2B5EF4-FFF2-40B4-BE49-F238E27FC236}">
                <a16:creationId xmlns:a16="http://schemas.microsoft.com/office/drawing/2014/main" id="{8BFE5E08-9A75-874C-B5FB-6B115FF79F6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81526" y="253734"/>
            <a:ext cx="2443651" cy="2318017"/>
          </a:xfrm>
          <a:prstGeom prst="rect">
            <a:avLst/>
          </a:prstGeom>
        </p:spPr>
      </p:pic>
    </p:spTree>
    <p:extLst>
      <p:ext uri="{BB962C8B-B14F-4D97-AF65-F5344CB8AC3E}">
        <p14:creationId xmlns:p14="http://schemas.microsoft.com/office/powerpoint/2010/main" val="27161089"/>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Intercalaire_3">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spTree>
    <p:extLst>
      <p:ext uri="{BB962C8B-B14F-4D97-AF65-F5344CB8AC3E}">
        <p14:creationId xmlns:p14="http://schemas.microsoft.com/office/powerpoint/2010/main" val="132809381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Intercalaire_3">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B99D0EE-5AB6-8643-A8AF-E19C867C127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686098" y="1745696"/>
            <a:ext cx="3142484" cy="2936154"/>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pic>
        <p:nvPicPr>
          <p:cNvPr id="6" name="Image 5">
            <a:extLst>
              <a:ext uri="{FF2B5EF4-FFF2-40B4-BE49-F238E27FC236}">
                <a16:creationId xmlns:a16="http://schemas.microsoft.com/office/drawing/2014/main" id="{F0F52D43-CD01-CA40-B0A5-96A5167F06C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20074815">
            <a:off x="547521" y="377279"/>
            <a:ext cx="2227212" cy="2080977"/>
          </a:xfrm>
          <a:prstGeom prst="rect">
            <a:avLst/>
          </a:prstGeom>
        </p:spPr>
      </p:pic>
    </p:spTree>
    <p:extLst>
      <p:ext uri="{BB962C8B-B14F-4D97-AF65-F5344CB8AC3E}">
        <p14:creationId xmlns:p14="http://schemas.microsoft.com/office/powerpoint/2010/main" val="297914790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image" Target="../media/image22.emf"/><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theme" Target="../theme/theme2.xml"/><Relationship Id="rId8"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image" Target="../media/image22.emf"/><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theme" Target="../theme/theme3.xml"/><Relationship Id="rId8"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theme" Target="../theme/theme4.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4866" y="434616"/>
            <a:ext cx="7379420" cy="278808"/>
          </a:xfrm>
          <a:prstGeom prst="rect">
            <a:avLst/>
          </a:prstGeom>
        </p:spPr>
        <p:txBody>
          <a:bodyPr vert="horz" lIns="0" tIns="0" rIns="0" bIns="0" rtlCol="0" anchor="t" anchorCtr="0">
            <a:noAutofit/>
          </a:bodyPr>
          <a:lstStyle/>
          <a:p>
            <a:r>
              <a:rPr lang="en-GB"/>
              <a:t>Titre </a:t>
            </a:r>
            <a:r>
              <a:rPr lang="fr-FR" noProof="0"/>
              <a:t>en</a:t>
            </a:r>
            <a:r>
              <a:rPr lang="en-GB"/>
              <a:t> Century Gothic Bold bas de </a:t>
            </a:r>
            <a:r>
              <a:rPr lang="en-GB" err="1"/>
              <a:t>casse</a:t>
            </a:r>
            <a:endParaRPr lang="en-GB"/>
          </a:p>
        </p:txBody>
      </p:sp>
      <p:sp>
        <p:nvSpPr>
          <p:cNvPr id="4" name="Text Placeholder 3"/>
          <p:cNvSpPr>
            <a:spLocks noGrp="1"/>
          </p:cNvSpPr>
          <p:nvPr>
            <p:ph type="body" idx="1"/>
          </p:nvPr>
        </p:nvSpPr>
        <p:spPr>
          <a:xfrm>
            <a:off x="538610" y="1603374"/>
            <a:ext cx="8229600" cy="2735263"/>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numéro de diapositive 11">
            <a:extLst>
              <a:ext uri="{FF2B5EF4-FFF2-40B4-BE49-F238E27FC236}">
                <a16:creationId xmlns:a16="http://schemas.microsoft.com/office/drawing/2014/main" id="{9953E20C-F195-5E4B-9690-20476ADD4752}"/>
              </a:ext>
            </a:extLst>
          </p:cNvPr>
          <p:cNvSpPr>
            <a:spLocks noGrp="1"/>
          </p:cNvSpPr>
          <p:nvPr>
            <p:ph type="sldNum" sz="quarter" idx="4"/>
          </p:nvPr>
        </p:nvSpPr>
        <p:spPr>
          <a:xfrm>
            <a:off x="8466248" y="4719738"/>
            <a:ext cx="603924" cy="274637"/>
          </a:xfrm>
          <a:prstGeom prst="rect">
            <a:avLst/>
          </a:prstGeom>
        </p:spPr>
        <p:txBody>
          <a:bodyPr vert="horz" lIns="91440" tIns="45720" rIns="91440" bIns="45720" rtlCol="0" anchor="ctr"/>
          <a:lstStyle>
            <a:lvl1pPr algn="r">
              <a:defRPr sz="1200">
                <a:solidFill>
                  <a:schemeClr val="tx1"/>
                </a:solidFill>
              </a:defRPr>
            </a:lvl1pPr>
          </a:lstStyle>
          <a:p>
            <a:fld id="{21995480-1601-7C4D-95DE-8DD54C94E8C4}" type="slidenum">
              <a:rPr lang="fr-FR" smtClean="0"/>
              <a:pPr/>
              <a:t>‹N°›</a:t>
            </a:fld>
            <a:endParaRPr lang="fr-FR"/>
          </a:p>
        </p:txBody>
      </p:sp>
    </p:spTree>
    <p:extLst>
      <p:ext uri="{BB962C8B-B14F-4D97-AF65-F5344CB8AC3E}">
        <p14:creationId xmlns:p14="http://schemas.microsoft.com/office/powerpoint/2010/main" val="2515661277"/>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950" r:id="rId12"/>
    <p:sldLayoutId id="2147483951" r:id="rId13"/>
    <p:sldLayoutId id="2147483953" r:id="rId14"/>
  </p:sldLayoutIdLst>
  <p:transition/>
  <p:hf hdr="0" dt="0"/>
  <p:txStyles>
    <p:title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p:titleStyle>
    <p:bodyStyle>
      <a:lvl1pPr marL="0" indent="0" algn="l" defTabSz="457200" rtl="0" eaLnBrk="1" latinLnBrk="0" hangingPunct="1">
        <a:lnSpc>
          <a:spcPct val="90000"/>
        </a:lnSpc>
        <a:spcBef>
          <a:spcPts val="800"/>
        </a:spcBef>
        <a:spcAft>
          <a:spcPts val="0"/>
        </a:spcAft>
        <a:buClr>
          <a:schemeClr val="tx1"/>
        </a:buClr>
        <a:buFont typeface="Lucida Grande"/>
        <a:buNone/>
        <a:defRPr sz="1200" b="1" kern="1200" spc="0" baseline="0">
          <a:solidFill>
            <a:schemeClr val="tx1"/>
          </a:solidFill>
          <a:latin typeface="+mn-lt"/>
          <a:ea typeface="+mn-ea"/>
          <a:cs typeface="+mn-cs"/>
        </a:defRPr>
      </a:lvl1pPr>
      <a:lvl2pPr marL="407988" indent="-222250" algn="l" defTabSz="457200" rtl="0" eaLnBrk="1" latinLnBrk="0" hangingPunct="1">
        <a:lnSpc>
          <a:spcPct val="90000"/>
        </a:lnSpc>
        <a:spcBef>
          <a:spcPts val="800"/>
        </a:spcBef>
        <a:spcAft>
          <a:spcPts val="0"/>
        </a:spcAft>
        <a:buClr>
          <a:schemeClr val="tx1"/>
        </a:buClr>
        <a:buFont typeface="Lucida Grande"/>
        <a:buChar char="−"/>
        <a:tabLst>
          <a:tab pos="5380038" algn="l"/>
        </a:tabLst>
        <a:defRPr sz="900" kern="1200" spc="0" baseline="0">
          <a:solidFill>
            <a:schemeClr val="tx1"/>
          </a:solidFill>
          <a:latin typeface="+mn-lt"/>
          <a:ea typeface="+mn-ea"/>
          <a:cs typeface="+mn-cs"/>
        </a:defRPr>
      </a:lvl2pPr>
      <a:lvl3pPr marL="568800" indent="-126000" algn="l" defTabSz="457200" rtl="0" eaLnBrk="1" latinLnBrk="0" hangingPunct="1">
        <a:lnSpc>
          <a:spcPct val="90000"/>
        </a:lnSpc>
        <a:spcBef>
          <a:spcPts val="800"/>
        </a:spcBef>
        <a:spcAft>
          <a:spcPts val="0"/>
        </a:spcAft>
        <a:buClr>
          <a:schemeClr val="tx1"/>
        </a:buClr>
        <a:buFont typeface="Arial"/>
        <a:buChar char="•"/>
        <a:tabLst>
          <a:tab pos="5380038" algn="l"/>
        </a:tabLst>
        <a:defRPr sz="800" kern="1200" spc="0" baseline="0">
          <a:solidFill>
            <a:schemeClr val="tx1"/>
          </a:solidFill>
          <a:latin typeface="+mn-lt"/>
          <a:ea typeface="+mn-ea"/>
          <a:cs typeface="+mn-cs"/>
        </a:defRPr>
      </a:lvl3pPr>
      <a:lvl4pPr marL="784800" indent="-205200" algn="l" defTabSz="457200" rtl="0" eaLnBrk="1" latinLnBrk="0" hangingPunct="1">
        <a:lnSpc>
          <a:spcPct val="90000"/>
        </a:lnSpc>
        <a:spcBef>
          <a:spcPts val="800"/>
        </a:spcBef>
        <a:spcAft>
          <a:spcPts val="0"/>
        </a:spcAft>
        <a:buClr>
          <a:schemeClr val="tx1"/>
        </a:buClr>
        <a:buFont typeface="Lucida Grande"/>
        <a:buChar char="−"/>
        <a:tabLst>
          <a:tab pos="5380038" algn="l"/>
        </a:tabLst>
        <a:defRPr sz="800" kern="1200" spc="0" baseline="0">
          <a:solidFill>
            <a:schemeClr val="tx1"/>
          </a:solidFill>
          <a:latin typeface="+mn-lt"/>
          <a:ea typeface="+mn-ea"/>
          <a:cs typeface="+mn-cs"/>
        </a:defRPr>
      </a:lvl4pPr>
      <a:lvl5pPr marL="990000" indent="-205200" algn="l" defTabSz="457200" rtl="0" eaLnBrk="1" latinLnBrk="0" hangingPunct="1">
        <a:lnSpc>
          <a:spcPct val="90000"/>
        </a:lnSpc>
        <a:spcBef>
          <a:spcPts val="800"/>
        </a:spcBef>
        <a:spcAft>
          <a:spcPts val="0"/>
        </a:spcAft>
        <a:buClr>
          <a:schemeClr val="tx1"/>
        </a:buClr>
        <a:buFont typeface="Lucida Grande"/>
        <a:buChar char="−"/>
        <a:tabLst>
          <a:tab pos="5380038" algn="l"/>
        </a:tabLst>
        <a:defRPr sz="800" kern="1200" spc="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4866" y="434616"/>
            <a:ext cx="7379420" cy="278808"/>
          </a:xfrm>
          <a:prstGeom prst="rect">
            <a:avLst/>
          </a:prstGeom>
        </p:spPr>
        <p:txBody>
          <a:bodyPr vert="horz" lIns="0" tIns="0" rIns="0" bIns="0" rtlCol="0" anchor="t" anchorCtr="0">
            <a:noAutofit/>
          </a:bodyPr>
          <a:lstStyle/>
          <a:p>
            <a:r>
              <a:rPr lang="en-GB"/>
              <a:t>Titre </a:t>
            </a:r>
            <a:r>
              <a:rPr lang="fr-FR" noProof="0"/>
              <a:t>en</a:t>
            </a:r>
            <a:r>
              <a:rPr lang="en-GB"/>
              <a:t> Century Gothic Bold bas de </a:t>
            </a:r>
            <a:r>
              <a:rPr lang="en-GB" err="1"/>
              <a:t>casse</a:t>
            </a:r>
            <a:endParaRPr lang="en-GB"/>
          </a:p>
        </p:txBody>
      </p:sp>
      <p:sp>
        <p:nvSpPr>
          <p:cNvPr id="4" name="Text Placeholder 3"/>
          <p:cNvSpPr>
            <a:spLocks noGrp="1"/>
          </p:cNvSpPr>
          <p:nvPr>
            <p:ph type="body" idx="1"/>
          </p:nvPr>
        </p:nvSpPr>
        <p:spPr>
          <a:xfrm>
            <a:off x="538610" y="1603374"/>
            <a:ext cx="8229600" cy="2735263"/>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pic>
        <p:nvPicPr>
          <p:cNvPr id="5" name="Picture 2"/>
          <p:cNvPicPr>
            <a:picLocks noChangeAspect="1" noChangeArrowheads="1"/>
          </p:cNvPicPr>
          <p:nvPr userDrawn="1"/>
        </p:nvPicPr>
        <p:blipFill>
          <a:blip r:embed="rId36">
            <a:extLst>
              <a:ext uri="{28A0092B-C50C-407E-A947-70E740481C1C}">
                <a14:useLocalDpi xmlns:a14="http://schemas.microsoft.com/office/drawing/2010/main" val="0"/>
              </a:ext>
            </a:extLst>
          </a:blip>
          <a:srcRect/>
          <a:stretch>
            <a:fillRect/>
          </a:stretch>
        </p:blipFill>
        <p:spPr bwMode="auto">
          <a:xfrm>
            <a:off x="191264" y="4835520"/>
            <a:ext cx="246387" cy="15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Espace réservé du numéro de diapositive 11">
            <a:extLst>
              <a:ext uri="{FF2B5EF4-FFF2-40B4-BE49-F238E27FC236}">
                <a16:creationId xmlns:a16="http://schemas.microsoft.com/office/drawing/2014/main" id="{9953E20C-F195-5E4B-9690-20476ADD4752}"/>
              </a:ext>
            </a:extLst>
          </p:cNvPr>
          <p:cNvSpPr>
            <a:spLocks noGrp="1"/>
          </p:cNvSpPr>
          <p:nvPr>
            <p:ph type="sldNum" sz="quarter" idx="4"/>
          </p:nvPr>
        </p:nvSpPr>
        <p:spPr>
          <a:xfrm>
            <a:off x="8466248" y="4719738"/>
            <a:ext cx="603924" cy="274637"/>
          </a:xfrm>
          <a:prstGeom prst="rect">
            <a:avLst/>
          </a:prstGeom>
        </p:spPr>
        <p:txBody>
          <a:bodyPr vert="horz" lIns="91440" tIns="45720" rIns="91440" bIns="45720" rtlCol="0" anchor="ctr"/>
          <a:lstStyle>
            <a:lvl1pPr algn="r">
              <a:defRPr sz="1200">
                <a:solidFill>
                  <a:schemeClr val="tx1"/>
                </a:solidFill>
              </a:defRPr>
            </a:lvl1pPr>
          </a:lstStyle>
          <a:p>
            <a:fld id="{21995480-1601-7C4D-95DE-8DD54C94E8C4}" type="slidenum">
              <a:rPr lang="fr-FR" smtClean="0"/>
              <a:pPr/>
              <a:t>‹N°›</a:t>
            </a:fld>
            <a:endParaRPr lang="fr-FR"/>
          </a:p>
        </p:txBody>
      </p:sp>
    </p:spTree>
    <p:extLst>
      <p:ext uri="{BB962C8B-B14F-4D97-AF65-F5344CB8AC3E}">
        <p14:creationId xmlns:p14="http://schemas.microsoft.com/office/powerpoint/2010/main" val="3316077990"/>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 id="2147483881" r:id="rId24"/>
    <p:sldLayoutId id="2147483882" r:id="rId25"/>
    <p:sldLayoutId id="2147483883" r:id="rId26"/>
    <p:sldLayoutId id="2147483884" r:id="rId27"/>
    <p:sldLayoutId id="2147483885" r:id="rId28"/>
    <p:sldLayoutId id="2147483886" r:id="rId29"/>
    <p:sldLayoutId id="2147483887" r:id="rId30"/>
    <p:sldLayoutId id="2147483888" r:id="rId31"/>
    <p:sldLayoutId id="2147483889" r:id="rId32"/>
    <p:sldLayoutId id="2147483890" r:id="rId33"/>
    <p:sldLayoutId id="2147483891" r:id="rId34"/>
  </p:sldLayoutIdLst>
  <p:transition/>
  <p:hf hdr="0" ftr="0" dt="0"/>
  <p:txStyles>
    <p:title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p:titleStyle>
    <p:bodyStyle>
      <a:lvl1pPr marL="0" indent="0" algn="l" defTabSz="457200" rtl="0" eaLnBrk="1" latinLnBrk="0" hangingPunct="1">
        <a:lnSpc>
          <a:spcPct val="90000"/>
        </a:lnSpc>
        <a:spcBef>
          <a:spcPts val="800"/>
        </a:spcBef>
        <a:spcAft>
          <a:spcPts val="0"/>
        </a:spcAft>
        <a:buClr>
          <a:schemeClr val="tx1"/>
        </a:buClr>
        <a:buFont typeface="Lucida Grande"/>
        <a:buNone/>
        <a:defRPr sz="1200" b="1" kern="1200" spc="0" baseline="0">
          <a:solidFill>
            <a:schemeClr val="tx1"/>
          </a:solidFill>
          <a:latin typeface="+mn-lt"/>
          <a:ea typeface="+mn-ea"/>
          <a:cs typeface="+mn-cs"/>
        </a:defRPr>
      </a:lvl1pPr>
      <a:lvl2pPr marL="407988" indent="-222250" algn="l" defTabSz="457200" rtl="0" eaLnBrk="1" latinLnBrk="0" hangingPunct="1">
        <a:lnSpc>
          <a:spcPct val="90000"/>
        </a:lnSpc>
        <a:spcBef>
          <a:spcPts val="800"/>
        </a:spcBef>
        <a:spcAft>
          <a:spcPts val="0"/>
        </a:spcAft>
        <a:buClr>
          <a:schemeClr val="tx1"/>
        </a:buClr>
        <a:buFont typeface="Lucida Grande"/>
        <a:buChar char="−"/>
        <a:tabLst>
          <a:tab pos="5380038" algn="l"/>
        </a:tabLst>
        <a:defRPr sz="900" kern="1200" spc="0" baseline="0">
          <a:solidFill>
            <a:schemeClr val="tx1"/>
          </a:solidFill>
          <a:latin typeface="+mn-lt"/>
          <a:ea typeface="+mn-ea"/>
          <a:cs typeface="+mn-cs"/>
        </a:defRPr>
      </a:lvl2pPr>
      <a:lvl3pPr marL="568800" indent="-126000" algn="l" defTabSz="457200" rtl="0" eaLnBrk="1" latinLnBrk="0" hangingPunct="1">
        <a:lnSpc>
          <a:spcPct val="90000"/>
        </a:lnSpc>
        <a:spcBef>
          <a:spcPts val="800"/>
        </a:spcBef>
        <a:spcAft>
          <a:spcPts val="0"/>
        </a:spcAft>
        <a:buClr>
          <a:schemeClr val="tx1"/>
        </a:buClr>
        <a:buFont typeface="Arial"/>
        <a:buChar char="•"/>
        <a:tabLst>
          <a:tab pos="5380038" algn="l"/>
        </a:tabLst>
        <a:defRPr sz="800" kern="1200" spc="0" baseline="0">
          <a:solidFill>
            <a:schemeClr val="tx1"/>
          </a:solidFill>
          <a:latin typeface="+mn-lt"/>
          <a:ea typeface="+mn-ea"/>
          <a:cs typeface="+mn-cs"/>
        </a:defRPr>
      </a:lvl3pPr>
      <a:lvl4pPr marL="784800" indent="-205200" algn="l" defTabSz="457200" rtl="0" eaLnBrk="1" latinLnBrk="0" hangingPunct="1">
        <a:lnSpc>
          <a:spcPct val="90000"/>
        </a:lnSpc>
        <a:spcBef>
          <a:spcPts val="800"/>
        </a:spcBef>
        <a:spcAft>
          <a:spcPts val="0"/>
        </a:spcAft>
        <a:buClr>
          <a:schemeClr val="tx1"/>
        </a:buClr>
        <a:buFont typeface="Lucida Grande"/>
        <a:buChar char="−"/>
        <a:tabLst>
          <a:tab pos="5380038" algn="l"/>
        </a:tabLst>
        <a:defRPr sz="800" kern="1200" spc="0" baseline="0">
          <a:solidFill>
            <a:schemeClr val="tx1"/>
          </a:solidFill>
          <a:latin typeface="+mn-lt"/>
          <a:ea typeface="+mn-ea"/>
          <a:cs typeface="+mn-cs"/>
        </a:defRPr>
      </a:lvl4pPr>
      <a:lvl5pPr marL="990000" indent="-205200" algn="l" defTabSz="457200" rtl="0" eaLnBrk="1" latinLnBrk="0" hangingPunct="1">
        <a:lnSpc>
          <a:spcPct val="90000"/>
        </a:lnSpc>
        <a:spcBef>
          <a:spcPts val="800"/>
        </a:spcBef>
        <a:spcAft>
          <a:spcPts val="0"/>
        </a:spcAft>
        <a:buClr>
          <a:schemeClr val="tx1"/>
        </a:buClr>
        <a:buFont typeface="Lucida Grande"/>
        <a:buChar char="−"/>
        <a:tabLst>
          <a:tab pos="5380038" algn="l"/>
        </a:tabLst>
        <a:defRPr sz="800" kern="1200" spc="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4867" y="434616"/>
            <a:ext cx="7379420" cy="278808"/>
          </a:xfrm>
          <a:prstGeom prst="rect">
            <a:avLst/>
          </a:prstGeom>
        </p:spPr>
        <p:txBody>
          <a:bodyPr vert="horz" lIns="0" tIns="0" rIns="0" bIns="0" rtlCol="0" anchor="t" anchorCtr="0">
            <a:noAutofit/>
          </a:bodyPr>
          <a:lstStyle/>
          <a:p>
            <a:r>
              <a:rPr lang="en-GB"/>
              <a:t>Titre </a:t>
            </a:r>
            <a:r>
              <a:rPr lang="fr-FR" noProof="0"/>
              <a:t>en</a:t>
            </a:r>
            <a:r>
              <a:rPr lang="en-GB"/>
              <a:t> Century Gothic Bold bas de </a:t>
            </a:r>
            <a:r>
              <a:rPr lang="en-GB" err="1"/>
              <a:t>casse</a:t>
            </a:r>
            <a:endParaRPr lang="en-GB"/>
          </a:p>
        </p:txBody>
      </p:sp>
      <p:sp>
        <p:nvSpPr>
          <p:cNvPr id="4" name="Text Placeholder 3"/>
          <p:cNvSpPr>
            <a:spLocks noGrp="1"/>
          </p:cNvSpPr>
          <p:nvPr>
            <p:ph type="body" idx="1"/>
          </p:nvPr>
        </p:nvSpPr>
        <p:spPr>
          <a:xfrm>
            <a:off x="538610" y="1603375"/>
            <a:ext cx="8229600" cy="2735263"/>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pic>
        <p:nvPicPr>
          <p:cNvPr id="5" name="Picture 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91264" y="4835521"/>
            <a:ext cx="246387" cy="15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Espace réservé du numéro de diapositive 11">
            <a:extLst>
              <a:ext uri="{FF2B5EF4-FFF2-40B4-BE49-F238E27FC236}">
                <a16:creationId xmlns:a16="http://schemas.microsoft.com/office/drawing/2014/main" id="{9953E20C-F195-5E4B-9690-20476ADD4752}"/>
              </a:ext>
            </a:extLst>
          </p:cNvPr>
          <p:cNvSpPr>
            <a:spLocks noGrp="1"/>
          </p:cNvSpPr>
          <p:nvPr>
            <p:ph type="sldNum" sz="quarter" idx="4"/>
          </p:nvPr>
        </p:nvSpPr>
        <p:spPr>
          <a:xfrm>
            <a:off x="8466248" y="4719739"/>
            <a:ext cx="603924" cy="274637"/>
          </a:xfrm>
          <a:prstGeom prst="rect">
            <a:avLst/>
          </a:prstGeom>
        </p:spPr>
        <p:txBody>
          <a:bodyPr vert="horz" lIns="91440" tIns="45720" rIns="91440" bIns="45720" rtlCol="0" anchor="ctr"/>
          <a:lstStyle>
            <a:lvl1pPr algn="r">
              <a:defRPr sz="1200">
                <a:solidFill>
                  <a:schemeClr val="tx1"/>
                </a:solidFill>
              </a:defRPr>
            </a:lvl1pPr>
          </a:lstStyle>
          <a:p>
            <a:fld id="{21995480-1601-7C4D-95DE-8DD54C94E8C4}" type="slidenum">
              <a:rPr lang="fr-FR" smtClean="0"/>
              <a:pPr/>
              <a:t>‹N°›</a:t>
            </a:fld>
            <a:endParaRPr lang="fr-FR"/>
          </a:p>
        </p:txBody>
      </p:sp>
    </p:spTree>
    <p:extLst>
      <p:ext uri="{BB962C8B-B14F-4D97-AF65-F5344CB8AC3E}">
        <p14:creationId xmlns:p14="http://schemas.microsoft.com/office/powerpoint/2010/main" val="111513224"/>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 id="2147483908" r:id="rId16"/>
    <p:sldLayoutId id="2147483909" r:id="rId17"/>
    <p:sldLayoutId id="2147483910" r:id="rId18"/>
    <p:sldLayoutId id="2147483911" r:id="rId19"/>
    <p:sldLayoutId id="2147483912" r:id="rId20"/>
    <p:sldLayoutId id="2147483913" r:id="rId21"/>
    <p:sldLayoutId id="2147483914" r:id="rId22"/>
    <p:sldLayoutId id="2147483915" r:id="rId23"/>
    <p:sldLayoutId id="2147483916" r:id="rId24"/>
    <p:sldLayoutId id="2147483917" r:id="rId25"/>
    <p:sldLayoutId id="2147483918" r:id="rId26"/>
    <p:sldLayoutId id="2147483919" r:id="rId27"/>
    <p:sldLayoutId id="2147483920" r:id="rId28"/>
    <p:sldLayoutId id="2147483921" r:id="rId29"/>
    <p:sldLayoutId id="2147483922" r:id="rId30"/>
    <p:sldLayoutId id="2147483923" r:id="rId31"/>
    <p:sldLayoutId id="2147483924" r:id="rId32"/>
    <p:sldLayoutId id="2147483925" r:id="rId33"/>
    <p:sldLayoutId id="2147483926" r:id="rId34"/>
  </p:sldLayoutIdLst>
  <p:transition/>
  <p:hf hdr="0" ftr="0" dt="0"/>
  <p:txStyles>
    <p:titleStyle>
      <a:lvl1pPr algn="l" defTabSz="457189" rtl="0" eaLnBrk="1" latinLnBrk="0" hangingPunct="1">
        <a:lnSpc>
          <a:spcPct val="80000"/>
        </a:lnSpc>
        <a:spcBef>
          <a:spcPct val="0"/>
        </a:spcBef>
        <a:buNone/>
        <a:defRPr sz="2000" b="1" kern="1200" spc="0" baseline="0">
          <a:solidFill>
            <a:schemeClr val="tx1"/>
          </a:solidFill>
          <a:latin typeface="+mj-lt"/>
          <a:ea typeface="+mj-ea"/>
          <a:cs typeface="+mj-cs"/>
        </a:defRPr>
      </a:lvl1pPr>
    </p:titleStyle>
    <p:bodyStyle>
      <a:lvl1pPr marL="0" indent="0" algn="l" defTabSz="457189" rtl="0" eaLnBrk="1" latinLnBrk="0" hangingPunct="1">
        <a:lnSpc>
          <a:spcPct val="90000"/>
        </a:lnSpc>
        <a:spcBef>
          <a:spcPts val="800"/>
        </a:spcBef>
        <a:spcAft>
          <a:spcPts val="0"/>
        </a:spcAft>
        <a:buClr>
          <a:schemeClr val="tx1"/>
        </a:buClr>
        <a:buFont typeface="Lucida Grande"/>
        <a:buNone/>
        <a:defRPr sz="1200" b="1" kern="1200" spc="0" baseline="0">
          <a:solidFill>
            <a:schemeClr val="tx1"/>
          </a:solidFill>
          <a:latin typeface="+mn-lt"/>
          <a:ea typeface="+mn-ea"/>
          <a:cs typeface="+mn-cs"/>
        </a:defRPr>
      </a:lvl1pPr>
      <a:lvl2pPr marL="407978" indent="-222245" algn="l" defTabSz="457189" rtl="0" eaLnBrk="1" latinLnBrk="0" hangingPunct="1">
        <a:lnSpc>
          <a:spcPct val="90000"/>
        </a:lnSpc>
        <a:spcBef>
          <a:spcPts val="800"/>
        </a:spcBef>
        <a:spcAft>
          <a:spcPts val="0"/>
        </a:spcAft>
        <a:buClr>
          <a:schemeClr val="tx1"/>
        </a:buClr>
        <a:buFont typeface="Lucida Grande"/>
        <a:buChar char="−"/>
        <a:tabLst>
          <a:tab pos="5379904" algn="l"/>
        </a:tabLst>
        <a:defRPr sz="900" kern="1200" spc="0" baseline="0">
          <a:solidFill>
            <a:schemeClr val="tx1"/>
          </a:solidFill>
          <a:latin typeface="+mn-lt"/>
          <a:ea typeface="+mn-ea"/>
          <a:cs typeface="+mn-cs"/>
        </a:defRPr>
      </a:lvl2pPr>
      <a:lvl3pPr marL="568786" indent="-125997" algn="l" defTabSz="457189" rtl="0" eaLnBrk="1" latinLnBrk="0" hangingPunct="1">
        <a:lnSpc>
          <a:spcPct val="90000"/>
        </a:lnSpc>
        <a:spcBef>
          <a:spcPts val="800"/>
        </a:spcBef>
        <a:spcAft>
          <a:spcPts val="0"/>
        </a:spcAft>
        <a:buClr>
          <a:schemeClr val="tx1"/>
        </a:buClr>
        <a:buFont typeface="Arial"/>
        <a:buChar char="•"/>
        <a:tabLst>
          <a:tab pos="5379904" algn="l"/>
        </a:tabLst>
        <a:defRPr sz="800" kern="1200" spc="0" baseline="0">
          <a:solidFill>
            <a:schemeClr val="tx1"/>
          </a:solidFill>
          <a:latin typeface="+mn-lt"/>
          <a:ea typeface="+mn-ea"/>
          <a:cs typeface="+mn-cs"/>
        </a:defRPr>
      </a:lvl3pPr>
      <a:lvl4pPr marL="784781" indent="-205195" algn="l" defTabSz="457189" rtl="0" eaLnBrk="1" latinLnBrk="0" hangingPunct="1">
        <a:lnSpc>
          <a:spcPct val="90000"/>
        </a:lnSpc>
        <a:spcBef>
          <a:spcPts val="800"/>
        </a:spcBef>
        <a:spcAft>
          <a:spcPts val="0"/>
        </a:spcAft>
        <a:buClr>
          <a:schemeClr val="tx1"/>
        </a:buClr>
        <a:buFont typeface="Lucida Grande"/>
        <a:buChar char="−"/>
        <a:tabLst>
          <a:tab pos="5379904" algn="l"/>
        </a:tabLst>
        <a:defRPr sz="800" kern="1200" spc="0" baseline="0">
          <a:solidFill>
            <a:schemeClr val="tx1"/>
          </a:solidFill>
          <a:latin typeface="+mn-lt"/>
          <a:ea typeface="+mn-ea"/>
          <a:cs typeface="+mn-cs"/>
        </a:defRPr>
      </a:lvl4pPr>
      <a:lvl5pPr marL="989975" indent="-205195" algn="l" defTabSz="457189" rtl="0" eaLnBrk="1" latinLnBrk="0" hangingPunct="1">
        <a:lnSpc>
          <a:spcPct val="90000"/>
        </a:lnSpc>
        <a:spcBef>
          <a:spcPts val="800"/>
        </a:spcBef>
        <a:spcAft>
          <a:spcPts val="0"/>
        </a:spcAft>
        <a:buClr>
          <a:schemeClr val="tx1"/>
        </a:buClr>
        <a:buFont typeface="Lucida Grande"/>
        <a:buChar char="−"/>
        <a:tabLst>
          <a:tab pos="5379904" algn="l"/>
        </a:tabLst>
        <a:defRPr sz="800" kern="1200" spc="0" baseline="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4867" y="434616"/>
            <a:ext cx="7379420" cy="278808"/>
          </a:xfrm>
          <a:prstGeom prst="rect">
            <a:avLst/>
          </a:prstGeom>
        </p:spPr>
        <p:txBody>
          <a:bodyPr vert="horz" lIns="0" tIns="0" rIns="0" bIns="0" rtlCol="0" anchor="t" anchorCtr="0">
            <a:noAutofit/>
          </a:bodyPr>
          <a:lstStyle/>
          <a:p>
            <a:r>
              <a:rPr lang="en-GB"/>
              <a:t>Titre </a:t>
            </a:r>
            <a:r>
              <a:rPr lang="fr-FR" noProof="0"/>
              <a:t>en</a:t>
            </a:r>
            <a:r>
              <a:rPr lang="en-GB"/>
              <a:t> Century Gothic Bold bas de </a:t>
            </a:r>
            <a:r>
              <a:rPr lang="en-GB" err="1"/>
              <a:t>casse</a:t>
            </a:r>
            <a:endParaRPr lang="en-GB"/>
          </a:p>
        </p:txBody>
      </p:sp>
      <p:sp>
        <p:nvSpPr>
          <p:cNvPr id="4" name="Text Placeholder 3"/>
          <p:cNvSpPr>
            <a:spLocks noGrp="1"/>
          </p:cNvSpPr>
          <p:nvPr>
            <p:ph type="body" idx="1"/>
          </p:nvPr>
        </p:nvSpPr>
        <p:spPr>
          <a:xfrm>
            <a:off x="538610" y="1603376"/>
            <a:ext cx="8229600" cy="2735263"/>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numéro de diapositive 11">
            <a:extLst>
              <a:ext uri="{FF2B5EF4-FFF2-40B4-BE49-F238E27FC236}">
                <a16:creationId xmlns:a16="http://schemas.microsoft.com/office/drawing/2014/main" id="{9953E20C-F195-5E4B-9690-20476ADD4752}"/>
              </a:ext>
            </a:extLst>
          </p:cNvPr>
          <p:cNvSpPr>
            <a:spLocks noGrp="1"/>
          </p:cNvSpPr>
          <p:nvPr>
            <p:ph type="sldNum" sz="quarter" idx="4"/>
          </p:nvPr>
        </p:nvSpPr>
        <p:spPr>
          <a:xfrm>
            <a:off x="8466248" y="4719740"/>
            <a:ext cx="603924" cy="274637"/>
          </a:xfrm>
          <a:prstGeom prst="rect">
            <a:avLst/>
          </a:prstGeom>
        </p:spPr>
        <p:txBody>
          <a:bodyPr vert="horz" lIns="91440" tIns="45720" rIns="91440" bIns="45720" rtlCol="0" anchor="ctr"/>
          <a:lstStyle>
            <a:lvl1pPr algn="r">
              <a:defRPr sz="1200">
                <a:solidFill>
                  <a:schemeClr val="tx1"/>
                </a:solidFill>
              </a:defRPr>
            </a:lvl1pPr>
          </a:lstStyle>
          <a:p>
            <a:fld id="{21995480-1601-7C4D-95DE-8DD54C94E8C4}" type="slidenum">
              <a:rPr lang="fr-FR" smtClean="0"/>
              <a:pPr/>
              <a:t>‹N°›</a:t>
            </a:fld>
            <a:endParaRPr lang="fr-FR" dirty="0"/>
          </a:p>
        </p:txBody>
      </p:sp>
    </p:spTree>
    <p:extLst>
      <p:ext uri="{BB962C8B-B14F-4D97-AF65-F5344CB8AC3E}">
        <p14:creationId xmlns:p14="http://schemas.microsoft.com/office/powerpoint/2010/main" val="2343826942"/>
      </p:ext>
    </p:extLst>
  </p:cSld>
  <p:clrMap bg1="lt1" tx1="dk1" bg2="lt2" tx2="dk2" accent1="accent1" accent2="accent2" accent3="accent3" accent4="accent4" accent5="accent5" accent6="accent6" hlink="hlink" folHlink="folHlink"/>
  <p:sldLayoutIdLst>
    <p:sldLayoutId id="2147483928"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 id="2147483942" r:id="rId14"/>
    <p:sldLayoutId id="2147483943" r:id="rId15"/>
    <p:sldLayoutId id="2147483944" r:id="rId16"/>
    <p:sldLayoutId id="2147483945" r:id="rId17"/>
    <p:sldLayoutId id="2147483946" r:id="rId18"/>
    <p:sldLayoutId id="2147483947" r:id="rId19"/>
    <p:sldLayoutId id="2147483948" r:id="rId20"/>
    <p:sldLayoutId id="2147483949" r:id="rId21"/>
    <p:sldLayoutId id="2147483952" r:id="rId22"/>
  </p:sldLayoutIdLst>
  <p:transition/>
  <p:hf hdr="0" dt="0"/>
  <p:txStyles>
    <p:titleStyle>
      <a:lvl1pPr algn="l" defTabSz="457178" rtl="0" eaLnBrk="1" latinLnBrk="0" hangingPunct="1">
        <a:lnSpc>
          <a:spcPct val="80000"/>
        </a:lnSpc>
        <a:spcBef>
          <a:spcPct val="0"/>
        </a:spcBef>
        <a:buNone/>
        <a:defRPr sz="2000" b="1" kern="1200" spc="0" baseline="0">
          <a:solidFill>
            <a:schemeClr val="tx1"/>
          </a:solidFill>
          <a:latin typeface="+mj-lt"/>
          <a:ea typeface="+mj-ea"/>
          <a:cs typeface="+mj-cs"/>
        </a:defRPr>
      </a:lvl1pPr>
    </p:titleStyle>
    <p:bodyStyle>
      <a:lvl1pPr marL="0" indent="0" algn="l" defTabSz="457178" rtl="0" eaLnBrk="1" latinLnBrk="0" hangingPunct="1">
        <a:lnSpc>
          <a:spcPct val="90000"/>
        </a:lnSpc>
        <a:spcBef>
          <a:spcPts val="800"/>
        </a:spcBef>
        <a:spcAft>
          <a:spcPts val="0"/>
        </a:spcAft>
        <a:buClr>
          <a:schemeClr val="tx1"/>
        </a:buClr>
        <a:buFont typeface="Lucida Grande"/>
        <a:buNone/>
        <a:defRPr sz="1200" b="1" kern="1200" spc="0" baseline="0">
          <a:solidFill>
            <a:schemeClr val="tx1"/>
          </a:solidFill>
          <a:latin typeface="+mn-lt"/>
          <a:ea typeface="+mn-ea"/>
          <a:cs typeface="+mn-cs"/>
        </a:defRPr>
      </a:lvl1pPr>
      <a:lvl2pPr marL="407968" indent="-222239" algn="l" defTabSz="457178" rtl="0" eaLnBrk="1" latinLnBrk="0" hangingPunct="1">
        <a:lnSpc>
          <a:spcPct val="90000"/>
        </a:lnSpc>
        <a:spcBef>
          <a:spcPts val="800"/>
        </a:spcBef>
        <a:spcAft>
          <a:spcPts val="0"/>
        </a:spcAft>
        <a:buClr>
          <a:schemeClr val="tx1"/>
        </a:buClr>
        <a:buFont typeface="Lucida Grande"/>
        <a:buChar char="−"/>
        <a:tabLst>
          <a:tab pos="5379770" algn="l"/>
        </a:tabLst>
        <a:defRPr sz="900" kern="1200" spc="0" baseline="0">
          <a:solidFill>
            <a:schemeClr val="tx1"/>
          </a:solidFill>
          <a:latin typeface="+mn-lt"/>
          <a:ea typeface="+mn-ea"/>
          <a:cs typeface="+mn-cs"/>
        </a:defRPr>
      </a:lvl2pPr>
      <a:lvl3pPr marL="568772" indent="-125994" algn="l" defTabSz="457178" rtl="0" eaLnBrk="1" latinLnBrk="0" hangingPunct="1">
        <a:lnSpc>
          <a:spcPct val="90000"/>
        </a:lnSpc>
        <a:spcBef>
          <a:spcPts val="800"/>
        </a:spcBef>
        <a:spcAft>
          <a:spcPts val="0"/>
        </a:spcAft>
        <a:buClr>
          <a:schemeClr val="tx1"/>
        </a:buClr>
        <a:buFont typeface="Arial"/>
        <a:buChar char="•"/>
        <a:tabLst>
          <a:tab pos="5379770" algn="l"/>
        </a:tabLst>
        <a:defRPr sz="800" kern="1200" spc="0" baseline="0">
          <a:solidFill>
            <a:schemeClr val="tx1"/>
          </a:solidFill>
          <a:latin typeface="+mn-lt"/>
          <a:ea typeface="+mn-ea"/>
          <a:cs typeface="+mn-cs"/>
        </a:defRPr>
      </a:lvl3pPr>
      <a:lvl4pPr marL="784762" indent="-205190" algn="l" defTabSz="457178" rtl="0" eaLnBrk="1" latinLnBrk="0" hangingPunct="1">
        <a:lnSpc>
          <a:spcPct val="90000"/>
        </a:lnSpc>
        <a:spcBef>
          <a:spcPts val="800"/>
        </a:spcBef>
        <a:spcAft>
          <a:spcPts val="0"/>
        </a:spcAft>
        <a:buClr>
          <a:schemeClr val="tx1"/>
        </a:buClr>
        <a:buFont typeface="Lucida Grande"/>
        <a:buChar char="−"/>
        <a:tabLst>
          <a:tab pos="5379770" algn="l"/>
        </a:tabLst>
        <a:defRPr sz="800" kern="1200" spc="0" baseline="0">
          <a:solidFill>
            <a:schemeClr val="tx1"/>
          </a:solidFill>
          <a:latin typeface="+mn-lt"/>
          <a:ea typeface="+mn-ea"/>
          <a:cs typeface="+mn-cs"/>
        </a:defRPr>
      </a:lvl4pPr>
      <a:lvl5pPr marL="989951" indent="-205190" algn="l" defTabSz="457178" rtl="0" eaLnBrk="1" latinLnBrk="0" hangingPunct="1">
        <a:lnSpc>
          <a:spcPct val="90000"/>
        </a:lnSpc>
        <a:spcBef>
          <a:spcPts val="800"/>
        </a:spcBef>
        <a:spcAft>
          <a:spcPts val="0"/>
        </a:spcAft>
        <a:buClr>
          <a:schemeClr val="tx1"/>
        </a:buClr>
        <a:buFont typeface="Lucida Grande"/>
        <a:buChar char="−"/>
        <a:tabLst>
          <a:tab pos="5379770" algn="l"/>
        </a:tabLst>
        <a:defRPr sz="800" kern="1200" spc="0" baseline="0">
          <a:solidFill>
            <a:schemeClr val="tx1"/>
          </a:solidFill>
          <a:latin typeface="+mn-lt"/>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ulie.gaillot@csa.eu" TargetMode="External"/><Relationship Id="rId2"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mailto:lola.loyate@csa.e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7.png"/><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8.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chart" Target="../charts/chart3.xml"/><Relationship Id="rId7" Type="http://schemas.openxmlformats.org/officeDocument/2006/relationships/diagramLayout" Target="../diagrams/layout3.xml"/><Relationship Id="rId2" Type="http://schemas.openxmlformats.org/officeDocument/2006/relationships/image" Target="../media/image70.png"/><Relationship Id="rId1" Type="http://schemas.openxmlformats.org/officeDocument/2006/relationships/slideLayout" Target="../slideLayouts/slideLayout13.xml"/><Relationship Id="rId6" Type="http://schemas.openxmlformats.org/officeDocument/2006/relationships/diagramData" Target="../diagrams/data3.xml"/><Relationship Id="rId5" Type="http://schemas.microsoft.com/office/2007/relationships/hdphoto" Target="../media/hdphoto1.wdp"/><Relationship Id="rId10" Type="http://schemas.microsoft.com/office/2007/relationships/diagramDrawing" Target="../diagrams/drawing3.xml"/><Relationship Id="rId4" Type="http://schemas.openxmlformats.org/officeDocument/2006/relationships/image" Target="../media/image59.png"/><Relationship Id="rId9" Type="http://schemas.openxmlformats.org/officeDocument/2006/relationships/diagramColors" Target="../diagrams/colors3.xml"/></Relationships>
</file>

<file path=ppt/slides/_rels/slide1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chart" Target="../charts/chart4.xml"/><Relationship Id="rId1" Type="http://schemas.openxmlformats.org/officeDocument/2006/relationships/slideLayout" Target="../slideLayouts/slideLayout15.xml"/><Relationship Id="rId5" Type="http://schemas.openxmlformats.org/officeDocument/2006/relationships/chart" Target="../charts/chart5.xml"/><Relationship Id="rId4" Type="http://schemas.openxmlformats.org/officeDocument/2006/relationships/image" Target="../media/image73.png"/></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chart" Target="../charts/chart6.xml"/><Relationship Id="rId7" Type="http://schemas.openxmlformats.org/officeDocument/2006/relationships/diagramColors" Target="../diagrams/colors4.xml"/><Relationship Id="rId2" Type="http://schemas.openxmlformats.org/officeDocument/2006/relationships/image" Target="../media/image74.png"/><Relationship Id="rId1" Type="http://schemas.openxmlformats.org/officeDocument/2006/relationships/slideLayout" Target="../slideLayouts/slideLayout1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75.png"/></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76.png"/><Relationship Id="rId1" Type="http://schemas.openxmlformats.org/officeDocument/2006/relationships/slideLayout" Target="../slideLayouts/slideLayout15.xml"/><Relationship Id="rId4" Type="http://schemas.openxmlformats.org/officeDocument/2006/relationships/image" Target="../media/image77.png"/></Relationships>
</file>

<file path=ppt/slides/_rels/slide1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chart" Target="../charts/chart9.xml"/><Relationship Id="rId7" Type="http://schemas.openxmlformats.org/officeDocument/2006/relationships/image" Target="../media/image80.png"/><Relationship Id="rId2" Type="http://schemas.openxmlformats.org/officeDocument/2006/relationships/chart" Target="../charts/chart8.xml"/><Relationship Id="rId1" Type="http://schemas.openxmlformats.org/officeDocument/2006/relationships/slideLayout" Target="../slideLayouts/slideLayout1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chart" Target="../charts/chart10.xml"/></Relationships>
</file>

<file path=ppt/slides/_rels/slide17.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10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1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04.xml"/><Relationship Id="rId4" Type="http://schemas.openxmlformats.org/officeDocument/2006/relationships/image" Target="../media/image90.png"/></Relationships>
</file>

<file path=ppt/slides/_rels/slide1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jpeg"/><Relationship Id="rId2" Type="http://schemas.openxmlformats.org/officeDocument/2006/relationships/chart" Target="../charts/chart11.xml"/><Relationship Id="rId1" Type="http://schemas.openxmlformats.org/officeDocument/2006/relationships/slideLayout" Target="../slideLayouts/slideLayout104.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22.emf"/><Relationship Id="rId4" Type="http://schemas.openxmlformats.org/officeDocument/2006/relationships/image" Target="../media/image52.png"/></Relationships>
</file>

<file path=ppt/slides/_rels/slide2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chart" Target="../charts/chart12.xml"/><Relationship Id="rId7" Type="http://schemas.openxmlformats.org/officeDocument/2006/relationships/diagramColors" Target="../diagrams/colors5.xml"/><Relationship Id="rId2" Type="http://schemas.openxmlformats.org/officeDocument/2006/relationships/image" Target="../media/image100.png"/><Relationship Id="rId1" Type="http://schemas.openxmlformats.org/officeDocument/2006/relationships/slideLayout" Target="../slideLayouts/slideLayout1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diagramLayout" Target="../diagrams/layout1.xml"/><Relationship Id="rId3" Type="http://schemas.openxmlformats.org/officeDocument/2006/relationships/chart" Target="../charts/chart1.xml"/><Relationship Id="rId7" Type="http://schemas.openxmlformats.org/officeDocument/2006/relationships/image" Target="../media/image61.png"/><Relationship Id="rId12" Type="http://schemas.openxmlformats.org/officeDocument/2006/relationships/diagramData" Target="../diagrams/data1.xml"/><Relationship Id="rId2" Type="http://schemas.openxmlformats.org/officeDocument/2006/relationships/image" Target="../media/image58.png"/><Relationship Id="rId16" Type="http://schemas.microsoft.com/office/2007/relationships/diagramDrawing" Target="../diagrams/drawing1.xml"/><Relationship Id="rId1" Type="http://schemas.openxmlformats.org/officeDocument/2006/relationships/slideLayout" Target="../slideLayouts/slideLayout13.xml"/><Relationship Id="rId6" Type="http://schemas.openxmlformats.org/officeDocument/2006/relationships/image" Target="../media/image60.png"/><Relationship Id="rId11" Type="http://schemas.openxmlformats.org/officeDocument/2006/relationships/image" Target="../media/image65.png"/><Relationship Id="rId5" Type="http://schemas.microsoft.com/office/2007/relationships/hdphoto" Target="../media/hdphoto1.wdp"/><Relationship Id="rId15" Type="http://schemas.openxmlformats.org/officeDocument/2006/relationships/diagramColors" Target="../diagrams/colors1.xml"/><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 Id="rId1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chart" Target="../charts/chart2.xml"/><Relationship Id="rId7" Type="http://schemas.openxmlformats.org/officeDocument/2006/relationships/diagramLayout" Target="../diagrams/layout2.xml"/><Relationship Id="rId2" Type="http://schemas.openxmlformats.org/officeDocument/2006/relationships/image" Target="../media/image66.png"/><Relationship Id="rId1" Type="http://schemas.openxmlformats.org/officeDocument/2006/relationships/slideLayout" Target="../slideLayouts/slideLayout13.xml"/><Relationship Id="rId6" Type="http://schemas.openxmlformats.org/officeDocument/2006/relationships/diagramData" Target="../diagrams/data2.xml"/><Relationship Id="rId5" Type="http://schemas.microsoft.com/office/2007/relationships/hdphoto" Target="../media/hdphoto1.wdp"/><Relationship Id="rId10" Type="http://schemas.microsoft.com/office/2007/relationships/diagramDrawing" Target="../diagrams/drawing2.xml"/><Relationship Id="rId4" Type="http://schemas.openxmlformats.org/officeDocument/2006/relationships/image" Target="../media/image59.png"/><Relationship Id="rId9" Type="http://schemas.openxmlformats.org/officeDocument/2006/relationships/diagramColors" Target="../diagrams/colors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8CCA2EE-0CB2-8B80-AC7E-7ACFC8909904}"/>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1" y="-1"/>
            <a:ext cx="9148379" cy="4263317"/>
          </a:xfrm>
          <a:prstGeom prst="rect">
            <a:avLst/>
          </a:prstGeom>
        </p:spPr>
      </p:pic>
      <p:sp>
        <p:nvSpPr>
          <p:cNvPr id="7" name="Rectangle 6">
            <a:extLst>
              <a:ext uri="{FF2B5EF4-FFF2-40B4-BE49-F238E27FC236}">
                <a16:creationId xmlns:a16="http://schemas.microsoft.com/office/drawing/2014/main" id="{6439AF3E-68AF-8747-6DDC-9B1D164107B1}"/>
              </a:ext>
            </a:extLst>
          </p:cNvPr>
          <p:cNvSpPr/>
          <p:nvPr/>
        </p:nvSpPr>
        <p:spPr>
          <a:xfrm>
            <a:off x="0" y="0"/>
            <a:ext cx="9144000" cy="3136816"/>
          </a:xfrm>
          <a:prstGeom prst="rect">
            <a:avLst/>
          </a:prstGeom>
          <a:solidFill>
            <a:srgbClr val="002060">
              <a:alpha val="5882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E77AB52-6993-78F1-9AC6-3FFA6B881F96}"/>
              </a:ext>
            </a:extLst>
          </p:cNvPr>
          <p:cNvSpPr>
            <a:spLocks noGrp="1" noRot="1" noMove="1" noResize="1" noEditPoints="1" noAdjustHandles="1" noChangeArrowheads="1" noChangeShapeType="1"/>
          </p:cNvSpPr>
          <p:nvPr/>
        </p:nvSpPr>
        <p:spPr>
          <a:xfrm>
            <a:off x="0" y="3179205"/>
            <a:ext cx="9144000" cy="196429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2" name="ZoneTexte 71">
            <a:extLst>
              <a:ext uri="{FF2B5EF4-FFF2-40B4-BE49-F238E27FC236}">
                <a16:creationId xmlns:a16="http://schemas.microsoft.com/office/drawing/2014/main" id="{3DD6E78C-6C1B-6A16-C321-AFF0629D1197}"/>
              </a:ext>
            </a:extLst>
          </p:cNvPr>
          <p:cNvSpPr txBox="1"/>
          <p:nvPr/>
        </p:nvSpPr>
        <p:spPr>
          <a:xfrm>
            <a:off x="1" y="705343"/>
            <a:ext cx="9144000" cy="1031051"/>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kumimoji="0" lang="fr-FR" sz="6100" b="1" i="0" u="none" strike="noStrike" kern="1200" cap="none" spc="0" normalizeH="0" baseline="0" noProof="0" dirty="0">
                <a:ln w="22225">
                  <a:solidFill>
                    <a:schemeClr val="bg1"/>
                  </a:solidFill>
                </a:ln>
                <a:solidFill>
                  <a:schemeClr val="bg1"/>
                </a:solidFill>
                <a:effectLst/>
                <a:uLnTx/>
                <a:uFillTx/>
                <a:latin typeface="Century Gothic" panose="020F0302020204030204"/>
                <a:ea typeface="+mn-ea"/>
                <a:cs typeface="+mn-cs"/>
              </a:rPr>
              <a:t>LES FRANÇAIS ET NOËL</a:t>
            </a:r>
          </a:p>
        </p:txBody>
      </p:sp>
      <p:sp>
        <p:nvSpPr>
          <p:cNvPr id="73" name="Rectangle 72">
            <a:extLst>
              <a:ext uri="{FF2B5EF4-FFF2-40B4-BE49-F238E27FC236}">
                <a16:creationId xmlns:a16="http://schemas.microsoft.com/office/drawing/2014/main" id="{FFB57BA1-598C-1034-CC63-305EAF4435AD}"/>
              </a:ext>
            </a:extLst>
          </p:cNvPr>
          <p:cNvSpPr/>
          <p:nvPr/>
        </p:nvSpPr>
        <p:spPr>
          <a:xfrm>
            <a:off x="2371210" y="457207"/>
            <a:ext cx="4401583" cy="8977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5" name="Rectangle 74">
            <a:extLst>
              <a:ext uri="{FF2B5EF4-FFF2-40B4-BE49-F238E27FC236}">
                <a16:creationId xmlns:a16="http://schemas.microsoft.com/office/drawing/2014/main" id="{0F46A5E9-A382-8E63-79F5-1C21B6D4ECE8}"/>
              </a:ext>
            </a:extLst>
          </p:cNvPr>
          <p:cNvSpPr>
            <a:spLocks/>
          </p:cNvSpPr>
          <p:nvPr/>
        </p:nvSpPr>
        <p:spPr>
          <a:xfrm rot="16200000">
            <a:off x="4487767" y="-1407937"/>
            <a:ext cx="168468" cy="914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8" name="Espace réservé du texte 7">
            <a:extLst>
              <a:ext uri="{FF2B5EF4-FFF2-40B4-BE49-F238E27FC236}">
                <a16:creationId xmlns:a16="http://schemas.microsoft.com/office/drawing/2014/main" id="{92910D60-B7D7-70E2-5137-8AD974592CA7}"/>
              </a:ext>
            </a:extLst>
          </p:cNvPr>
          <p:cNvSpPr txBox="1">
            <a:spLocks/>
          </p:cNvSpPr>
          <p:nvPr/>
        </p:nvSpPr>
        <p:spPr>
          <a:xfrm>
            <a:off x="0" y="2527279"/>
            <a:ext cx="9144000" cy="340519"/>
          </a:xfrm>
          <a:prstGeom prst="roundRect">
            <a:avLst/>
          </a:prstGeom>
          <a:noFill/>
          <a:ln>
            <a:noFill/>
          </a:ln>
        </p:spPr>
        <p:txBody>
          <a:bodyPr vert="horz" wrap="square" lIns="91440" tIns="45720" rIns="91440" bIns="45720" rtlCol="0" anchor="ctr">
            <a:spAutoFit/>
          </a:bodyP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400" b="1" dirty="0">
                <a:solidFill>
                  <a:schemeClr val="bg1"/>
                </a:solidFill>
              </a:rPr>
              <a:t>OCTOBRE 2025 – 2500652</a:t>
            </a:r>
          </a:p>
        </p:txBody>
      </p:sp>
      <p:grpSp>
        <p:nvGrpSpPr>
          <p:cNvPr id="16" name="Groupe 15">
            <a:extLst>
              <a:ext uri="{FF2B5EF4-FFF2-40B4-BE49-F238E27FC236}">
                <a16:creationId xmlns:a16="http://schemas.microsoft.com/office/drawing/2014/main" id="{48AF4CCE-5554-B289-63EE-C6938628CF22}"/>
              </a:ext>
            </a:extLst>
          </p:cNvPr>
          <p:cNvGrpSpPr/>
          <p:nvPr/>
        </p:nvGrpSpPr>
        <p:grpSpPr>
          <a:xfrm>
            <a:off x="264584" y="3493228"/>
            <a:ext cx="2664748" cy="1410744"/>
            <a:chOff x="6775323" y="3523717"/>
            <a:chExt cx="2512597" cy="1410744"/>
          </a:xfrm>
        </p:grpSpPr>
        <p:sp>
          <p:nvSpPr>
            <p:cNvPr id="17" name="Rectangle : coins arrondis 16">
              <a:extLst>
                <a:ext uri="{FF2B5EF4-FFF2-40B4-BE49-F238E27FC236}">
                  <a16:creationId xmlns:a16="http://schemas.microsoft.com/office/drawing/2014/main" id="{E67E80B2-17F2-645C-18F8-0F559343D9F9}"/>
                </a:ext>
              </a:extLst>
            </p:cNvPr>
            <p:cNvSpPr/>
            <p:nvPr/>
          </p:nvSpPr>
          <p:spPr>
            <a:xfrm>
              <a:off x="6775323" y="3523717"/>
              <a:ext cx="2441537" cy="1410744"/>
            </a:xfrm>
            <a:prstGeom prst="roundRect">
              <a:avLst/>
            </a:prstGeom>
            <a:solidFill>
              <a:schemeClr val="bg1"/>
            </a:solidFill>
            <a:ln w="1905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8" name="Espace réservé du texte 11">
              <a:extLst>
                <a:ext uri="{FF2B5EF4-FFF2-40B4-BE49-F238E27FC236}">
                  <a16:creationId xmlns:a16="http://schemas.microsoft.com/office/drawing/2014/main" id="{3B19560A-3B1E-489E-4DBE-E70467307720}"/>
                </a:ext>
              </a:extLst>
            </p:cNvPr>
            <p:cNvSpPr txBox="1">
              <a:spLocks/>
            </p:cNvSpPr>
            <p:nvPr/>
          </p:nvSpPr>
          <p:spPr>
            <a:xfrm>
              <a:off x="6907242" y="3706606"/>
              <a:ext cx="1700613" cy="415498"/>
            </a:xfrm>
            <a:prstGeom prst="rect">
              <a:avLst/>
            </a:prstGeom>
          </p:spPr>
          <p:txBody>
            <a:bodyPr wrap="square">
              <a:spAutoFit/>
            </a:bodyPr>
            <a:lstStyle>
              <a:lvl1pPr marL="0" indent="0" algn="l" defTabSz="457200" rtl="0" eaLnBrk="1" latinLnBrk="0" hangingPunct="1">
                <a:lnSpc>
                  <a:spcPct val="90000"/>
                </a:lnSpc>
                <a:spcBef>
                  <a:spcPts val="800"/>
                </a:spcBef>
                <a:spcAft>
                  <a:spcPts val="0"/>
                </a:spcAft>
                <a:buClr>
                  <a:schemeClr val="tx1"/>
                </a:buClr>
                <a:buFont typeface="Lucida Grande"/>
                <a:buNone/>
                <a:defRPr sz="1200" b="1" kern="1200" spc="0" baseline="0">
                  <a:solidFill>
                    <a:schemeClr val="tx1"/>
                  </a:solidFill>
                  <a:latin typeface="+mn-lt"/>
                  <a:ea typeface="+mn-ea"/>
                  <a:cs typeface="+mn-cs"/>
                </a:defRPr>
              </a:lvl1pPr>
              <a:lvl2pPr marL="407988" indent="-222250" algn="l" defTabSz="457200" rtl="0" eaLnBrk="1" latinLnBrk="0" hangingPunct="1">
                <a:lnSpc>
                  <a:spcPct val="90000"/>
                </a:lnSpc>
                <a:spcBef>
                  <a:spcPts val="800"/>
                </a:spcBef>
                <a:spcAft>
                  <a:spcPts val="0"/>
                </a:spcAft>
                <a:buClr>
                  <a:schemeClr val="tx1"/>
                </a:buClr>
                <a:buFont typeface="Lucida Grande"/>
                <a:buChar char="−"/>
                <a:tabLst>
                  <a:tab pos="5380038" algn="l"/>
                </a:tabLst>
                <a:defRPr sz="900" kern="1200" spc="0" baseline="0">
                  <a:solidFill>
                    <a:schemeClr val="tx1"/>
                  </a:solidFill>
                  <a:latin typeface="+mn-lt"/>
                  <a:ea typeface="+mn-ea"/>
                  <a:cs typeface="+mn-cs"/>
                </a:defRPr>
              </a:lvl2pPr>
              <a:lvl3pPr marL="568800" indent="-126000" algn="l" defTabSz="457200" rtl="0" eaLnBrk="1" latinLnBrk="0" hangingPunct="1">
                <a:lnSpc>
                  <a:spcPct val="90000"/>
                </a:lnSpc>
                <a:spcBef>
                  <a:spcPts val="800"/>
                </a:spcBef>
                <a:spcAft>
                  <a:spcPts val="0"/>
                </a:spcAft>
                <a:buClr>
                  <a:schemeClr val="tx1"/>
                </a:buClr>
                <a:buFont typeface="Arial"/>
                <a:buChar char="•"/>
                <a:tabLst>
                  <a:tab pos="5380038" algn="l"/>
                </a:tabLst>
                <a:defRPr sz="800" kern="1200" spc="0" baseline="0">
                  <a:solidFill>
                    <a:schemeClr val="tx1"/>
                  </a:solidFill>
                  <a:latin typeface="+mn-lt"/>
                  <a:ea typeface="+mn-ea"/>
                  <a:cs typeface="+mn-cs"/>
                </a:defRPr>
              </a:lvl3pPr>
              <a:lvl4pPr marL="784800" indent="-205200" algn="l" defTabSz="457200" rtl="0" eaLnBrk="1" latinLnBrk="0" hangingPunct="1">
                <a:lnSpc>
                  <a:spcPct val="90000"/>
                </a:lnSpc>
                <a:spcBef>
                  <a:spcPts val="800"/>
                </a:spcBef>
                <a:spcAft>
                  <a:spcPts val="0"/>
                </a:spcAft>
                <a:buClr>
                  <a:schemeClr val="tx1"/>
                </a:buClr>
                <a:buFont typeface="Lucida Grande"/>
                <a:buChar char="−"/>
                <a:tabLst>
                  <a:tab pos="5380038" algn="l"/>
                </a:tabLst>
                <a:defRPr sz="800" kern="1200" spc="0" baseline="0">
                  <a:solidFill>
                    <a:schemeClr val="tx1"/>
                  </a:solidFill>
                  <a:latin typeface="+mn-lt"/>
                  <a:ea typeface="+mn-ea"/>
                  <a:cs typeface="+mn-cs"/>
                </a:defRPr>
              </a:lvl4pPr>
              <a:lvl5pPr marL="990000" indent="-205200" algn="l" defTabSz="457200" rtl="0" eaLnBrk="1" latinLnBrk="0" hangingPunct="1">
                <a:lnSpc>
                  <a:spcPct val="90000"/>
                </a:lnSpc>
                <a:spcBef>
                  <a:spcPts val="800"/>
                </a:spcBef>
                <a:spcAft>
                  <a:spcPts val="0"/>
                </a:spcAft>
                <a:buClr>
                  <a:schemeClr val="tx1"/>
                </a:buClr>
                <a:buFont typeface="Lucida Grande"/>
                <a:buChar char="−"/>
                <a:tabLst>
                  <a:tab pos="5380038" algn="l"/>
                </a:tabLst>
                <a:defRPr sz="800" kern="1200" spc="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fr-FR" sz="1050" dirty="0"/>
                <a:t>VOS CONTACTS AU SEIN DU PÔLE SOCIETY DE CSA</a:t>
              </a:r>
            </a:p>
          </p:txBody>
        </p:sp>
        <p:sp>
          <p:nvSpPr>
            <p:cNvPr id="19" name="Espace réservé du texte 12">
              <a:extLst>
                <a:ext uri="{FF2B5EF4-FFF2-40B4-BE49-F238E27FC236}">
                  <a16:creationId xmlns:a16="http://schemas.microsoft.com/office/drawing/2014/main" id="{469E4C7E-18EA-179C-0B0A-F40555BB0725}"/>
                </a:ext>
              </a:extLst>
            </p:cNvPr>
            <p:cNvSpPr txBox="1">
              <a:spLocks/>
            </p:cNvSpPr>
            <p:nvPr/>
          </p:nvSpPr>
          <p:spPr>
            <a:xfrm>
              <a:off x="6876181" y="4233394"/>
              <a:ext cx="2411739" cy="471924"/>
            </a:xfrm>
            <a:prstGeom prst="rect">
              <a:avLst/>
            </a:prstGeom>
          </p:spPr>
          <p:txBody>
            <a:bodyPr wrap="square">
              <a:spAutoFit/>
            </a:bodyPr>
            <a:lstStyle>
              <a:lvl1pPr marL="0" indent="0" algn="l" defTabSz="457200" rtl="0" eaLnBrk="1" latinLnBrk="0" hangingPunct="1">
                <a:lnSpc>
                  <a:spcPct val="90000"/>
                </a:lnSpc>
                <a:spcBef>
                  <a:spcPts val="800"/>
                </a:spcBef>
                <a:spcAft>
                  <a:spcPts val="0"/>
                </a:spcAft>
                <a:buClr>
                  <a:schemeClr val="tx1"/>
                </a:buClr>
                <a:buFont typeface="Lucida Grande"/>
                <a:buNone/>
                <a:defRPr sz="1200" b="1" kern="1200" spc="0" baseline="0">
                  <a:solidFill>
                    <a:schemeClr val="tx1"/>
                  </a:solidFill>
                  <a:latin typeface="+mn-lt"/>
                  <a:ea typeface="+mn-ea"/>
                  <a:cs typeface="+mn-cs"/>
                </a:defRPr>
              </a:lvl1pPr>
              <a:lvl2pPr marL="407988" indent="-222250" algn="l" defTabSz="457200" rtl="0" eaLnBrk="1" latinLnBrk="0" hangingPunct="1">
                <a:lnSpc>
                  <a:spcPct val="90000"/>
                </a:lnSpc>
                <a:spcBef>
                  <a:spcPts val="800"/>
                </a:spcBef>
                <a:spcAft>
                  <a:spcPts val="0"/>
                </a:spcAft>
                <a:buClr>
                  <a:schemeClr val="tx1"/>
                </a:buClr>
                <a:buFont typeface="Lucida Grande"/>
                <a:buChar char="−"/>
                <a:tabLst>
                  <a:tab pos="5380038" algn="l"/>
                </a:tabLst>
                <a:defRPr sz="900" kern="1200" spc="0" baseline="0">
                  <a:solidFill>
                    <a:schemeClr val="tx1"/>
                  </a:solidFill>
                  <a:latin typeface="+mn-lt"/>
                  <a:ea typeface="+mn-ea"/>
                  <a:cs typeface="+mn-cs"/>
                </a:defRPr>
              </a:lvl2pPr>
              <a:lvl3pPr marL="568800" indent="-126000" algn="l" defTabSz="457200" rtl="0" eaLnBrk="1" latinLnBrk="0" hangingPunct="1">
                <a:lnSpc>
                  <a:spcPct val="90000"/>
                </a:lnSpc>
                <a:spcBef>
                  <a:spcPts val="800"/>
                </a:spcBef>
                <a:spcAft>
                  <a:spcPts val="0"/>
                </a:spcAft>
                <a:buClr>
                  <a:schemeClr val="tx1"/>
                </a:buClr>
                <a:buFont typeface="Arial"/>
                <a:buChar char="•"/>
                <a:tabLst>
                  <a:tab pos="5380038" algn="l"/>
                </a:tabLst>
                <a:defRPr sz="800" kern="1200" spc="0" baseline="0">
                  <a:solidFill>
                    <a:schemeClr val="tx1"/>
                  </a:solidFill>
                  <a:latin typeface="+mn-lt"/>
                  <a:ea typeface="+mn-ea"/>
                  <a:cs typeface="+mn-cs"/>
                </a:defRPr>
              </a:lvl3pPr>
              <a:lvl4pPr marL="784800" indent="-205200" algn="l" defTabSz="457200" rtl="0" eaLnBrk="1" latinLnBrk="0" hangingPunct="1">
                <a:lnSpc>
                  <a:spcPct val="90000"/>
                </a:lnSpc>
                <a:spcBef>
                  <a:spcPts val="800"/>
                </a:spcBef>
                <a:spcAft>
                  <a:spcPts val="0"/>
                </a:spcAft>
                <a:buClr>
                  <a:schemeClr val="tx1"/>
                </a:buClr>
                <a:buFont typeface="Lucida Grande"/>
                <a:buChar char="−"/>
                <a:tabLst>
                  <a:tab pos="5380038" algn="l"/>
                </a:tabLst>
                <a:defRPr sz="800" kern="1200" spc="0" baseline="0">
                  <a:solidFill>
                    <a:schemeClr val="tx1"/>
                  </a:solidFill>
                  <a:latin typeface="+mn-lt"/>
                  <a:ea typeface="+mn-ea"/>
                  <a:cs typeface="+mn-cs"/>
                </a:defRPr>
              </a:lvl4pPr>
              <a:lvl5pPr marL="990000" indent="-205200" algn="l" defTabSz="457200" rtl="0" eaLnBrk="1" latinLnBrk="0" hangingPunct="1">
                <a:lnSpc>
                  <a:spcPct val="90000"/>
                </a:lnSpc>
                <a:spcBef>
                  <a:spcPts val="800"/>
                </a:spcBef>
                <a:spcAft>
                  <a:spcPts val="0"/>
                </a:spcAft>
                <a:buClr>
                  <a:schemeClr val="tx1"/>
                </a:buClr>
                <a:buFont typeface="Lucida Grande"/>
                <a:buChar char="−"/>
                <a:tabLst>
                  <a:tab pos="5380038" algn="l"/>
                </a:tabLst>
                <a:defRPr sz="800" kern="1200" spc="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fr-FR" sz="900" dirty="0">
                  <a:solidFill>
                    <a:schemeClr val="accent1">
                      <a:lumMod val="50000"/>
                    </a:schemeClr>
                  </a:solidFill>
                </a:rPr>
                <a:t>• Julie Gaillot : </a:t>
              </a:r>
              <a:r>
                <a:rPr lang="fr-FR" sz="900" i="1" dirty="0">
                  <a:solidFill>
                    <a:schemeClr val="accent1">
                      <a:lumMod val="50000"/>
                    </a:schemeClr>
                  </a:solidFill>
                  <a:hlinkClick r:id="rId3">
                    <a:extLst>
                      <a:ext uri="{A12FA001-AC4F-418D-AE19-62706E023703}">
                        <ahyp:hlinkClr xmlns:ahyp="http://schemas.microsoft.com/office/drawing/2018/hyperlinkcolor" val="tx"/>
                      </a:ext>
                    </a:extLst>
                  </a:hlinkClick>
                </a:rPr>
                <a:t>julie.gaillot@csa.eu</a:t>
              </a:r>
              <a:endParaRPr lang="fr-FR" sz="900" i="1" dirty="0">
                <a:solidFill>
                  <a:schemeClr val="accent1">
                    <a:lumMod val="50000"/>
                  </a:schemeClr>
                </a:solidFill>
              </a:endParaRPr>
            </a:p>
            <a:p>
              <a:pPr>
                <a:lnSpc>
                  <a:spcPct val="100000"/>
                </a:lnSpc>
              </a:pPr>
              <a:r>
                <a:rPr lang="fr-FR" sz="900" dirty="0">
                  <a:solidFill>
                    <a:schemeClr val="accent1">
                      <a:lumMod val="50000"/>
                    </a:schemeClr>
                  </a:solidFill>
                </a:rPr>
                <a:t>• Lola Loyaté : </a:t>
              </a:r>
              <a:r>
                <a:rPr lang="fr-FR" sz="900" i="1" dirty="0">
                  <a:solidFill>
                    <a:schemeClr val="accent1">
                      <a:lumMod val="50000"/>
                    </a:schemeClr>
                  </a:solidFill>
                  <a:hlinkClick r:id="rId4">
                    <a:extLst>
                      <a:ext uri="{A12FA001-AC4F-418D-AE19-62706E023703}">
                        <ahyp:hlinkClr xmlns:ahyp="http://schemas.microsoft.com/office/drawing/2018/hyperlinkcolor" val="tx"/>
                      </a:ext>
                    </a:extLst>
                  </a:hlinkClick>
                </a:rPr>
                <a:t>lola.loyate@csa.eu</a:t>
              </a:r>
              <a:endParaRPr lang="fr-FR" sz="900" dirty="0">
                <a:solidFill>
                  <a:schemeClr val="accent1">
                    <a:lumMod val="50000"/>
                  </a:schemeClr>
                </a:solidFill>
              </a:endParaRPr>
            </a:p>
          </p:txBody>
        </p:sp>
      </p:grpSp>
      <p:pic>
        <p:nvPicPr>
          <p:cNvPr id="3" name="Image 2">
            <a:extLst>
              <a:ext uri="{FF2B5EF4-FFF2-40B4-BE49-F238E27FC236}">
                <a16:creationId xmlns:a16="http://schemas.microsoft.com/office/drawing/2014/main" id="{49253856-6899-740B-6784-D53145D790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99601" y="3585482"/>
            <a:ext cx="2936611" cy="1172956"/>
          </a:xfrm>
          <a:prstGeom prst="rect">
            <a:avLst/>
          </a:prstGeom>
        </p:spPr>
      </p:pic>
      <p:pic>
        <p:nvPicPr>
          <p:cNvPr id="2" name="Picture 3" descr="C:\Users\bfoulquier\Downloads\Cofidis_logo.png">
            <a:extLst>
              <a:ext uri="{FF2B5EF4-FFF2-40B4-BE49-F238E27FC236}">
                <a16:creationId xmlns:a16="http://schemas.microsoft.com/office/drawing/2014/main" id="{36CC7FBD-9429-BD2D-DC2F-6AE8E67672A6}"/>
              </a:ext>
            </a:extLst>
          </p:cNvPr>
          <p:cNvPicPr>
            <a:picLocks noChangeAspect="1" noChangeArrowheads="1"/>
          </p:cNvPicPr>
          <p:nvPr/>
        </p:nvPicPr>
        <p:blipFill>
          <a:blip r:embed="rId6"/>
          <a:srcRect/>
          <a:stretch>
            <a:fillRect/>
          </a:stretch>
        </p:blipFill>
        <p:spPr bwMode="auto">
          <a:xfrm>
            <a:off x="6066045" y="3442096"/>
            <a:ext cx="2750596" cy="1513008"/>
          </a:xfrm>
          <a:prstGeom prst="rect">
            <a:avLst/>
          </a:prstGeom>
          <a:noFill/>
        </p:spPr>
      </p:pic>
      <p:sp>
        <p:nvSpPr>
          <p:cNvPr id="4" name="Espace réservé du texte 7">
            <a:extLst>
              <a:ext uri="{FF2B5EF4-FFF2-40B4-BE49-F238E27FC236}">
                <a16:creationId xmlns:a16="http://schemas.microsoft.com/office/drawing/2014/main" id="{79EB55E1-9677-BF77-97C8-6C9EE432B711}"/>
              </a:ext>
            </a:extLst>
          </p:cNvPr>
          <p:cNvSpPr txBox="1">
            <a:spLocks/>
          </p:cNvSpPr>
          <p:nvPr/>
        </p:nvSpPr>
        <p:spPr>
          <a:xfrm>
            <a:off x="0" y="1792992"/>
            <a:ext cx="9144000" cy="578882"/>
          </a:xfrm>
          <a:prstGeom prst="roundRect">
            <a:avLst/>
          </a:prstGeom>
          <a:noFill/>
          <a:ln>
            <a:noFill/>
          </a:ln>
        </p:spPr>
        <p:txBody>
          <a:bodyPr vert="horz" wrap="square" lIns="91440" tIns="45720" rIns="91440" bIns="45720" rtlCol="0" anchor="ctr">
            <a:spAutoFit/>
          </a:bodyP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2800" b="1" dirty="0">
                <a:solidFill>
                  <a:schemeClr val="bg1"/>
                </a:solidFill>
              </a:rPr>
              <a:t>9</a:t>
            </a:r>
            <a:r>
              <a:rPr lang="fr-FR" sz="2800" b="1" baseline="30000" dirty="0">
                <a:solidFill>
                  <a:schemeClr val="bg1"/>
                </a:solidFill>
              </a:rPr>
              <a:t>e</a:t>
            </a:r>
            <a:r>
              <a:rPr lang="fr-FR" sz="2800" b="1" dirty="0">
                <a:solidFill>
                  <a:schemeClr val="bg1"/>
                </a:solidFill>
              </a:rPr>
              <a:t> édition</a:t>
            </a:r>
          </a:p>
        </p:txBody>
      </p:sp>
    </p:spTree>
    <p:extLst>
      <p:ext uri="{BB962C8B-B14F-4D97-AF65-F5344CB8AC3E}">
        <p14:creationId xmlns:p14="http://schemas.microsoft.com/office/powerpoint/2010/main" val="112359702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693D4-72C1-15C2-1BB0-7952033196E0}"/>
            </a:ext>
          </a:extLst>
        </p:cNvPr>
        <p:cNvGrpSpPr/>
        <p:nvPr/>
      </p:nvGrpSpPr>
      <p:grpSpPr>
        <a:xfrm>
          <a:off x="0" y="0"/>
          <a:ext cx="0" cy="0"/>
          <a:chOff x="0" y="0"/>
          <a:chExt cx="0" cy="0"/>
        </a:xfrm>
      </p:grpSpPr>
      <p:pic>
        <p:nvPicPr>
          <p:cNvPr id="21" name="Image 20">
            <a:extLst>
              <a:ext uri="{FF2B5EF4-FFF2-40B4-BE49-F238E27FC236}">
                <a16:creationId xmlns:a16="http://schemas.microsoft.com/office/drawing/2014/main" id="{777B6C1D-0748-50AD-23B7-CB8E8B262BD9}"/>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39845" y="3144276"/>
            <a:ext cx="3021062" cy="1999223"/>
          </a:xfrm>
          <a:prstGeom prst="rect">
            <a:avLst/>
          </a:prstGeom>
        </p:spPr>
      </p:pic>
      <p:sp>
        <p:nvSpPr>
          <p:cNvPr id="4" name="Espace réservé du numéro de diapositive 3">
            <a:extLst>
              <a:ext uri="{FF2B5EF4-FFF2-40B4-BE49-F238E27FC236}">
                <a16:creationId xmlns:a16="http://schemas.microsoft.com/office/drawing/2014/main" id="{F441C6A5-EBD2-C291-F3AF-AE336AFED4C3}"/>
              </a:ext>
            </a:extLst>
          </p:cNvPr>
          <p:cNvSpPr>
            <a:spLocks noGrp="1"/>
          </p:cNvSpPr>
          <p:nvPr>
            <p:ph type="sldNum" sz="quarter" idx="11"/>
          </p:nvPr>
        </p:nvSpPr>
        <p:spPr/>
        <p:txBody>
          <a:bodyPr/>
          <a:lstStyle/>
          <a:p>
            <a:fld id="{21995480-1601-7C4D-95DE-8DD54C94E8C4}" type="slidenum">
              <a:rPr lang="fr-FR" smtClean="0"/>
              <a:pPr/>
              <a:t>10</a:t>
            </a:fld>
            <a:endParaRPr lang="fr-FR"/>
          </a:p>
        </p:txBody>
      </p:sp>
      <p:sp>
        <p:nvSpPr>
          <p:cNvPr id="12" name="ZoneTexte 11">
            <a:extLst>
              <a:ext uri="{FF2B5EF4-FFF2-40B4-BE49-F238E27FC236}">
                <a16:creationId xmlns:a16="http://schemas.microsoft.com/office/drawing/2014/main" id="{CA30602D-F928-031C-123A-659B396F24E4}"/>
              </a:ext>
            </a:extLst>
          </p:cNvPr>
          <p:cNvSpPr txBox="1"/>
          <p:nvPr/>
        </p:nvSpPr>
        <p:spPr>
          <a:xfrm>
            <a:off x="94430" y="669425"/>
            <a:ext cx="7710003" cy="338554"/>
          </a:xfrm>
          <a:prstGeom prst="rect">
            <a:avLst/>
          </a:prstGeom>
          <a:noFill/>
        </p:spPr>
        <p:txBody>
          <a:bodyPr wrap="square" rtlCol="0">
            <a:spAutoFit/>
          </a:bodyPr>
          <a:lstStyle/>
          <a:p>
            <a:pPr defTabSz="457178">
              <a:buClr>
                <a:srgbClr val="FFFFFF">
                  <a:lumMod val="75000"/>
                </a:srgbClr>
              </a:buClr>
              <a:defRPr/>
            </a:pPr>
            <a:r>
              <a:rPr lang="fr-FR" sz="800" dirty="0">
                <a:solidFill>
                  <a:srgbClr val="000000"/>
                </a:solidFill>
                <a:latin typeface="Century Gothic" panose="020F0302020204030204"/>
              </a:rPr>
              <a:t>Q3. </a:t>
            </a:r>
            <a:r>
              <a:rPr lang="fr-FR" sz="800" b="1" dirty="0">
                <a:solidFill>
                  <a:srgbClr val="000000"/>
                </a:solidFill>
                <a:latin typeface="Century Gothic" panose="020F0302020204030204"/>
              </a:rPr>
              <a:t>Pour vous personnellement, Noël c’est … ?</a:t>
            </a:r>
          </a:p>
          <a:p>
            <a:pPr defTabSz="457178">
              <a:buClr>
                <a:srgbClr val="FFFFFF">
                  <a:lumMod val="75000"/>
                </a:srgbClr>
              </a:buClr>
              <a:defRPr/>
            </a:pPr>
            <a:r>
              <a:rPr lang="fr-FR" sz="800" i="1" dirty="0">
                <a:solidFill>
                  <a:srgbClr val="7E8385"/>
                </a:solidFill>
                <a:latin typeface="Century Gothic" panose="020F0302020204030204"/>
              </a:rPr>
              <a:t>Base : À tous – Une seule réponse possible</a:t>
            </a:r>
            <a:endParaRPr lang="fr-FR" sz="800" i="1" u="sng" dirty="0">
              <a:solidFill>
                <a:srgbClr val="000000"/>
              </a:solidFill>
              <a:latin typeface="Century Gothic" panose="020F0302020204030204"/>
            </a:endParaRPr>
          </a:p>
        </p:txBody>
      </p:sp>
      <p:sp>
        <p:nvSpPr>
          <p:cNvPr id="7" name="Titre 5">
            <a:extLst>
              <a:ext uri="{FF2B5EF4-FFF2-40B4-BE49-F238E27FC236}">
                <a16:creationId xmlns:a16="http://schemas.microsoft.com/office/drawing/2014/main" id="{FA3C4513-55E1-06A7-DAAC-D097199B7978}"/>
              </a:ext>
            </a:extLst>
          </p:cNvPr>
          <p:cNvSpPr txBox="1">
            <a:spLocks/>
          </p:cNvSpPr>
          <p:nvPr/>
        </p:nvSpPr>
        <p:spPr>
          <a:xfrm>
            <a:off x="845031" y="405320"/>
            <a:ext cx="7220795" cy="243656"/>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pPr>
              <a:lnSpc>
                <a:spcPts val="1900"/>
              </a:lnSpc>
            </a:pPr>
            <a:r>
              <a:rPr lang="fr-FR" dirty="0"/>
              <a:t>Pour la grande majorité, Noël rime donc avec liesse…</a:t>
            </a:r>
          </a:p>
        </p:txBody>
      </p:sp>
      <p:pic>
        <p:nvPicPr>
          <p:cNvPr id="10" name="Image 9">
            <a:extLst>
              <a:ext uri="{FF2B5EF4-FFF2-40B4-BE49-F238E27FC236}">
                <a16:creationId xmlns:a16="http://schemas.microsoft.com/office/drawing/2014/main" id="{50326C3B-1942-493C-424F-BAA7DD30DB66}"/>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8391334" y="1"/>
            <a:ext cx="748862" cy="748862"/>
          </a:xfrm>
          <a:prstGeom prst="rect">
            <a:avLst/>
          </a:prstGeom>
        </p:spPr>
      </p:pic>
      <p:sp>
        <p:nvSpPr>
          <p:cNvPr id="8" name="ZoneTexte 7">
            <a:extLst>
              <a:ext uri="{FF2B5EF4-FFF2-40B4-BE49-F238E27FC236}">
                <a16:creationId xmlns:a16="http://schemas.microsoft.com/office/drawing/2014/main" id="{2342B7F3-66AC-658B-728B-284B4738140B}"/>
              </a:ext>
            </a:extLst>
          </p:cNvPr>
          <p:cNvSpPr txBox="1"/>
          <p:nvPr/>
        </p:nvSpPr>
        <p:spPr>
          <a:xfrm>
            <a:off x="581408" y="1124020"/>
            <a:ext cx="2137937" cy="1194378"/>
          </a:xfrm>
          <a:prstGeom prst="roundRect">
            <a:avLst>
              <a:gd name="adj" fmla="val 14741"/>
            </a:avLst>
          </a:prstGeom>
          <a:solidFill>
            <a:srgbClr val="F1F5FD"/>
          </a:solidFill>
        </p:spPr>
        <p:txBody>
          <a:bodyPr wrap="square" rtlCol="0" anchor="ctr">
            <a:noAutofit/>
          </a:bodyPr>
          <a:lstStyle/>
          <a:p>
            <a:pPr algn="ctr"/>
            <a:r>
              <a:rPr lang="fr-FR" sz="7200" b="1" dirty="0">
                <a:solidFill>
                  <a:schemeClr val="accent1"/>
                </a:solidFill>
              </a:rPr>
              <a:t>70%</a:t>
            </a:r>
          </a:p>
        </p:txBody>
      </p:sp>
      <p:sp>
        <p:nvSpPr>
          <p:cNvPr id="9" name="ZoneTexte 8">
            <a:extLst>
              <a:ext uri="{FF2B5EF4-FFF2-40B4-BE49-F238E27FC236}">
                <a16:creationId xmlns:a16="http://schemas.microsoft.com/office/drawing/2014/main" id="{A99E519D-158A-5F20-0D6E-9E0DED748979}"/>
              </a:ext>
            </a:extLst>
          </p:cNvPr>
          <p:cNvSpPr txBox="1"/>
          <p:nvPr/>
        </p:nvSpPr>
        <p:spPr>
          <a:xfrm>
            <a:off x="459132" y="2386749"/>
            <a:ext cx="2355225" cy="759182"/>
          </a:xfrm>
          <a:prstGeom prst="rect">
            <a:avLst/>
          </a:prstGeom>
          <a:noFill/>
        </p:spPr>
        <p:txBody>
          <a:bodyPr wrap="square" rtlCol="0">
            <a:spAutoFit/>
          </a:bodyPr>
          <a:lstStyle/>
          <a:p>
            <a:pPr algn="ctr">
              <a:lnSpc>
                <a:spcPts val="2600"/>
              </a:lnSpc>
            </a:pPr>
            <a:r>
              <a:rPr lang="fr-FR" sz="2400" b="1" dirty="0"/>
              <a:t>NOËL EST</a:t>
            </a:r>
          </a:p>
          <a:p>
            <a:pPr algn="ctr">
              <a:lnSpc>
                <a:spcPts val="2600"/>
              </a:lnSpc>
            </a:pPr>
            <a:r>
              <a:rPr lang="fr-FR" sz="2400" b="1" dirty="0">
                <a:solidFill>
                  <a:schemeClr val="accent1"/>
                </a:solidFill>
              </a:rPr>
              <a:t>UNE FÊTE</a:t>
            </a:r>
            <a:endParaRPr lang="fr-FR" sz="2400" b="1" dirty="0"/>
          </a:p>
        </p:txBody>
      </p:sp>
      <p:sp>
        <p:nvSpPr>
          <p:cNvPr id="13" name="ZoneTexte 12">
            <a:extLst>
              <a:ext uri="{FF2B5EF4-FFF2-40B4-BE49-F238E27FC236}">
                <a16:creationId xmlns:a16="http://schemas.microsoft.com/office/drawing/2014/main" id="{310A4AD4-60FC-022D-A1BA-33B33D4EA541}"/>
              </a:ext>
            </a:extLst>
          </p:cNvPr>
          <p:cNvSpPr txBox="1"/>
          <p:nvPr/>
        </p:nvSpPr>
        <p:spPr>
          <a:xfrm>
            <a:off x="3490259" y="1129832"/>
            <a:ext cx="2137937" cy="1194378"/>
          </a:xfrm>
          <a:prstGeom prst="roundRect">
            <a:avLst>
              <a:gd name="adj" fmla="val 14741"/>
            </a:avLst>
          </a:prstGeom>
          <a:solidFill>
            <a:srgbClr val="FFF8E5"/>
          </a:solidFill>
        </p:spPr>
        <p:txBody>
          <a:bodyPr wrap="square" rtlCol="0" anchor="ctr">
            <a:noAutofit/>
          </a:bodyPr>
          <a:lstStyle/>
          <a:p>
            <a:pPr algn="ctr"/>
            <a:r>
              <a:rPr lang="fr-FR" sz="7200" b="1" dirty="0">
                <a:solidFill>
                  <a:schemeClr val="accent3"/>
                </a:solidFill>
              </a:rPr>
              <a:t>13%</a:t>
            </a:r>
          </a:p>
        </p:txBody>
      </p:sp>
      <p:sp>
        <p:nvSpPr>
          <p:cNvPr id="14" name="ZoneTexte 13">
            <a:extLst>
              <a:ext uri="{FF2B5EF4-FFF2-40B4-BE49-F238E27FC236}">
                <a16:creationId xmlns:a16="http://schemas.microsoft.com/office/drawing/2014/main" id="{1C9A5703-B5C5-8C16-80BD-FE8B99587F5D}"/>
              </a:ext>
            </a:extLst>
          </p:cNvPr>
          <p:cNvSpPr txBox="1"/>
          <p:nvPr/>
        </p:nvSpPr>
        <p:spPr>
          <a:xfrm>
            <a:off x="3049035" y="2385094"/>
            <a:ext cx="2966404" cy="759182"/>
          </a:xfrm>
          <a:prstGeom prst="rect">
            <a:avLst/>
          </a:prstGeom>
          <a:noFill/>
        </p:spPr>
        <p:txBody>
          <a:bodyPr wrap="square" rtlCol="0">
            <a:spAutoFit/>
          </a:bodyPr>
          <a:lstStyle/>
          <a:p>
            <a:pPr algn="ctr">
              <a:lnSpc>
                <a:spcPts val="2600"/>
              </a:lnSpc>
            </a:pPr>
            <a:r>
              <a:rPr lang="fr-FR" sz="2400" b="1" dirty="0"/>
              <a:t>NOËL EST</a:t>
            </a:r>
          </a:p>
          <a:p>
            <a:pPr algn="ctr">
              <a:lnSpc>
                <a:spcPts val="2600"/>
              </a:lnSpc>
            </a:pPr>
            <a:r>
              <a:rPr lang="fr-FR" sz="2400" b="1" dirty="0">
                <a:solidFill>
                  <a:schemeClr val="accent3"/>
                </a:solidFill>
              </a:rPr>
              <a:t>UNE CORVÉE</a:t>
            </a:r>
          </a:p>
        </p:txBody>
      </p:sp>
      <p:sp>
        <p:nvSpPr>
          <p:cNvPr id="15" name="ZoneTexte 14">
            <a:extLst>
              <a:ext uri="{FF2B5EF4-FFF2-40B4-BE49-F238E27FC236}">
                <a16:creationId xmlns:a16="http://schemas.microsoft.com/office/drawing/2014/main" id="{CEEC81E2-782C-70E8-2635-37F43C7867AB}"/>
              </a:ext>
            </a:extLst>
          </p:cNvPr>
          <p:cNvSpPr txBox="1"/>
          <p:nvPr/>
        </p:nvSpPr>
        <p:spPr>
          <a:xfrm>
            <a:off x="6402683" y="1131487"/>
            <a:ext cx="2137937" cy="1194378"/>
          </a:xfrm>
          <a:prstGeom prst="roundRect">
            <a:avLst>
              <a:gd name="adj" fmla="val 14741"/>
            </a:avLst>
          </a:prstGeom>
          <a:solidFill>
            <a:srgbClr val="F7F7F7"/>
          </a:solidFill>
        </p:spPr>
        <p:txBody>
          <a:bodyPr wrap="square" rtlCol="0" anchor="ctr">
            <a:noAutofit/>
          </a:bodyPr>
          <a:lstStyle/>
          <a:p>
            <a:pPr algn="ctr"/>
            <a:r>
              <a:rPr lang="fr-FR" sz="7200" b="1" dirty="0">
                <a:solidFill>
                  <a:schemeClr val="bg1">
                    <a:lumMod val="50000"/>
                  </a:schemeClr>
                </a:solidFill>
              </a:rPr>
              <a:t>17%</a:t>
            </a:r>
          </a:p>
        </p:txBody>
      </p:sp>
      <p:sp>
        <p:nvSpPr>
          <p:cNvPr id="18" name="ZoneTexte 17">
            <a:extLst>
              <a:ext uri="{FF2B5EF4-FFF2-40B4-BE49-F238E27FC236}">
                <a16:creationId xmlns:a16="http://schemas.microsoft.com/office/drawing/2014/main" id="{BF754114-7E82-2978-ADC0-78F5448D721F}"/>
              </a:ext>
            </a:extLst>
          </p:cNvPr>
          <p:cNvSpPr txBox="1"/>
          <p:nvPr/>
        </p:nvSpPr>
        <p:spPr>
          <a:xfrm>
            <a:off x="5985609" y="2385094"/>
            <a:ext cx="2966404" cy="759182"/>
          </a:xfrm>
          <a:prstGeom prst="rect">
            <a:avLst/>
          </a:prstGeom>
          <a:noFill/>
        </p:spPr>
        <p:txBody>
          <a:bodyPr wrap="square" rtlCol="0">
            <a:spAutoFit/>
          </a:bodyPr>
          <a:lstStyle/>
          <a:p>
            <a:pPr algn="ctr">
              <a:lnSpc>
                <a:spcPts val="2600"/>
              </a:lnSpc>
            </a:pPr>
            <a:r>
              <a:rPr lang="fr-FR" sz="2400" b="1" dirty="0"/>
              <a:t>NOËL N’EST </a:t>
            </a:r>
            <a:r>
              <a:rPr lang="fr-FR" sz="2400" b="1" dirty="0">
                <a:solidFill>
                  <a:schemeClr val="bg1">
                    <a:lumMod val="65000"/>
                  </a:schemeClr>
                </a:solidFill>
              </a:rPr>
              <a:t>NI</a:t>
            </a:r>
          </a:p>
          <a:p>
            <a:pPr algn="ctr">
              <a:lnSpc>
                <a:spcPts val="2600"/>
              </a:lnSpc>
            </a:pPr>
            <a:r>
              <a:rPr lang="fr-FR" sz="2400" b="1" dirty="0">
                <a:solidFill>
                  <a:schemeClr val="bg1">
                    <a:lumMod val="65000"/>
                  </a:schemeClr>
                </a:solidFill>
              </a:rPr>
              <a:t>L’UN NI L’AUTRE</a:t>
            </a:r>
          </a:p>
        </p:txBody>
      </p:sp>
      <p:pic>
        <p:nvPicPr>
          <p:cNvPr id="24" name="Image 23">
            <a:extLst>
              <a:ext uri="{FF2B5EF4-FFF2-40B4-BE49-F238E27FC236}">
                <a16:creationId xmlns:a16="http://schemas.microsoft.com/office/drawing/2014/main" id="{2EFD98E5-F9D5-D65D-CA34-35F8FE5C8FB0}"/>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3085421" y="3203504"/>
            <a:ext cx="2893631" cy="1939995"/>
          </a:xfrm>
          <a:prstGeom prst="rect">
            <a:avLst/>
          </a:prstGeom>
        </p:spPr>
      </p:pic>
      <p:pic>
        <p:nvPicPr>
          <p:cNvPr id="26" name="Image 25">
            <a:extLst>
              <a:ext uri="{FF2B5EF4-FFF2-40B4-BE49-F238E27FC236}">
                <a16:creationId xmlns:a16="http://schemas.microsoft.com/office/drawing/2014/main" id="{D03ADCCC-EC02-889B-5577-373D92FC5579}"/>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6605417" y="3203505"/>
            <a:ext cx="1603309" cy="1939996"/>
          </a:xfrm>
          <a:prstGeom prst="rect">
            <a:avLst/>
          </a:prstGeom>
        </p:spPr>
      </p:pic>
      <p:sp>
        <p:nvSpPr>
          <p:cNvPr id="2" name="ZoneTexte 1">
            <a:extLst>
              <a:ext uri="{FF2B5EF4-FFF2-40B4-BE49-F238E27FC236}">
                <a16:creationId xmlns:a16="http://schemas.microsoft.com/office/drawing/2014/main" id="{DA766A33-41D6-80E9-3FCA-C0D512DF38F7}"/>
              </a:ext>
            </a:extLst>
          </p:cNvPr>
          <p:cNvSpPr txBox="1"/>
          <p:nvPr/>
        </p:nvSpPr>
        <p:spPr>
          <a:xfrm>
            <a:off x="4586974" y="3127800"/>
            <a:ext cx="1075109" cy="230832"/>
          </a:xfrm>
          <a:prstGeom prst="rect">
            <a:avLst/>
          </a:prstGeom>
          <a:noFill/>
        </p:spPr>
        <p:txBody>
          <a:bodyPr wrap="square" rtlCol="0">
            <a:spAutoFit/>
          </a:bodyPr>
          <a:lstStyle/>
          <a:p>
            <a:pPr algn="ctr"/>
            <a:r>
              <a:rPr lang="fr-FR" sz="900" dirty="0"/>
              <a:t>50-64 ans : </a:t>
            </a:r>
            <a:r>
              <a:rPr lang="fr-FR" sz="900" b="1" dirty="0">
                <a:solidFill>
                  <a:schemeClr val="accent3"/>
                </a:solidFill>
              </a:rPr>
              <a:t>18%</a:t>
            </a:r>
          </a:p>
        </p:txBody>
      </p:sp>
    </p:spTree>
    <p:extLst>
      <p:ext uri="{BB962C8B-B14F-4D97-AF65-F5344CB8AC3E}">
        <p14:creationId xmlns:p14="http://schemas.microsoft.com/office/powerpoint/2010/main" val="142777257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FDBBE-A0F8-2533-4BFF-BD033BA18B65}"/>
            </a:ext>
          </a:extLst>
        </p:cNvPr>
        <p:cNvGrpSpPr/>
        <p:nvPr/>
      </p:nvGrpSpPr>
      <p:grpSpPr>
        <a:xfrm>
          <a:off x="0" y="0"/>
          <a:ext cx="0" cy="0"/>
          <a:chOff x="0" y="0"/>
          <a:chExt cx="0" cy="0"/>
        </a:xfrm>
      </p:grpSpPr>
      <p:pic>
        <p:nvPicPr>
          <p:cNvPr id="20" name="Image 19">
            <a:extLst>
              <a:ext uri="{FF2B5EF4-FFF2-40B4-BE49-F238E27FC236}">
                <a16:creationId xmlns:a16="http://schemas.microsoft.com/office/drawing/2014/main" id="{96FD0F46-D7A6-A936-F1EB-4D96FCD26C2E}"/>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4943276" y="1987931"/>
            <a:ext cx="3848142" cy="2909142"/>
          </a:xfrm>
          <a:prstGeom prst="rect">
            <a:avLst/>
          </a:prstGeom>
        </p:spPr>
      </p:pic>
      <p:graphicFrame>
        <p:nvGraphicFramePr>
          <p:cNvPr id="12" name="Graphique 11">
            <a:extLst>
              <a:ext uri="{FF2B5EF4-FFF2-40B4-BE49-F238E27FC236}">
                <a16:creationId xmlns:a16="http://schemas.microsoft.com/office/drawing/2014/main" id="{0FCD573B-8279-E00D-6FF5-69F7D49F85C1}"/>
              </a:ext>
            </a:extLst>
          </p:cNvPr>
          <p:cNvGraphicFramePr/>
          <p:nvPr/>
        </p:nvGraphicFramePr>
        <p:xfrm>
          <a:off x="1594047" y="1105877"/>
          <a:ext cx="6946428" cy="3759683"/>
        </p:xfrm>
        <a:graphic>
          <a:graphicData uri="http://schemas.openxmlformats.org/drawingml/2006/chart">
            <c:chart xmlns:c="http://schemas.openxmlformats.org/drawingml/2006/chart" xmlns:r="http://schemas.openxmlformats.org/officeDocument/2006/relationships" r:id="rId3"/>
          </a:graphicData>
        </a:graphic>
      </p:graphicFrame>
      <p:sp>
        <p:nvSpPr>
          <p:cNvPr id="4" name="Espace réservé du numéro de diapositive 3">
            <a:extLst>
              <a:ext uri="{FF2B5EF4-FFF2-40B4-BE49-F238E27FC236}">
                <a16:creationId xmlns:a16="http://schemas.microsoft.com/office/drawing/2014/main" id="{611BAB56-2DF9-F5EB-73B4-A92CE0AA28EB}"/>
              </a:ext>
            </a:extLst>
          </p:cNvPr>
          <p:cNvSpPr>
            <a:spLocks noGrp="1"/>
          </p:cNvSpPr>
          <p:nvPr>
            <p:ph type="sldNum" sz="quarter" idx="11"/>
          </p:nvPr>
        </p:nvSpPr>
        <p:spPr/>
        <p:txBody>
          <a:bodyPr/>
          <a:lstStyle/>
          <a:p>
            <a:fld id="{21995480-1601-7C4D-95DE-8DD54C94E8C4}" type="slidenum">
              <a:rPr lang="fr-FR" smtClean="0"/>
              <a:pPr/>
              <a:t>11</a:t>
            </a:fld>
            <a:endParaRPr lang="fr-FR"/>
          </a:p>
        </p:txBody>
      </p:sp>
      <p:sp>
        <p:nvSpPr>
          <p:cNvPr id="7" name="Titre 5">
            <a:extLst>
              <a:ext uri="{FF2B5EF4-FFF2-40B4-BE49-F238E27FC236}">
                <a16:creationId xmlns:a16="http://schemas.microsoft.com/office/drawing/2014/main" id="{A3BDDCC8-F427-99F1-F2EC-153750F64590}"/>
              </a:ext>
            </a:extLst>
          </p:cNvPr>
          <p:cNvSpPr txBox="1">
            <a:spLocks/>
          </p:cNvSpPr>
          <p:nvPr/>
        </p:nvSpPr>
        <p:spPr>
          <a:xfrm>
            <a:off x="845032" y="161663"/>
            <a:ext cx="7938968" cy="48731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pPr>
              <a:lnSpc>
                <a:spcPts val="1900"/>
              </a:lnSpc>
            </a:pPr>
            <a:r>
              <a:rPr lang="fr-FR" dirty="0"/>
              <a:t>Avant tout parce que c’est un moment de retrouvailles en famille, marqué par le partage de cadeaux et de repas</a:t>
            </a:r>
          </a:p>
        </p:txBody>
      </p:sp>
      <p:pic>
        <p:nvPicPr>
          <p:cNvPr id="10" name="Image 9">
            <a:extLst>
              <a:ext uri="{FF2B5EF4-FFF2-40B4-BE49-F238E27FC236}">
                <a16:creationId xmlns:a16="http://schemas.microsoft.com/office/drawing/2014/main" id="{8E02D2A7-0E9E-6F64-7EB4-B21297B1F116}"/>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8391334" y="1"/>
            <a:ext cx="748862" cy="748862"/>
          </a:xfrm>
          <a:prstGeom prst="rect">
            <a:avLst/>
          </a:prstGeom>
        </p:spPr>
      </p:pic>
      <p:sp>
        <p:nvSpPr>
          <p:cNvPr id="2" name="ZoneTexte 1">
            <a:extLst>
              <a:ext uri="{FF2B5EF4-FFF2-40B4-BE49-F238E27FC236}">
                <a16:creationId xmlns:a16="http://schemas.microsoft.com/office/drawing/2014/main" id="{4ABA19B3-61C4-2F53-202D-21D5FED36394}"/>
              </a:ext>
            </a:extLst>
          </p:cNvPr>
          <p:cNvSpPr txBox="1"/>
          <p:nvPr/>
        </p:nvSpPr>
        <p:spPr>
          <a:xfrm>
            <a:off x="94430" y="669425"/>
            <a:ext cx="7710003" cy="338554"/>
          </a:xfrm>
          <a:prstGeom prst="rect">
            <a:avLst/>
          </a:prstGeom>
          <a:noFill/>
        </p:spPr>
        <p:txBody>
          <a:bodyPr wrap="square" rtlCol="0">
            <a:spAutoFit/>
          </a:bodyPr>
          <a:lstStyle/>
          <a:p>
            <a:pPr defTabSz="457178">
              <a:buClr>
                <a:srgbClr val="FFFFFF">
                  <a:lumMod val="75000"/>
                </a:srgbClr>
              </a:buClr>
              <a:defRPr/>
            </a:pPr>
            <a:r>
              <a:rPr lang="fr-FR" sz="800" dirty="0">
                <a:solidFill>
                  <a:srgbClr val="000000"/>
                </a:solidFill>
                <a:latin typeface="Century Gothic" panose="020F0302020204030204"/>
              </a:rPr>
              <a:t>Q4. </a:t>
            </a:r>
            <a:r>
              <a:rPr lang="fr-FR" sz="800" b="1" dirty="0">
                <a:solidFill>
                  <a:srgbClr val="000000"/>
                </a:solidFill>
                <a:latin typeface="Century Gothic" panose="020F0302020204030204"/>
              </a:rPr>
              <a:t>Quels sont les mots que vous associez le plus à Noel ? </a:t>
            </a:r>
            <a:r>
              <a:rPr lang="fr-FR" sz="800" dirty="0">
                <a:solidFill>
                  <a:srgbClr val="000000"/>
                </a:solidFill>
                <a:latin typeface="Century Gothic" panose="020F0302020204030204"/>
              </a:rPr>
              <a:t>En premier ? En second ?</a:t>
            </a:r>
          </a:p>
          <a:p>
            <a:pPr defTabSz="457178">
              <a:buClr>
                <a:srgbClr val="FFFFFF">
                  <a:lumMod val="75000"/>
                </a:srgbClr>
              </a:buClr>
              <a:defRPr/>
            </a:pPr>
            <a:r>
              <a:rPr lang="fr-FR" sz="800" i="1" dirty="0">
                <a:solidFill>
                  <a:srgbClr val="7E8385"/>
                </a:solidFill>
                <a:latin typeface="Century Gothic" panose="020F0302020204030204"/>
              </a:rPr>
              <a:t>Base : À tous – Deux réponses possibles</a:t>
            </a:r>
            <a:endParaRPr lang="fr-FR" sz="800" i="1" u="sng" dirty="0">
              <a:solidFill>
                <a:srgbClr val="000000"/>
              </a:solidFill>
              <a:latin typeface="Century Gothic" panose="020F0302020204030204"/>
            </a:endParaRPr>
          </a:p>
        </p:txBody>
      </p:sp>
      <p:sp>
        <p:nvSpPr>
          <p:cNvPr id="9" name="ZoneTexte 8">
            <a:extLst>
              <a:ext uri="{FF2B5EF4-FFF2-40B4-BE49-F238E27FC236}">
                <a16:creationId xmlns:a16="http://schemas.microsoft.com/office/drawing/2014/main" id="{8AD3371F-E14A-C909-E0AD-AD4DB6EC7983}"/>
              </a:ext>
            </a:extLst>
          </p:cNvPr>
          <p:cNvSpPr txBox="1"/>
          <p:nvPr/>
        </p:nvSpPr>
        <p:spPr>
          <a:xfrm>
            <a:off x="4325049" y="2816199"/>
            <a:ext cx="1075109" cy="369332"/>
          </a:xfrm>
          <a:prstGeom prst="rect">
            <a:avLst/>
          </a:prstGeom>
          <a:noFill/>
        </p:spPr>
        <p:txBody>
          <a:bodyPr wrap="square" rtlCol="0">
            <a:spAutoFit/>
          </a:bodyPr>
          <a:lstStyle/>
          <a:p>
            <a:r>
              <a:rPr lang="fr-FR" sz="900" dirty="0"/>
              <a:t>&lt; 35 ans : </a:t>
            </a:r>
            <a:r>
              <a:rPr lang="fr-FR" sz="900" b="1" dirty="0">
                <a:solidFill>
                  <a:schemeClr val="accent1">
                    <a:lumMod val="40000"/>
                    <a:lumOff val="60000"/>
                  </a:schemeClr>
                </a:solidFill>
              </a:rPr>
              <a:t>30%</a:t>
            </a:r>
            <a:endParaRPr lang="fr-FR" sz="900" dirty="0"/>
          </a:p>
          <a:p>
            <a:r>
              <a:rPr lang="fr-FR" sz="900" dirty="0"/>
              <a:t>Femmes : </a:t>
            </a:r>
            <a:r>
              <a:rPr lang="fr-FR" sz="900" b="1" dirty="0">
                <a:solidFill>
                  <a:schemeClr val="accent1">
                    <a:lumMod val="40000"/>
                    <a:lumOff val="60000"/>
                  </a:schemeClr>
                </a:solidFill>
              </a:rPr>
              <a:t>29%</a:t>
            </a:r>
          </a:p>
        </p:txBody>
      </p:sp>
      <p:graphicFrame>
        <p:nvGraphicFramePr>
          <p:cNvPr id="11" name="Diagramme 10">
            <a:extLst>
              <a:ext uri="{FF2B5EF4-FFF2-40B4-BE49-F238E27FC236}">
                <a16:creationId xmlns:a16="http://schemas.microsoft.com/office/drawing/2014/main" id="{9BFA2CFC-8A61-ACAF-AFEF-0FFFB482C389}"/>
              </a:ext>
            </a:extLst>
          </p:cNvPr>
          <p:cNvGraphicFramePr/>
          <p:nvPr/>
        </p:nvGraphicFramePr>
        <p:xfrm>
          <a:off x="554551" y="1136170"/>
          <a:ext cx="1562557" cy="372939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13" name="Groupe 12">
            <a:extLst>
              <a:ext uri="{FF2B5EF4-FFF2-40B4-BE49-F238E27FC236}">
                <a16:creationId xmlns:a16="http://schemas.microsoft.com/office/drawing/2014/main" id="{A0F649DD-900A-D133-C1F3-456646C087B6}"/>
              </a:ext>
            </a:extLst>
          </p:cNvPr>
          <p:cNvGrpSpPr/>
          <p:nvPr/>
        </p:nvGrpSpPr>
        <p:grpSpPr>
          <a:xfrm>
            <a:off x="7608099" y="1156577"/>
            <a:ext cx="944714" cy="603713"/>
            <a:chOff x="6705958" y="4182986"/>
            <a:chExt cx="944714" cy="603713"/>
          </a:xfrm>
        </p:grpSpPr>
        <p:sp>
          <p:nvSpPr>
            <p:cNvPr id="14" name="Rectangle 13">
              <a:extLst>
                <a:ext uri="{FF2B5EF4-FFF2-40B4-BE49-F238E27FC236}">
                  <a16:creationId xmlns:a16="http://schemas.microsoft.com/office/drawing/2014/main" id="{8FEB5A29-E313-C28A-979D-238870E84709}"/>
                </a:ext>
              </a:extLst>
            </p:cNvPr>
            <p:cNvSpPr/>
            <p:nvPr/>
          </p:nvSpPr>
          <p:spPr>
            <a:xfrm>
              <a:off x="6847084" y="4347924"/>
              <a:ext cx="72000" cy="72000"/>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5" name="ZoneTexte 14">
              <a:extLst>
                <a:ext uri="{FF2B5EF4-FFF2-40B4-BE49-F238E27FC236}">
                  <a16:creationId xmlns:a16="http://schemas.microsoft.com/office/drawing/2014/main" id="{450D033F-87FA-0C4F-B526-422A569D7604}"/>
                </a:ext>
              </a:extLst>
            </p:cNvPr>
            <p:cNvSpPr txBox="1"/>
            <p:nvPr/>
          </p:nvSpPr>
          <p:spPr>
            <a:xfrm>
              <a:off x="6903043" y="4266623"/>
              <a:ext cx="747629" cy="215444"/>
            </a:xfrm>
            <a:prstGeom prst="rect">
              <a:avLst/>
            </a:prstGeom>
            <a:noFill/>
          </p:spPr>
          <p:txBody>
            <a:bodyPr wrap="square" rtlCol="0">
              <a:spAutoFit/>
            </a:bodyPr>
            <a:lstStyle/>
            <a:p>
              <a:r>
                <a:rPr lang="fr-FR" sz="800" dirty="0">
                  <a:solidFill>
                    <a:srgbClr val="595959"/>
                  </a:solidFill>
                </a:rPr>
                <a:t>En premier</a:t>
              </a:r>
            </a:p>
          </p:txBody>
        </p:sp>
        <p:sp>
          <p:nvSpPr>
            <p:cNvPr id="17" name="ZoneTexte 16">
              <a:extLst>
                <a:ext uri="{FF2B5EF4-FFF2-40B4-BE49-F238E27FC236}">
                  <a16:creationId xmlns:a16="http://schemas.microsoft.com/office/drawing/2014/main" id="{906A4F5C-AD87-D79F-9647-0286F802796E}"/>
                </a:ext>
              </a:extLst>
            </p:cNvPr>
            <p:cNvSpPr txBox="1"/>
            <p:nvPr/>
          </p:nvSpPr>
          <p:spPr>
            <a:xfrm>
              <a:off x="6903043" y="4497068"/>
              <a:ext cx="747629" cy="215444"/>
            </a:xfrm>
            <a:prstGeom prst="rect">
              <a:avLst/>
            </a:prstGeom>
            <a:noFill/>
          </p:spPr>
          <p:txBody>
            <a:bodyPr wrap="square" rtlCol="0">
              <a:spAutoFit/>
            </a:bodyPr>
            <a:lstStyle/>
            <a:p>
              <a:r>
                <a:rPr lang="fr-FR" sz="800" dirty="0">
                  <a:solidFill>
                    <a:srgbClr val="595959"/>
                  </a:solidFill>
                </a:rPr>
                <a:t>Au total</a:t>
              </a:r>
            </a:p>
          </p:txBody>
        </p:sp>
        <p:sp>
          <p:nvSpPr>
            <p:cNvPr id="18" name="Rectangle : coins arrondis 17">
              <a:extLst>
                <a:ext uri="{FF2B5EF4-FFF2-40B4-BE49-F238E27FC236}">
                  <a16:creationId xmlns:a16="http://schemas.microsoft.com/office/drawing/2014/main" id="{3F71622F-5EEC-1EAC-1124-10DA5B39507D}"/>
                </a:ext>
              </a:extLst>
            </p:cNvPr>
            <p:cNvSpPr/>
            <p:nvPr/>
          </p:nvSpPr>
          <p:spPr>
            <a:xfrm>
              <a:off x="6705958" y="4182986"/>
              <a:ext cx="944714" cy="603713"/>
            </a:xfrm>
            <a:prstGeom prst="roundRect">
              <a:avLst>
                <a:gd name="adj" fmla="val 17664"/>
              </a:avLst>
            </a:prstGeom>
            <a:noFill/>
            <a:ln w="127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CCF17CD0-5008-77B4-9E33-2808B575E471}"/>
                </a:ext>
              </a:extLst>
            </p:cNvPr>
            <p:cNvSpPr/>
            <p:nvPr/>
          </p:nvSpPr>
          <p:spPr>
            <a:xfrm>
              <a:off x="6841811" y="4570210"/>
              <a:ext cx="72000" cy="72000"/>
            </a:xfrm>
            <a:prstGeom prst="rect">
              <a:avLst/>
            </a:prstGeom>
            <a:solidFill>
              <a:schemeClr val="accent1">
                <a:lumMod val="40000"/>
                <a:lumOff val="60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sp>
        <p:nvSpPr>
          <p:cNvPr id="3" name="ZoneTexte 2">
            <a:extLst>
              <a:ext uri="{FF2B5EF4-FFF2-40B4-BE49-F238E27FC236}">
                <a16:creationId xmlns:a16="http://schemas.microsoft.com/office/drawing/2014/main" id="{581EDC94-1275-C031-4AA3-97CF3850E49B}"/>
              </a:ext>
            </a:extLst>
          </p:cNvPr>
          <p:cNvSpPr txBox="1"/>
          <p:nvPr/>
        </p:nvSpPr>
        <p:spPr>
          <a:xfrm>
            <a:off x="5442358" y="1803054"/>
            <a:ext cx="1376129" cy="230832"/>
          </a:xfrm>
          <a:prstGeom prst="rect">
            <a:avLst/>
          </a:prstGeom>
          <a:noFill/>
        </p:spPr>
        <p:txBody>
          <a:bodyPr wrap="square" rtlCol="0">
            <a:spAutoFit/>
          </a:bodyPr>
          <a:lstStyle/>
          <a:p>
            <a:r>
              <a:rPr lang="fr-FR" sz="900" dirty="0"/>
              <a:t>18-24 ans : </a:t>
            </a:r>
            <a:r>
              <a:rPr lang="fr-FR" sz="900" b="1" dirty="0">
                <a:solidFill>
                  <a:schemeClr val="accent1">
                    <a:lumMod val="40000"/>
                    <a:lumOff val="60000"/>
                  </a:schemeClr>
                </a:solidFill>
              </a:rPr>
              <a:t>55%</a:t>
            </a:r>
          </a:p>
        </p:txBody>
      </p:sp>
      <p:sp>
        <p:nvSpPr>
          <p:cNvPr id="5" name="ZoneTexte 4">
            <a:extLst>
              <a:ext uri="{FF2B5EF4-FFF2-40B4-BE49-F238E27FC236}">
                <a16:creationId xmlns:a16="http://schemas.microsoft.com/office/drawing/2014/main" id="{5C5C2E5E-AF4D-844D-58F8-842B3BE27C8E}"/>
              </a:ext>
            </a:extLst>
          </p:cNvPr>
          <p:cNvSpPr txBox="1"/>
          <p:nvPr/>
        </p:nvSpPr>
        <p:spPr>
          <a:xfrm>
            <a:off x="5231993" y="2270226"/>
            <a:ext cx="1376129" cy="230832"/>
          </a:xfrm>
          <a:prstGeom prst="rect">
            <a:avLst/>
          </a:prstGeom>
          <a:noFill/>
        </p:spPr>
        <p:txBody>
          <a:bodyPr wrap="square" rtlCol="0">
            <a:spAutoFit/>
          </a:bodyPr>
          <a:lstStyle/>
          <a:p>
            <a:r>
              <a:rPr lang="fr-FR" sz="900" dirty="0"/>
              <a:t>50-64 ans : </a:t>
            </a:r>
            <a:r>
              <a:rPr lang="fr-FR" sz="900" b="1" dirty="0">
                <a:solidFill>
                  <a:schemeClr val="accent1">
                    <a:lumMod val="40000"/>
                    <a:lumOff val="60000"/>
                  </a:schemeClr>
                </a:solidFill>
              </a:rPr>
              <a:t>47%</a:t>
            </a:r>
          </a:p>
        </p:txBody>
      </p:sp>
      <p:sp>
        <p:nvSpPr>
          <p:cNvPr id="6" name="ZoneTexte 5">
            <a:extLst>
              <a:ext uri="{FF2B5EF4-FFF2-40B4-BE49-F238E27FC236}">
                <a16:creationId xmlns:a16="http://schemas.microsoft.com/office/drawing/2014/main" id="{99FA81D0-5987-2E68-6EF0-D4EF3A66CF95}"/>
              </a:ext>
            </a:extLst>
          </p:cNvPr>
          <p:cNvSpPr txBox="1"/>
          <p:nvPr/>
        </p:nvSpPr>
        <p:spPr>
          <a:xfrm>
            <a:off x="3815915" y="3963677"/>
            <a:ext cx="1376129" cy="230832"/>
          </a:xfrm>
          <a:prstGeom prst="rect">
            <a:avLst/>
          </a:prstGeom>
          <a:noFill/>
        </p:spPr>
        <p:txBody>
          <a:bodyPr wrap="square" rtlCol="0">
            <a:spAutoFit/>
          </a:bodyPr>
          <a:lstStyle/>
          <a:p>
            <a:r>
              <a:rPr lang="fr-FR" sz="900" dirty="0"/>
              <a:t>65 ans + : </a:t>
            </a:r>
            <a:r>
              <a:rPr lang="fr-FR" sz="900" b="1" dirty="0">
                <a:solidFill>
                  <a:schemeClr val="accent1">
                    <a:lumMod val="40000"/>
                    <a:lumOff val="60000"/>
                  </a:schemeClr>
                </a:solidFill>
              </a:rPr>
              <a:t>19%</a:t>
            </a:r>
          </a:p>
        </p:txBody>
      </p:sp>
      <p:sp>
        <p:nvSpPr>
          <p:cNvPr id="8" name="ZoneTexte 7">
            <a:extLst>
              <a:ext uri="{FF2B5EF4-FFF2-40B4-BE49-F238E27FC236}">
                <a16:creationId xmlns:a16="http://schemas.microsoft.com/office/drawing/2014/main" id="{49F1B004-C607-A093-AF81-40E2D3BC2639}"/>
              </a:ext>
            </a:extLst>
          </p:cNvPr>
          <p:cNvSpPr txBox="1"/>
          <p:nvPr/>
        </p:nvSpPr>
        <p:spPr>
          <a:xfrm>
            <a:off x="6514503" y="1267625"/>
            <a:ext cx="1376129" cy="230832"/>
          </a:xfrm>
          <a:prstGeom prst="rect">
            <a:avLst/>
          </a:prstGeom>
          <a:noFill/>
        </p:spPr>
        <p:txBody>
          <a:bodyPr wrap="square" rtlCol="0">
            <a:spAutoFit/>
          </a:bodyPr>
          <a:lstStyle/>
          <a:p>
            <a:r>
              <a:rPr lang="fr-FR" sz="900" dirty="0"/>
              <a:t>65 ans + : </a:t>
            </a:r>
            <a:r>
              <a:rPr lang="fr-FR" sz="900" b="1" dirty="0">
                <a:solidFill>
                  <a:schemeClr val="accent1">
                    <a:lumMod val="40000"/>
                    <a:lumOff val="60000"/>
                  </a:schemeClr>
                </a:solidFill>
              </a:rPr>
              <a:t>70%</a:t>
            </a:r>
          </a:p>
        </p:txBody>
      </p:sp>
    </p:spTree>
    <p:extLst>
      <p:ext uri="{BB962C8B-B14F-4D97-AF65-F5344CB8AC3E}">
        <p14:creationId xmlns:p14="http://schemas.microsoft.com/office/powerpoint/2010/main" val="234033343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3B3E4-EA8E-A1CC-0A0D-D4827B9CD0BF}"/>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2B5A3BFD-4D97-7FA7-E0D2-B8468DF696CA}"/>
              </a:ext>
            </a:extLst>
          </p:cNvPr>
          <p:cNvSpPr/>
          <p:nvPr/>
        </p:nvSpPr>
        <p:spPr>
          <a:xfrm>
            <a:off x="3871356" y="-1"/>
            <a:ext cx="5272644" cy="51435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10" name="Titre 3">
            <a:extLst>
              <a:ext uri="{FF2B5EF4-FFF2-40B4-BE49-F238E27FC236}">
                <a16:creationId xmlns:a16="http://schemas.microsoft.com/office/drawing/2014/main" id="{DFFC4F93-1C9D-0F08-440A-391B81F9B315}"/>
              </a:ext>
            </a:extLst>
          </p:cNvPr>
          <p:cNvSpPr>
            <a:spLocks noGrp="1"/>
          </p:cNvSpPr>
          <p:nvPr>
            <p:ph type="title"/>
          </p:nvPr>
        </p:nvSpPr>
        <p:spPr>
          <a:xfrm>
            <a:off x="4168238" y="1"/>
            <a:ext cx="4975761" cy="5143498"/>
          </a:xfrm>
          <a:prstGeom prst="rect">
            <a:avLst/>
          </a:prstGeom>
          <a:noFill/>
        </p:spPr>
        <p:txBody>
          <a:bodyPr wrap="square" lIns="252000" tIns="252000" rIns="252000" bIns="252000">
            <a:noAutofit/>
          </a:bodyPr>
          <a:lstStyle/>
          <a:p>
            <a:pPr>
              <a:lnSpc>
                <a:spcPct val="100000"/>
              </a:lnSpc>
            </a:pPr>
            <a:r>
              <a:rPr lang="fr-FR" sz="3600" dirty="0">
                <a:solidFill>
                  <a:schemeClr val="accent1">
                    <a:lumMod val="20000"/>
                    <a:lumOff val="80000"/>
                  </a:schemeClr>
                </a:solidFill>
              </a:rPr>
              <a:t>2 - </a:t>
            </a:r>
            <a:r>
              <a:rPr lang="fr-FR" sz="3600" dirty="0"/>
              <a:t>Noël 2025 :</a:t>
            </a:r>
            <a:br>
              <a:rPr lang="fr-FR" sz="3600" dirty="0"/>
            </a:br>
            <a:r>
              <a:rPr lang="fr-FR" sz="3600" dirty="0"/>
              <a:t>des budgets globalement stables mais </a:t>
            </a:r>
            <a:br>
              <a:rPr lang="fr-FR" sz="3600" dirty="0"/>
            </a:br>
            <a:r>
              <a:rPr lang="fr-FR" sz="3600" dirty="0"/>
              <a:t>sous tension </a:t>
            </a:r>
            <a:endParaRPr lang="fr-FR" sz="4000" dirty="0"/>
          </a:p>
        </p:txBody>
      </p:sp>
      <p:sp>
        <p:nvSpPr>
          <p:cNvPr id="2" name="Rectangle 1">
            <a:extLst>
              <a:ext uri="{FF2B5EF4-FFF2-40B4-BE49-F238E27FC236}">
                <a16:creationId xmlns:a16="http://schemas.microsoft.com/office/drawing/2014/main" id="{6D620AE2-22BB-5E97-2E4F-62579565F984}"/>
              </a:ext>
            </a:extLst>
          </p:cNvPr>
          <p:cNvSpPr>
            <a:spLocks/>
          </p:cNvSpPr>
          <p:nvPr/>
        </p:nvSpPr>
        <p:spPr>
          <a:xfrm>
            <a:off x="3773819" y="0"/>
            <a:ext cx="150791"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chemeClr val="bg1"/>
              </a:solidFill>
            </a:endParaRPr>
          </a:p>
        </p:txBody>
      </p:sp>
      <p:pic>
        <p:nvPicPr>
          <p:cNvPr id="5" name="Image 4">
            <a:extLst>
              <a:ext uri="{FF2B5EF4-FFF2-40B4-BE49-F238E27FC236}">
                <a16:creationId xmlns:a16="http://schemas.microsoft.com/office/drawing/2014/main" id="{8E83E837-07DA-166B-5D0F-3D4ECB29184B}"/>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99398" y="791571"/>
            <a:ext cx="3495034" cy="3753134"/>
          </a:xfrm>
          <a:prstGeom prst="rect">
            <a:avLst/>
          </a:prstGeom>
        </p:spPr>
      </p:pic>
    </p:spTree>
    <p:extLst>
      <p:ext uri="{BB962C8B-B14F-4D97-AF65-F5344CB8AC3E}">
        <p14:creationId xmlns:p14="http://schemas.microsoft.com/office/powerpoint/2010/main" val="26041073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B0528-1199-33A7-9683-9B5AC8D9919B}"/>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1FD55968-EBB8-3512-654A-F47206575851}"/>
              </a:ext>
            </a:extLst>
          </p:cNvPr>
          <p:cNvSpPr>
            <a:spLocks noGrp="1"/>
          </p:cNvSpPr>
          <p:nvPr>
            <p:ph type="sldNum" sz="quarter" idx="11"/>
          </p:nvPr>
        </p:nvSpPr>
        <p:spPr/>
        <p:txBody>
          <a:bodyPr/>
          <a:lstStyle/>
          <a:p>
            <a:fld id="{21995480-1601-7C4D-95DE-8DD54C94E8C4}" type="slidenum">
              <a:rPr lang="fr-FR" smtClean="0"/>
              <a:pPr/>
              <a:t>13</a:t>
            </a:fld>
            <a:endParaRPr lang="fr-FR"/>
          </a:p>
        </p:txBody>
      </p:sp>
      <p:sp>
        <p:nvSpPr>
          <p:cNvPr id="3" name="Titre 5">
            <a:extLst>
              <a:ext uri="{FF2B5EF4-FFF2-40B4-BE49-F238E27FC236}">
                <a16:creationId xmlns:a16="http://schemas.microsoft.com/office/drawing/2014/main" id="{563F7321-1266-BE5D-A6CE-8E63D8CD6209}"/>
              </a:ext>
            </a:extLst>
          </p:cNvPr>
          <p:cNvSpPr txBox="1">
            <a:spLocks/>
          </p:cNvSpPr>
          <p:nvPr/>
        </p:nvSpPr>
        <p:spPr>
          <a:xfrm>
            <a:off x="845032" y="122125"/>
            <a:ext cx="7938968" cy="620170"/>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pPr>
              <a:lnSpc>
                <a:spcPts val="1600"/>
              </a:lnSpc>
            </a:pPr>
            <a:r>
              <a:rPr lang="fr-FR" dirty="0"/>
              <a:t>Près de la moitié des Français redoutent l’impact du contexte économique sur l’organisation et la préparation des fêtes de fin d’année, une perception en hausse par rapport à 2024</a:t>
            </a:r>
          </a:p>
        </p:txBody>
      </p:sp>
      <p:sp>
        <p:nvSpPr>
          <p:cNvPr id="6" name="ZoneTexte 5">
            <a:extLst>
              <a:ext uri="{FF2B5EF4-FFF2-40B4-BE49-F238E27FC236}">
                <a16:creationId xmlns:a16="http://schemas.microsoft.com/office/drawing/2014/main" id="{FAD99725-0F42-BF77-0C9C-34219E2E5036}"/>
              </a:ext>
            </a:extLst>
          </p:cNvPr>
          <p:cNvSpPr txBox="1"/>
          <p:nvPr/>
        </p:nvSpPr>
        <p:spPr>
          <a:xfrm>
            <a:off x="94430" y="774267"/>
            <a:ext cx="8482749" cy="338554"/>
          </a:xfrm>
          <a:prstGeom prst="rect">
            <a:avLst/>
          </a:prstGeom>
          <a:noFill/>
        </p:spPr>
        <p:txBody>
          <a:bodyPr wrap="square" rtlCol="0">
            <a:spAutoFit/>
          </a:bodyPr>
          <a:lstStyle/>
          <a:p>
            <a:pPr defTabSz="457178">
              <a:buClr>
                <a:srgbClr val="FFFFFF">
                  <a:lumMod val="75000"/>
                </a:srgbClr>
              </a:buClr>
              <a:defRPr/>
            </a:pPr>
            <a:r>
              <a:rPr lang="fr-FR" sz="800" dirty="0">
                <a:solidFill>
                  <a:srgbClr val="000000"/>
                </a:solidFill>
                <a:latin typeface="Century Gothic" panose="020F0302020204030204"/>
              </a:rPr>
              <a:t>Q12. </a:t>
            </a:r>
            <a:r>
              <a:rPr lang="fr-FR" sz="800" b="1" dirty="0">
                <a:solidFill>
                  <a:srgbClr val="000000"/>
                </a:solidFill>
                <a:latin typeface="Century Gothic" panose="020F0302020204030204"/>
              </a:rPr>
              <a:t>Vous personnellement craignez-vous que le contexte économique actuel impacte l’organisation et la préparation de vos fêtes de fin d’année ?</a:t>
            </a:r>
          </a:p>
          <a:p>
            <a:pPr defTabSz="457178">
              <a:buClr>
                <a:srgbClr val="FFFFFF">
                  <a:lumMod val="75000"/>
                </a:srgbClr>
              </a:buClr>
              <a:defRPr/>
            </a:pPr>
            <a:r>
              <a:rPr lang="fr-FR" sz="800" i="1" dirty="0">
                <a:solidFill>
                  <a:srgbClr val="7E8385"/>
                </a:solidFill>
                <a:latin typeface="Century Gothic" panose="020F0302020204030204"/>
              </a:rPr>
              <a:t>Base : À tous – Une seule réponse possible</a:t>
            </a:r>
            <a:endParaRPr lang="fr-FR" sz="800" i="1" u="sng" dirty="0">
              <a:solidFill>
                <a:srgbClr val="000000"/>
              </a:solidFill>
              <a:latin typeface="Century Gothic" panose="020F0302020204030204"/>
            </a:endParaRPr>
          </a:p>
        </p:txBody>
      </p:sp>
      <p:graphicFrame>
        <p:nvGraphicFramePr>
          <p:cNvPr id="8" name="Graphique 7">
            <a:extLst>
              <a:ext uri="{FF2B5EF4-FFF2-40B4-BE49-F238E27FC236}">
                <a16:creationId xmlns:a16="http://schemas.microsoft.com/office/drawing/2014/main" id="{A71FAD11-2D12-9E7A-E45C-08DFD604E519}"/>
              </a:ext>
            </a:extLst>
          </p:cNvPr>
          <p:cNvGraphicFramePr/>
          <p:nvPr>
            <p:extLst>
              <p:ext uri="{D42A27DB-BD31-4B8C-83A1-F6EECF244321}">
                <p14:modId xmlns:p14="http://schemas.microsoft.com/office/powerpoint/2010/main" val="1084867887"/>
              </p:ext>
            </p:extLst>
          </p:nvPr>
        </p:nvGraphicFramePr>
        <p:xfrm>
          <a:off x="73828" y="1077788"/>
          <a:ext cx="8975742" cy="3994925"/>
        </p:xfrm>
        <a:graphic>
          <a:graphicData uri="http://schemas.openxmlformats.org/drawingml/2006/chart">
            <c:chart xmlns:c="http://schemas.openxmlformats.org/drawingml/2006/chart" xmlns:r="http://schemas.openxmlformats.org/officeDocument/2006/relationships" r:id="rId2"/>
          </a:graphicData>
        </a:graphic>
      </p:graphicFrame>
      <p:cxnSp>
        <p:nvCxnSpPr>
          <p:cNvPr id="37" name="Connecteur droit 36">
            <a:extLst>
              <a:ext uri="{FF2B5EF4-FFF2-40B4-BE49-F238E27FC236}">
                <a16:creationId xmlns:a16="http://schemas.microsoft.com/office/drawing/2014/main" id="{6A8AB3A5-D9C5-55CE-CD5D-C97679CA839F}"/>
              </a:ext>
            </a:extLst>
          </p:cNvPr>
          <p:cNvCxnSpPr>
            <a:cxnSpLocks/>
          </p:cNvCxnSpPr>
          <p:nvPr/>
        </p:nvCxnSpPr>
        <p:spPr>
          <a:xfrm>
            <a:off x="6563484" y="1345804"/>
            <a:ext cx="0" cy="2078149"/>
          </a:xfrm>
          <a:prstGeom prst="line">
            <a:avLst/>
          </a:prstGeom>
          <a:ln w="19050">
            <a:solidFill>
              <a:schemeClr val="accent1">
                <a:lumMod val="60000"/>
                <a:lumOff val="4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41" name="ZoneTexte 40">
            <a:extLst>
              <a:ext uri="{FF2B5EF4-FFF2-40B4-BE49-F238E27FC236}">
                <a16:creationId xmlns:a16="http://schemas.microsoft.com/office/drawing/2014/main" id="{B02483C7-CEEC-5914-F7CB-4B2D192F3DEA}"/>
              </a:ext>
            </a:extLst>
          </p:cNvPr>
          <p:cNvSpPr txBox="1"/>
          <p:nvPr/>
        </p:nvSpPr>
        <p:spPr>
          <a:xfrm>
            <a:off x="6689917" y="2791797"/>
            <a:ext cx="2024230" cy="415498"/>
          </a:xfrm>
          <a:prstGeom prst="rect">
            <a:avLst/>
          </a:prstGeom>
          <a:noFill/>
        </p:spPr>
        <p:txBody>
          <a:bodyPr wrap="square" rtlCol="0">
            <a:spAutoFit/>
          </a:bodyPr>
          <a:lstStyle/>
          <a:p>
            <a:r>
              <a:rPr lang="fr-FR" sz="1050" dirty="0"/>
              <a:t>Moins de 35 ans : </a:t>
            </a:r>
            <a:r>
              <a:rPr lang="fr-FR" sz="1050" b="1" dirty="0">
                <a:solidFill>
                  <a:schemeClr val="accent1"/>
                </a:solidFill>
              </a:rPr>
              <a:t>64%</a:t>
            </a:r>
          </a:p>
          <a:p>
            <a:r>
              <a:rPr lang="fr-FR" sz="1050" dirty="0"/>
              <a:t>CSP- : </a:t>
            </a:r>
            <a:r>
              <a:rPr lang="fr-FR" sz="1050" b="1" dirty="0">
                <a:solidFill>
                  <a:schemeClr val="accent1"/>
                </a:solidFill>
              </a:rPr>
              <a:t>55%</a:t>
            </a:r>
          </a:p>
        </p:txBody>
      </p:sp>
      <p:sp>
        <p:nvSpPr>
          <p:cNvPr id="42" name="ZoneTexte 41">
            <a:extLst>
              <a:ext uri="{FF2B5EF4-FFF2-40B4-BE49-F238E27FC236}">
                <a16:creationId xmlns:a16="http://schemas.microsoft.com/office/drawing/2014/main" id="{8D899737-5F07-D92A-0460-A878A8FFCF10}"/>
              </a:ext>
            </a:extLst>
          </p:cNvPr>
          <p:cNvSpPr txBox="1"/>
          <p:nvPr/>
        </p:nvSpPr>
        <p:spPr>
          <a:xfrm>
            <a:off x="842156" y="2791797"/>
            <a:ext cx="1530633" cy="253916"/>
          </a:xfrm>
          <a:prstGeom prst="rect">
            <a:avLst/>
          </a:prstGeom>
          <a:noFill/>
        </p:spPr>
        <p:txBody>
          <a:bodyPr wrap="square" rtlCol="0">
            <a:spAutoFit/>
          </a:bodyPr>
          <a:lstStyle/>
          <a:p>
            <a:pPr algn="r"/>
            <a:r>
              <a:rPr lang="fr-FR" sz="1050" dirty="0"/>
              <a:t>50 ans et plus : </a:t>
            </a:r>
            <a:r>
              <a:rPr lang="fr-FR" sz="1050" b="1" dirty="0">
                <a:solidFill>
                  <a:schemeClr val="accent3"/>
                </a:solidFill>
              </a:rPr>
              <a:t>60%</a:t>
            </a:r>
          </a:p>
        </p:txBody>
      </p:sp>
      <p:cxnSp>
        <p:nvCxnSpPr>
          <p:cNvPr id="43" name="Connecteur droit 42">
            <a:extLst>
              <a:ext uri="{FF2B5EF4-FFF2-40B4-BE49-F238E27FC236}">
                <a16:creationId xmlns:a16="http://schemas.microsoft.com/office/drawing/2014/main" id="{C8074BCE-1238-92E9-49A4-359DF31535B0}"/>
              </a:ext>
            </a:extLst>
          </p:cNvPr>
          <p:cNvCxnSpPr>
            <a:cxnSpLocks/>
          </p:cNvCxnSpPr>
          <p:nvPr/>
        </p:nvCxnSpPr>
        <p:spPr>
          <a:xfrm>
            <a:off x="2549466" y="1350722"/>
            <a:ext cx="0" cy="2078149"/>
          </a:xfrm>
          <a:prstGeom prst="line">
            <a:avLst/>
          </a:prstGeom>
          <a:ln w="19050">
            <a:solidFill>
              <a:schemeClr val="accent3">
                <a:lumMod val="60000"/>
                <a:lumOff val="4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grpSp>
        <p:nvGrpSpPr>
          <p:cNvPr id="45" name="Groupe 44">
            <a:extLst>
              <a:ext uri="{FF2B5EF4-FFF2-40B4-BE49-F238E27FC236}">
                <a16:creationId xmlns:a16="http://schemas.microsoft.com/office/drawing/2014/main" id="{006A710D-2A73-8BE5-9C1D-5F306CECB4B4}"/>
              </a:ext>
            </a:extLst>
          </p:cNvPr>
          <p:cNvGrpSpPr/>
          <p:nvPr/>
        </p:nvGrpSpPr>
        <p:grpSpPr>
          <a:xfrm>
            <a:off x="936449" y="3273113"/>
            <a:ext cx="1943613" cy="1109902"/>
            <a:chOff x="746210" y="3714088"/>
            <a:chExt cx="1943613" cy="1109902"/>
          </a:xfrm>
        </p:grpSpPr>
        <p:grpSp>
          <p:nvGrpSpPr>
            <p:cNvPr id="48" name="Groupe 47">
              <a:extLst>
                <a:ext uri="{FF2B5EF4-FFF2-40B4-BE49-F238E27FC236}">
                  <a16:creationId xmlns:a16="http://schemas.microsoft.com/office/drawing/2014/main" id="{379F04BB-BAE4-097B-867A-F953E4F493AC}"/>
                </a:ext>
              </a:extLst>
            </p:cNvPr>
            <p:cNvGrpSpPr/>
            <p:nvPr/>
          </p:nvGrpSpPr>
          <p:grpSpPr>
            <a:xfrm>
              <a:off x="746210" y="3714088"/>
              <a:ext cx="1943613" cy="1109902"/>
              <a:chOff x="6684570" y="4162316"/>
              <a:chExt cx="1943613" cy="1109902"/>
            </a:xfrm>
          </p:grpSpPr>
          <p:sp>
            <p:nvSpPr>
              <p:cNvPr id="51" name="Rectangle 50">
                <a:extLst>
                  <a:ext uri="{FF2B5EF4-FFF2-40B4-BE49-F238E27FC236}">
                    <a16:creationId xmlns:a16="http://schemas.microsoft.com/office/drawing/2014/main" id="{0CEFB6F4-7A30-E464-B7B1-918038A65D22}"/>
                  </a:ext>
                </a:extLst>
              </p:cNvPr>
              <p:cNvSpPr/>
              <p:nvPr/>
            </p:nvSpPr>
            <p:spPr>
              <a:xfrm>
                <a:off x="6847084" y="4347924"/>
                <a:ext cx="72000" cy="72000"/>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2" name="ZoneTexte 51">
                <a:extLst>
                  <a:ext uri="{FF2B5EF4-FFF2-40B4-BE49-F238E27FC236}">
                    <a16:creationId xmlns:a16="http://schemas.microsoft.com/office/drawing/2014/main" id="{B13D621F-BE81-5266-0065-1BCE0E00BC06}"/>
                  </a:ext>
                </a:extLst>
              </p:cNvPr>
              <p:cNvSpPr txBox="1"/>
              <p:nvPr/>
            </p:nvSpPr>
            <p:spPr>
              <a:xfrm>
                <a:off x="6903043" y="4266623"/>
                <a:ext cx="1125443" cy="215444"/>
              </a:xfrm>
              <a:prstGeom prst="rect">
                <a:avLst/>
              </a:prstGeom>
              <a:noFill/>
            </p:spPr>
            <p:txBody>
              <a:bodyPr wrap="square" rtlCol="0">
                <a:spAutoFit/>
              </a:bodyPr>
              <a:lstStyle/>
              <a:p>
                <a:r>
                  <a:rPr lang="fr-FR" sz="800" dirty="0">
                    <a:solidFill>
                      <a:srgbClr val="595959"/>
                    </a:solidFill>
                  </a:rPr>
                  <a:t>Oui, beaucoup</a:t>
                </a:r>
              </a:p>
            </p:txBody>
          </p:sp>
          <p:sp>
            <p:nvSpPr>
              <p:cNvPr id="53" name="ZoneTexte 52">
                <a:extLst>
                  <a:ext uri="{FF2B5EF4-FFF2-40B4-BE49-F238E27FC236}">
                    <a16:creationId xmlns:a16="http://schemas.microsoft.com/office/drawing/2014/main" id="{5A91825F-58FF-09CC-CFB0-426CCA37C903}"/>
                  </a:ext>
                </a:extLst>
              </p:cNvPr>
              <p:cNvSpPr txBox="1"/>
              <p:nvPr/>
            </p:nvSpPr>
            <p:spPr>
              <a:xfrm>
                <a:off x="6903043" y="4497068"/>
                <a:ext cx="1226946" cy="215444"/>
              </a:xfrm>
              <a:prstGeom prst="rect">
                <a:avLst/>
              </a:prstGeom>
              <a:noFill/>
            </p:spPr>
            <p:txBody>
              <a:bodyPr wrap="square" rtlCol="0">
                <a:spAutoFit/>
              </a:bodyPr>
              <a:lstStyle/>
              <a:p>
                <a:r>
                  <a:rPr lang="fr-FR" sz="800" dirty="0">
                    <a:solidFill>
                      <a:srgbClr val="595959"/>
                    </a:solidFill>
                  </a:rPr>
                  <a:t>Oui, assez</a:t>
                </a:r>
              </a:p>
            </p:txBody>
          </p:sp>
          <p:sp>
            <p:nvSpPr>
              <p:cNvPr id="54" name="ZoneTexte 53">
                <a:extLst>
                  <a:ext uri="{FF2B5EF4-FFF2-40B4-BE49-F238E27FC236}">
                    <a16:creationId xmlns:a16="http://schemas.microsoft.com/office/drawing/2014/main" id="{04859993-6DE4-611C-A35A-E9A216343DAB}"/>
                  </a:ext>
                </a:extLst>
              </p:cNvPr>
              <p:cNvSpPr txBox="1"/>
              <p:nvPr/>
            </p:nvSpPr>
            <p:spPr>
              <a:xfrm>
                <a:off x="6903043" y="4723183"/>
                <a:ext cx="1725140" cy="215444"/>
              </a:xfrm>
              <a:prstGeom prst="rect">
                <a:avLst/>
              </a:prstGeom>
              <a:noFill/>
            </p:spPr>
            <p:txBody>
              <a:bodyPr wrap="square" rtlCol="0">
                <a:spAutoFit/>
              </a:bodyPr>
              <a:lstStyle/>
              <a:p>
                <a:r>
                  <a:rPr lang="fr-FR" sz="800" dirty="0">
                    <a:solidFill>
                      <a:srgbClr val="595959"/>
                    </a:solidFill>
                  </a:rPr>
                  <a:t>Non, pas vraiment</a:t>
                </a:r>
              </a:p>
            </p:txBody>
          </p:sp>
          <p:sp>
            <p:nvSpPr>
              <p:cNvPr id="55" name="Rectangle : coins arrondis 54">
                <a:extLst>
                  <a:ext uri="{FF2B5EF4-FFF2-40B4-BE49-F238E27FC236}">
                    <a16:creationId xmlns:a16="http://schemas.microsoft.com/office/drawing/2014/main" id="{DDBEDD34-0246-3168-0221-118ED6DD6BC4}"/>
                  </a:ext>
                </a:extLst>
              </p:cNvPr>
              <p:cNvSpPr/>
              <p:nvPr/>
            </p:nvSpPr>
            <p:spPr>
              <a:xfrm>
                <a:off x="6684570" y="4162316"/>
                <a:ext cx="1352450" cy="1109902"/>
              </a:xfrm>
              <a:prstGeom prst="roundRect">
                <a:avLst>
                  <a:gd name="adj" fmla="val 11022"/>
                </a:avLst>
              </a:prstGeom>
              <a:noFill/>
              <a:ln w="127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6" name="Rectangle 55">
                <a:extLst>
                  <a:ext uri="{FF2B5EF4-FFF2-40B4-BE49-F238E27FC236}">
                    <a16:creationId xmlns:a16="http://schemas.microsoft.com/office/drawing/2014/main" id="{97B0FED3-3FEC-EAF7-5CA6-CB26DCCB0119}"/>
                  </a:ext>
                </a:extLst>
              </p:cNvPr>
              <p:cNvSpPr/>
              <p:nvPr/>
            </p:nvSpPr>
            <p:spPr>
              <a:xfrm>
                <a:off x="6841811" y="4570210"/>
                <a:ext cx="72000" cy="72000"/>
              </a:xfrm>
              <a:prstGeom prst="rect">
                <a:avLst/>
              </a:prstGeom>
              <a:solidFill>
                <a:schemeClr val="accent1">
                  <a:lumMod val="40000"/>
                  <a:lumOff val="60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7" name="Rectangle 56">
                <a:extLst>
                  <a:ext uri="{FF2B5EF4-FFF2-40B4-BE49-F238E27FC236}">
                    <a16:creationId xmlns:a16="http://schemas.microsoft.com/office/drawing/2014/main" id="{0A0D3491-A387-C3CC-3D9F-6D386D754C6D}"/>
                  </a:ext>
                </a:extLst>
              </p:cNvPr>
              <p:cNvSpPr/>
              <p:nvPr/>
            </p:nvSpPr>
            <p:spPr>
              <a:xfrm>
                <a:off x="6841811" y="4801312"/>
                <a:ext cx="72000" cy="72000"/>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sp>
          <p:nvSpPr>
            <p:cNvPr id="49" name="ZoneTexte 48">
              <a:extLst>
                <a:ext uri="{FF2B5EF4-FFF2-40B4-BE49-F238E27FC236}">
                  <a16:creationId xmlns:a16="http://schemas.microsoft.com/office/drawing/2014/main" id="{74F9A080-0117-C665-BCD7-F3AE45F8283E}"/>
                </a:ext>
              </a:extLst>
            </p:cNvPr>
            <p:cNvSpPr txBox="1"/>
            <p:nvPr/>
          </p:nvSpPr>
          <p:spPr>
            <a:xfrm>
              <a:off x="964683" y="4487276"/>
              <a:ext cx="1653624" cy="215444"/>
            </a:xfrm>
            <a:prstGeom prst="rect">
              <a:avLst/>
            </a:prstGeom>
            <a:noFill/>
          </p:spPr>
          <p:txBody>
            <a:bodyPr wrap="square" rtlCol="0">
              <a:spAutoFit/>
            </a:bodyPr>
            <a:lstStyle/>
            <a:p>
              <a:r>
                <a:rPr lang="fr-FR" sz="800" dirty="0">
                  <a:solidFill>
                    <a:srgbClr val="595959"/>
                  </a:solidFill>
                </a:rPr>
                <a:t>Non, pas du tout</a:t>
              </a:r>
            </a:p>
          </p:txBody>
        </p:sp>
        <p:sp>
          <p:nvSpPr>
            <p:cNvPr id="50" name="Rectangle 49">
              <a:extLst>
                <a:ext uri="{FF2B5EF4-FFF2-40B4-BE49-F238E27FC236}">
                  <a16:creationId xmlns:a16="http://schemas.microsoft.com/office/drawing/2014/main" id="{DD3F75C3-5260-9FE0-8987-D3FB043621EA}"/>
                </a:ext>
              </a:extLst>
            </p:cNvPr>
            <p:cNvSpPr/>
            <p:nvPr/>
          </p:nvSpPr>
          <p:spPr>
            <a:xfrm>
              <a:off x="903451" y="4565405"/>
              <a:ext cx="72000" cy="72000"/>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grpSp>
        <p:nvGrpSpPr>
          <p:cNvPr id="58" name="Groupe 57">
            <a:extLst>
              <a:ext uri="{FF2B5EF4-FFF2-40B4-BE49-F238E27FC236}">
                <a16:creationId xmlns:a16="http://schemas.microsoft.com/office/drawing/2014/main" id="{570B5845-A296-036E-7615-FA8084CC8451}"/>
              </a:ext>
            </a:extLst>
          </p:cNvPr>
          <p:cNvGrpSpPr/>
          <p:nvPr/>
        </p:nvGrpSpPr>
        <p:grpSpPr>
          <a:xfrm>
            <a:off x="3840228" y="1767470"/>
            <a:ext cx="1463543" cy="2169664"/>
            <a:chOff x="3711780" y="1112587"/>
            <a:chExt cx="1829038" cy="2686751"/>
          </a:xfrm>
        </p:grpSpPr>
        <p:pic>
          <p:nvPicPr>
            <p:cNvPr id="59" name="Image 58" descr="Une image contenant cochon, tirelire, Silhouette d’animal, Suidés&#10;&#10;Description générée automatiquement">
              <a:extLst>
                <a:ext uri="{FF2B5EF4-FFF2-40B4-BE49-F238E27FC236}">
                  <a16:creationId xmlns:a16="http://schemas.microsoft.com/office/drawing/2014/main" id="{0534872C-DFC8-561D-B187-177C9EBC272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711780" y="2094436"/>
              <a:ext cx="1720440" cy="1704902"/>
            </a:xfrm>
            <a:prstGeom prst="rect">
              <a:avLst/>
            </a:prstGeom>
          </p:spPr>
        </p:pic>
        <p:pic>
          <p:nvPicPr>
            <p:cNvPr id="60" name="Image 59">
              <a:extLst>
                <a:ext uri="{FF2B5EF4-FFF2-40B4-BE49-F238E27FC236}">
                  <a16:creationId xmlns:a16="http://schemas.microsoft.com/office/drawing/2014/main" id="{E44AF8AD-D7B9-9946-7BA6-60A110E61BE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761097" y="1112587"/>
              <a:ext cx="1779721" cy="1779721"/>
            </a:xfrm>
            <a:prstGeom prst="rect">
              <a:avLst/>
            </a:prstGeom>
          </p:spPr>
        </p:pic>
      </p:grpSp>
      <p:graphicFrame>
        <p:nvGraphicFramePr>
          <p:cNvPr id="62" name="Graphique 61">
            <a:extLst>
              <a:ext uri="{FF2B5EF4-FFF2-40B4-BE49-F238E27FC236}">
                <a16:creationId xmlns:a16="http://schemas.microsoft.com/office/drawing/2014/main" id="{2FF9D6FB-FB04-7E3C-ED1E-FDD1524D34CA}"/>
              </a:ext>
            </a:extLst>
          </p:cNvPr>
          <p:cNvGraphicFramePr/>
          <p:nvPr>
            <p:extLst>
              <p:ext uri="{D42A27DB-BD31-4B8C-83A1-F6EECF244321}">
                <p14:modId xmlns:p14="http://schemas.microsoft.com/office/powerpoint/2010/main" val="2090238637"/>
              </p:ext>
            </p:extLst>
          </p:nvPr>
        </p:nvGraphicFramePr>
        <p:xfrm>
          <a:off x="6761714" y="3449376"/>
          <a:ext cx="1887313" cy="1109902"/>
        </p:xfrm>
        <a:graphic>
          <a:graphicData uri="http://schemas.openxmlformats.org/drawingml/2006/chart">
            <c:chart xmlns:c="http://schemas.openxmlformats.org/drawingml/2006/chart" xmlns:r="http://schemas.openxmlformats.org/officeDocument/2006/relationships" r:id="rId5"/>
          </a:graphicData>
        </a:graphic>
      </p:graphicFrame>
      <p:sp>
        <p:nvSpPr>
          <p:cNvPr id="63" name="ZoneTexte 62">
            <a:extLst>
              <a:ext uri="{FF2B5EF4-FFF2-40B4-BE49-F238E27FC236}">
                <a16:creationId xmlns:a16="http://schemas.microsoft.com/office/drawing/2014/main" id="{AB1725F3-7ADE-2009-E92A-3DC57E343BC1}"/>
              </a:ext>
            </a:extLst>
          </p:cNvPr>
          <p:cNvSpPr txBox="1"/>
          <p:nvPr/>
        </p:nvSpPr>
        <p:spPr>
          <a:xfrm>
            <a:off x="5147552" y="1794581"/>
            <a:ext cx="438870" cy="246221"/>
          </a:xfrm>
          <a:prstGeom prst="rect">
            <a:avLst/>
          </a:prstGeom>
          <a:noFill/>
        </p:spPr>
        <p:txBody>
          <a:bodyPr wrap="square" rtlCol="0">
            <a:spAutoFit/>
          </a:bodyPr>
          <a:lstStyle/>
          <a:p>
            <a:pPr algn="ctr"/>
            <a:r>
              <a:rPr lang="fr-FR" sz="1000" dirty="0">
                <a:solidFill>
                  <a:schemeClr val="bg1"/>
                </a:solidFill>
              </a:rPr>
              <a:t>(=)</a:t>
            </a:r>
          </a:p>
        </p:txBody>
      </p:sp>
      <p:sp>
        <p:nvSpPr>
          <p:cNvPr id="64" name="ZoneTexte 63">
            <a:extLst>
              <a:ext uri="{FF2B5EF4-FFF2-40B4-BE49-F238E27FC236}">
                <a16:creationId xmlns:a16="http://schemas.microsoft.com/office/drawing/2014/main" id="{A850D639-2111-B1EE-AD8B-7AE17B81D869}"/>
              </a:ext>
            </a:extLst>
          </p:cNvPr>
          <p:cNvSpPr txBox="1"/>
          <p:nvPr/>
        </p:nvSpPr>
        <p:spPr>
          <a:xfrm>
            <a:off x="5649539" y="3726654"/>
            <a:ext cx="438870" cy="246221"/>
          </a:xfrm>
          <a:prstGeom prst="rect">
            <a:avLst/>
          </a:prstGeom>
          <a:noFill/>
        </p:spPr>
        <p:txBody>
          <a:bodyPr wrap="square" rtlCol="0">
            <a:spAutoFit/>
          </a:bodyPr>
          <a:lstStyle/>
          <a:p>
            <a:pPr algn="ctr"/>
            <a:r>
              <a:rPr lang="fr-FR" sz="1000" dirty="0">
                <a:solidFill>
                  <a:schemeClr val="bg1"/>
                </a:solidFill>
              </a:rPr>
              <a:t>(+3)</a:t>
            </a:r>
          </a:p>
        </p:txBody>
      </p:sp>
      <p:sp>
        <p:nvSpPr>
          <p:cNvPr id="65" name="ZoneTexte 64">
            <a:extLst>
              <a:ext uri="{FF2B5EF4-FFF2-40B4-BE49-F238E27FC236}">
                <a16:creationId xmlns:a16="http://schemas.microsoft.com/office/drawing/2014/main" id="{72DE7FD2-1878-6544-2C19-5E678A3F1D04}"/>
              </a:ext>
            </a:extLst>
          </p:cNvPr>
          <p:cNvSpPr txBox="1"/>
          <p:nvPr/>
        </p:nvSpPr>
        <p:spPr>
          <a:xfrm>
            <a:off x="3467865" y="1814562"/>
            <a:ext cx="438870" cy="246221"/>
          </a:xfrm>
          <a:prstGeom prst="rect">
            <a:avLst/>
          </a:prstGeom>
          <a:noFill/>
        </p:spPr>
        <p:txBody>
          <a:bodyPr wrap="square" rtlCol="0">
            <a:spAutoFit/>
          </a:bodyPr>
          <a:lstStyle/>
          <a:p>
            <a:pPr algn="ctr"/>
            <a:r>
              <a:rPr lang="fr-FR" sz="1000" dirty="0">
                <a:solidFill>
                  <a:schemeClr val="bg1"/>
                </a:solidFill>
              </a:rPr>
              <a:t>(-3)</a:t>
            </a:r>
          </a:p>
        </p:txBody>
      </p:sp>
      <p:sp>
        <p:nvSpPr>
          <p:cNvPr id="66" name="ZoneTexte 65">
            <a:extLst>
              <a:ext uri="{FF2B5EF4-FFF2-40B4-BE49-F238E27FC236}">
                <a16:creationId xmlns:a16="http://schemas.microsoft.com/office/drawing/2014/main" id="{8827EB8B-2D25-01C7-ED77-365E95D3E2FD}"/>
              </a:ext>
            </a:extLst>
          </p:cNvPr>
          <p:cNvSpPr txBox="1"/>
          <p:nvPr/>
        </p:nvSpPr>
        <p:spPr>
          <a:xfrm>
            <a:off x="3114497" y="3972875"/>
            <a:ext cx="438870" cy="246221"/>
          </a:xfrm>
          <a:prstGeom prst="rect">
            <a:avLst/>
          </a:prstGeom>
          <a:noFill/>
        </p:spPr>
        <p:txBody>
          <a:bodyPr wrap="square" rtlCol="0">
            <a:spAutoFit/>
          </a:bodyPr>
          <a:lstStyle/>
          <a:p>
            <a:pPr algn="ctr"/>
            <a:r>
              <a:rPr lang="fr-FR" sz="1000" dirty="0">
                <a:solidFill>
                  <a:schemeClr val="bg1"/>
                </a:solidFill>
              </a:rPr>
              <a:t>(=)</a:t>
            </a:r>
          </a:p>
        </p:txBody>
      </p:sp>
      <p:grpSp>
        <p:nvGrpSpPr>
          <p:cNvPr id="67" name="Groupe 66">
            <a:extLst>
              <a:ext uri="{FF2B5EF4-FFF2-40B4-BE49-F238E27FC236}">
                <a16:creationId xmlns:a16="http://schemas.microsoft.com/office/drawing/2014/main" id="{23190B1A-6B0A-9229-CE23-BDD466BF206C}"/>
              </a:ext>
            </a:extLst>
          </p:cNvPr>
          <p:cNvGrpSpPr/>
          <p:nvPr/>
        </p:nvGrpSpPr>
        <p:grpSpPr>
          <a:xfrm>
            <a:off x="6755875" y="1328946"/>
            <a:ext cx="1559205" cy="1282728"/>
            <a:chOff x="6636444" y="1328946"/>
            <a:chExt cx="1559205" cy="1282728"/>
          </a:xfrm>
        </p:grpSpPr>
        <p:sp>
          <p:nvSpPr>
            <p:cNvPr id="68" name="ZoneTexte 67">
              <a:extLst>
                <a:ext uri="{FF2B5EF4-FFF2-40B4-BE49-F238E27FC236}">
                  <a16:creationId xmlns:a16="http://schemas.microsoft.com/office/drawing/2014/main" id="{207C29B8-1E75-F625-7CA1-2FA50A4C70E8}"/>
                </a:ext>
              </a:extLst>
            </p:cNvPr>
            <p:cNvSpPr txBox="1"/>
            <p:nvPr/>
          </p:nvSpPr>
          <p:spPr>
            <a:xfrm>
              <a:off x="6670116" y="1328946"/>
              <a:ext cx="1525533" cy="1249012"/>
            </a:xfrm>
            <a:prstGeom prst="roundRect">
              <a:avLst/>
            </a:prstGeom>
            <a:solidFill>
              <a:schemeClr val="accent1">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3200" b="1" dirty="0">
                  <a:solidFill>
                    <a:schemeClr val="accent1"/>
                  </a:solidFill>
                  <a:latin typeface="Century Gothic" panose="020F0302020204030204"/>
                </a:rPr>
                <a:t>OUI</a:t>
              </a: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800" b="1" dirty="0">
                  <a:solidFill>
                    <a:schemeClr val="accent1"/>
                  </a:solidFill>
                  <a:latin typeface="Century Gothic" panose="020F0302020204030204"/>
                </a:rPr>
                <a:t> </a:t>
              </a:r>
              <a:r>
                <a:rPr lang="fr-FR" sz="3600" b="1" dirty="0">
                  <a:solidFill>
                    <a:schemeClr val="accent1"/>
                  </a:solidFill>
                  <a:latin typeface="Century Gothic" panose="020F0302020204030204"/>
                </a:rPr>
                <a:t>XX</a:t>
              </a:r>
              <a:r>
                <a:rPr kumimoji="0" lang="fr-FR" sz="3600" b="1" i="0" u="none" strike="noStrike" kern="1200" cap="none" spc="0" normalizeH="0" baseline="0" noProof="0" dirty="0">
                  <a:ln>
                    <a:noFill/>
                  </a:ln>
                  <a:solidFill>
                    <a:schemeClr val="accent1"/>
                  </a:solidFill>
                  <a:effectLst/>
                  <a:uLnTx/>
                  <a:uFillTx/>
                  <a:latin typeface="Century Gothic" panose="020F0302020204030204"/>
                  <a:ea typeface="+mn-ea"/>
                  <a:cs typeface="+mn-cs"/>
                </a:rPr>
                <a:t>%</a:t>
              </a:r>
            </a:p>
          </p:txBody>
        </p:sp>
        <p:sp>
          <p:nvSpPr>
            <p:cNvPr id="69" name="ZoneTexte 68">
              <a:extLst>
                <a:ext uri="{FF2B5EF4-FFF2-40B4-BE49-F238E27FC236}">
                  <a16:creationId xmlns:a16="http://schemas.microsoft.com/office/drawing/2014/main" id="{38FB252E-56C3-B90C-B533-638D6761778E}"/>
                </a:ext>
              </a:extLst>
            </p:cNvPr>
            <p:cNvSpPr txBox="1"/>
            <p:nvPr/>
          </p:nvSpPr>
          <p:spPr>
            <a:xfrm>
              <a:off x="6636444" y="1362662"/>
              <a:ext cx="1525533" cy="1249012"/>
            </a:xfrm>
            <a:prstGeom prst="roundRect">
              <a:avLst/>
            </a:prstGeom>
            <a:solidFill>
              <a:srgbClr val="F1F5FD"/>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ts val="3800"/>
                </a:lnSpc>
                <a:spcBef>
                  <a:spcPts val="0"/>
                </a:spcBef>
                <a:spcAft>
                  <a:spcPts val="0"/>
                </a:spcAft>
                <a:buClrTx/>
                <a:buSzTx/>
                <a:buFontTx/>
                <a:buNone/>
                <a:tabLst/>
                <a:defRPr/>
              </a:pPr>
              <a:r>
                <a:rPr lang="fr-FR" sz="3200" b="1" dirty="0">
                  <a:solidFill>
                    <a:schemeClr val="accent1"/>
                  </a:solidFill>
                  <a:latin typeface="Century Gothic" panose="020F0302020204030204"/>
                </a:rPr>
                <a:t>OUI</a:t>
              </a: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a:p>
              <a:pPr marL="0" marR="0" lvl="0" indent="0" algn="ctr" defTabSz="457200" rtl="0" eaLnBrk="1" fontAlgn="auto" latinLnBrk="0" hangingPunct="1">
                <a:lnSpc>
                  <a:spcPts val="3800"/>
                </a:lnSpc>
                <a:spcBef>
                  <a:spcPts val="0"/>
                </a:spcBef>
                <a:spcAft>
                  <a:spcPts val="0"/>
                </a:spcAft>
                <a:buClrTx/>
                <a:buSzTx/>
                <a:buFontTx/>
                <a:buNone/>
                <a:tabLst/>
                <a:defRPr/>
              </a:pPr>
              <a:r>
                <a:rPr lang="fr-FR" sz="3600" b="1" dirty="0">
                  <a:solidFill>
                    <a:schemeClr val="accent1"/>
                  </a:solidFill>
                  <a:latin typeface="Century Gothic" panose="020F0302020204030204"/>
                </a:rPr>
                <a:t>48%</a:t>
              </a:r>
            </a:p>
            <a:p>
              <a:pPr marL="0" marR="0" lvl="0" indent="0" algn="ctr" defTabSz="457200" rtl="0" eaLnBrk="1" fontAlgn="auto" latinLnBrk="0" hangingPunct="1">
                <a:lnSpc>
                  <a:spcPts val="1000"/>
                </a:lnSpc>
                <a:spcBef>
                  <a:spcPts val="0"/>
                </a:spcBef>
                <a:spcAft>
                  <a:spcPts val="0"/>
                </a:spcAft>
                <a:buClrTx/>
                <a:buSzTx/>
                <a:buFontTx/>
                <a:buNone/>
                <a:tabLst/>
                <a:defRPr/>
              </a:pPr>
              <a:r>
                <a:rPr kumimoji="0" lang="fr-FR" sz="1200" i="0" u="none" strike="noStrike" kern="1200" cap="none" spc="0" normalizeH="0" baseline="0" noProof="0" dirty="0">
                  <a:ln>
                    <a:noFill/>
                  </a:ln>
                  <a:solidFill>
                    <a:schemeClr val="accent1">
                      <a:lumMod val="40000"/>
                      <a:lumOff val="60000"/>
                    </a:schemeClr>
                  </a:solidFill>
                  <a:effectLst/>
                  <a:uLnTx/>
                  <a:uFillTx/>
                  <a:latin typeface="Century Gothic" panose="020F0302020204030204"/>
                  <a:ea typeface="+mn-ea"/>
                  <a:cs typeface="+mn-cs"/>
                </a:rPr>
                <a:t>(+3)</a:t>
              </a:r>
            </a:p>
          </p:txBody>
        </p:sp>
      </p:grpSp>
      <p:grpSp>
        <p:nvGrpSpPr>
          <p:cNvPr id="70" name="Groupe 69">
            <a:extLst>
              <a:ext uri="{FF2B5EF4-FFF2-40B4-BE49-F238E27FC236}">
                <a16:creationId xmlns:a16="http://schemas.microsoft.com/office/drawing/2014/main" id="{D51A2DA2-5294-3CE8-0BDA-AE180B9BCF34}"/>
              </a:ext>
            </a:extLst>
          </p:cNvPr>
          <p:cNvGrpSpPr/>
          <p:nvPr/>
        </p:nvGrpSpPr>
        <p:grpSpPr>
          <a:xfrm>
            <a:off x="806314" y="1327262"/>
            <a:ext cx="1561375" cy="1282728"/>
            <a:chOff x="6600602" y="1328946"/>
            <a:chExt cx="1561375" cy="1282728"/>
          </a:xfrm>
        </p:grpSpPr>
        <p:sp>
          <p:nvSpPr>
            <p:cNvPr id="71" name="ZoneTexte 70">
              <a:extLst>
                <a:ext uri="{FF2B5EF4-FFF2-40B4-BE49-F238E27FC236}">
                  <a16:creationId xmlns:a16="http://schemas.microsoft.com/office/drawing/2014/main" id="{9CB09F7B-968D-56DC-C515-05A0AF1A00F4}"/>
                </a:ext>
              </a:extLst>
            </p:cNvPr>
            <p:cNvSpPr txBox="1"/>
            <p:nvPr/>
          </p:nvSpPr>
          <p:spPr>
            <a:xfrm>
              <a:off x="6600602" y="1328946"/>
              <a:ext cx="1525533" cy="1249012"/>
            </a:xfrm>
            <a:prstGeom prst="roundRect">
              <a:avLst/>
            </a:prstGeom>
            <a:solidFill>
              <a:schemeClr val="accent3">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3200" b="1" dirty="0">
                  <a:solidFill>
                    <a:schemeClr val="accent1"/>
                  </a:solidFill>
                  <a:latin typeface="Century Gothic" panose="020F0302020204030204"/>
                </a:rPr>
                <a:t>OUI</a:t>
              </a: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800" b="1" dirty="0">
                  <a:solidFill>
                    <a:schemeClr val="accent1"/>
                  </a:solidFill>
                  <a:latin typeface="Century Gothic" panose="020F0302020204030204"/>
                </a:rPr>
                <a:t> </a:t>
              </a:r>
              <a:r>
                <a:rPr lang="fr-FR" sz="3600" b="1" dirty="0">
                  <a:solidFill>
                    <a:schemeClr val="accent1"/>
                  </a:solidFill>
                  <a:latin typeface="Century Gothic" panose="020F0302020204030204"/>
                </a:rPr>
                <a:t>XX</a:t>
              </a:r>
              <a:r>
                <a:rPr kumimoji="0" lang="fr-FR" sz="3600" b="1" i="0" u="none" strike="noStrike" kern="1200" cap="none" spc="0" normalizeH="0" baseline="0" noProof="0" dirty="0">
                  <a:ln>
                    <a:noFill/>
                  </a:ln>
                  <a:solidFill>
                    <a:schemeClr val="accent1"/>
                  </a:solidFill>
                  <a:effectLst/>
                  <a:uLnTx/>
                  <a:uFillTx/>
                  <a:latin typeface="Century Gothic" panose="020F0302020204030204"/>
                  <a:ea typeface="+mn-ea"/>
                  <a:cs typeface="+mn-cs"/>
                </a:rPr>
                <a:t>%</a:t>
              </a:r>
            </a:p>
          </p:txBody>
        </p:sp>
        <p:sp>
          <p:nvSpPr>
            <p:cNvPr id="72" name="ZoneTexte 71">
              <a:extLst>
                <a:ext uri="{FF2B5EF4-FFF2-40B4-BE49-F238E27FC236}">
                  <a16:creationId xmlns:a16="http://schemas.microsoft.com/office/drawing/2014/main" id="{2756484E-CD92-66AB-58C7-7DB85DA1D04C}"/>
                </a:ext>
              </a:extLst>
            </p:cNvPr>
            <p:cNvSpPr txBox="1"/>
            <p:nvPr/>
          </p:nvSpPr>
          <p:spPr>
            <a:xfrm>
              <a:off x="6636444" y="1362662"/>
              <a:ext cx="1525533" cy="1249012"/>
            </a:xfrm>
            <a:prstGeom prst="roundRect">
              <a:avLst/>
            </a:prstGeom>
            <a:solidFill>
              <a:srgbClr val="FFF8E5"/>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ts val="3800"/>
                </a:lnSpc>
                <a:spcBef>
                  <a:spcPts val="0"/>
                </a:spcBef>
                <a:spcAft>
                  <a:spcPts val="0"/>
                </a:spcAft>
                <a:buClrTx/>
                <a:buSzTx/>
                <a:buFontTx/>
                <a:buNone/>
                <a:tabLst/>
                <a:defRPr/>
              </a:pPr>
              <a:r>
                <a:rPr lang="fr-FR" sz="3200" b="1" dirty="0">
                  <a:solidFill>
                    <a:schemeClr val="accent3"/>
                  </a:solidFill>
                  <a:latin typeface="Century Gothic" panose="020F0302020204030204"/>
                </a:rPr>
                <a:t>NON</a:t>
              </a:r>
              <a:endParaRPr kumimoji="0" lang="fr-FR" sz="3200" b="1" i="0" u="none" strike="noStrike" kern="1200" cap="none" spc="0" normalizeH="0" baseline="0" noProof="0" dirty="0">
                <a:ln>
                  <a:noFill/>
                </a:ln>
                <a:solidFill>
                  <a:schemeClr val="accent3"/>
                </a:solidFill>
                <a:effectLst/>
                <a:uLnTx/>
                <a:uFillTx/>
                <a:latin typeface="Century Gothic" panose="020F0302020204030204"/>
                <a:ea typeface="+mn-ea"/>
                <a:cs typeface="+mn-cs"/>
              </a:endParaRPr>
            </a:p>
            <a:p>
              <a:pPr marL="0" marR="0" lvl="0" indent="0" algn="ctr" defTabSz="457200" rtl="0" eaLnBrk="1" fontAlgn="auto" latinLnBrk="0" hangingPunct="1">
                <a:lnSpc>
                  <a:spcPts val="3800"/>
                </a:lnSpc>
                <a:spcBef>
                  <a:spcPts val="0"/>
                </a:spcBef>
                <a:spcAft>
                  <a:spcPts val="0"/>
                </a:spcAft>
                <a:buClrTx/>
                <a:buSzTx/>
                <a:buFontTx/>
                <a:buNone/>
                <a:tabLst/>
                <a:defRPr/>
              </a:pPr>
              <a:r>
                <a:rPr lang="fr-FR" sz="2800" b="1" dirty="0">
                  <a:solidFill>
                    <a:schemeClr val="accent3"/>
                  </a:solidFill>
                  <a:latin typeface="Century Gothic" panose="020F0302020204030204"/>
                </a:rPr>
                <a:t> </a:t>
              </a:r>
              <a:r>
                <a:rPr lang="fr-FR" sz="3600" b="1" dirty="0">
                  <a:solidFill>
                    <a:schemeClr val="accent3"/>
                  </a:solidFill>
                  <a:latin typeface="Century Gothic" panose="020F0302020204030204"/>
                </a:rPr>
                <a:t>52</a:t>
              </a:r>
              <a:r>
                <a:rPr kumimoji="0" lang="fr-FR" sz="3600" b="1" i="0" u="none" strike="noStrike" kern="1200" cap="none" spc="0" normalizeH="0" baseline="0" noProof="0" dirty="0">
                  <a:ln>
                    <a:noFill/>
                  </a:ln>
                  <a:solidFill>
                    <a:schemeClr val="accent3"/>
                  </a:solidFill>
                  <a:effectLst/>
                  <a:uLnTx/>
                  <a:uFillTx/>
                  <a:latin typeface="Century Gothic" panose="020F0302020204030204"/>
                  <a:ea typeface="+mn-ea"/>
                  <a:cs typeface="+mn-cs"/>
                </a:rPr>
                <a:t>%</a:t>
              </a:r>
            </a:p>
            <a:p>
              <a:pPr marL="0" marR="0" lvl="0" indent="0" algn="ctr" defTabSz="457200" rtl="0" eaLnBrk="1" fontAlgn="auto" latinLnBrk="0" hangingPunct="1">
                <a:lnSpc>
                  <a:spcPts val="1000"/>
                </a:lnSpc>
                <a:spcBef>
                  <a:spcPts val="0"/>
                </a:spcBef>
                <a:spcAft>
                  <a:spcPts val="0"/>
                </a:spcAft>
                <a:buClrTx/>
                <a:buSzTx/>
                <a:buFontTx/>
                <a:buNone/>
                <a:tabLst/>
                <a:defRPr/>
              </a:pPr>
              <a:r>
                <a:rPr lang="fr-FR" sz="1200" dirty="0">
                  <a:solidFill>
                    <a:schemeClr val="accent3">
                      <a:lumMod val="60000"/>
                      <a:lumOff val="40000"/>
                    </a:schemeClr>
                  </a:solidFill>
                  <a:latin typeface="Century Gothic" panose="020F0302020204030204"/>
                </a:rPr>
                <a:t>(-3)</a:t>
              </a:r>
              <a:endParaRPr kumimoji="0" lang="fr-FR" sz="1200" i="0" u="none" strike="noStrike" kern="1200" cap="none" spc="0" normalizeH="0" baseline="0" noProof="0" dirty="0">
                <a:ln>
                  <a:noFill/>
                </a:ln>
                <a:solidFill>
                  <a:schemeClr val="accent3">
                    <a:lumMod val="60000"/>
                    <a:lumOff val="40000"/>
                  </a:schemeClr>
                </a:solidFill>
                <a:effectLst/>
                <a:uLnTx/>
                <a:uFillTx/>
                <a:latin typeface="Century Gothic" panose="020F0302020204030204"/>
                <a:ea typeface="+mn-ea"/>
                <a:cs typeface="+mn-cs"/>
              </a:endParaRPr>
            </a:p>
          </p:txBody>
        </p:sp>
      </p:grpSp>
      <p:sp>
        <p:nvSpPr>
          <p:cNvPr id="73" name="Rectangle : coins arrondis 72">
            <a:extLst>
              <a:ext uri="{FF2B5EF4-FFF2-40B4-BE49-F238E27FC236}">
                <a16:creationId xmlns:a16="http://schemas.microsoft.com/office/drawing/2014/main" id="{E63C14F4-6E47-2708-1C62-6985D5668B8A}"/>
              </a:ext>
            </a:extLst>
          </p:cNvPr>
          <p:cNvSpPr/>
          <p:nvPr/>
        </p:nvSpPr>
        <p:spPr>
          <a:xfrm>
            <a:off x="6797227" y="3601625"/>
            <a:ext cx="1787619" cy="1047545"/>
          </a:xfrm>
          <a:prstGeom prst="roundRect">
            <a:avLst>
              <a:gd name="adj" fmla="val 11342"/>
            </a:avLst>
          </a:prstGeom>
          <a:no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4" name="ZoneTexte 73">
            <a:extLst>
              <a:ext uri="{FF2B5EF4-FFF2-40B4-BE49-F238E27FC236}">
                <a16:creationId xmlns:a16="http://schemas.microsoft.com/office/drawing/2014/main" id="{B5D6B12C-CC75-79D3-1E84-DA600C519E35}"/>
              </a:ext>
            </a:extLst>
          </p:cNvPr>
          <p:cNvSpPr txBox="1"/>
          <p:nvPr/>
        </p:nvSpPr>
        <p:spPr>
          <a:xfrm>
            <a:off x="6797226" y="3326560"/>
            <a:ext cx="1787619" cy="230832"/>
          </a:xfrm>
          <a:prstGeom prst="rect">
            <a:avLst/>
          </a:prstGeom>
          <a:noFill/>
        </p:spPr>
        <p:txBody>
          <a:bodyPr wrap="square" rtlCol="0">
            <a:spAutoFit/>
          </a:bodyPr>
          <a:lstStyle/>
          <a:p>
            <a:pPr algn="ctr"/>
            <a:r>
              <a:rPr lang="fr-FR" sz="900" dirty="0">
                <a:solidFill>
                  <a:schemeClr val="accent1">
                    <a:lumMod val="60000"/>
                    <a:lumOff val="40000"/>
                  </a:schemeClr>
                </a:solidFill>
              </a:rPr>
              <a:t>ÉVOLUTION %OUI</a:t>
            </a:r>
            <a:endParaRPr lang="fr-FR" sz="900" b="1" dirty="0">
              <a:solidFill>
                <a:schemeClr val="accent1">
                  <a:lumMod val="60000"/>
                  <a:lumOff val="40000"/>
                </a:schemeClr>
              </a:solidFill>
            </a:endParaRPr>
          </a:p>
        </p:txBody>
      </p:sp>
      <p:sp>
        <p:nvSpPr>
          <p:cNvPr id="75" name="ZoneTexte 74">
            <a:extLst>
              <a:ext uri="{FF2B5EF4-FFF2-40B4-BE49-F238E27FC236}">
                <a16:creationId xmlns:a16="http://schemas.microsoft.com/office/drawing/2014/main" id="{9C99E1C0-99CE-23AF-BE12-A846AD88A9C2}"/>
              </a:ext>
            </a:extLst>
          </p:cNvPr>
          <p:cNvSpPr txBox="1"/>
          <p:nvPr/>
        </p:nvSpPr>
        <p:spPr>
          <a:xfrm>
            <a:off x="466864" y="4831330"/>
            <a:ext cx="1859875" cy="200055"/>
          </a:xfrm>
          <a:prstGeom prst="rect">
            <a:avLst/>
          </a:prstGeom>
          <a:noFill/>
        </p:spPr>
        <p:txBody>
          <a:bodyPr wrap="square" rtlCol="0">
            <a:spAutoFit/>
          </a:bodyPr>
          <a:lstStyle/>
          <a:p>
            <a:r>
              <a:rPr lang="fr-FR" sz="700" b="1" i="1" dirty="0">
                <a:solidFill>
                  <a:schemeClr val="bg1">
                    <a:lumMod val="65000"/>
                  </a:schemeClr>
                </a:solidFill>
              </a:rPr>
              <a:t>(+/-x) </a:t>
            </a:r>
            <a:r>
              <a:rPr lang="fr-FR" sz="700" i="1" dirty="0">
                <a:solidFill>
                  <a:schemeClr val="bg1">
                    <a:lumMod val="65000"/>
                  </a:schemeClr>
                </a:solidFill>
              </a:rPr>
              <a:t>: Evolution par rapport à 2024</a:t>
            </a:r>
          </a:p>
        </p:txBody>
      </p:sp>
    </p:spTree>
    <p:extLst>
      <p:ext uri="{BB962C8B-B14F-4D97-AF65-F5344CB8AC3E}">
        <p14:creationId xmlns:p14="http://schemas.microsoft.com/office/powerpoint/2010/main" val="241647835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D6495-22B8-D18D-6851-3116D58C2A4E}"/>
            </a:ext>
          </a:extLst>
        </p:cNvPr>
        <p:cNvGrpSpPr/>
        <p:nvPr/>
      </p:nvGrpSpPr>
      <p:grpSpPr>
        <a:xfrm>
          <a:off x="0" y="0"/>
          <a:ext cx="0" cy="0"/>
          <a:chOff x="0" y="0"/>
          <a:chExt cx="0" cy="0"/>
        </a:xfrm>
      </p:grpSpPr>
      <p:pic>
        <p:nvPicPr>
          <p:cNvPr id="43" name="Image 42">
            <a:extLst>
              <a:ext uri="{FF2B5EF4-FFF2-40B4-BE49-F238E27FC236}">
                <a16:creationId xmlns:a16="http://schemas.microsoft.com/office/drawing/2014/main" id="{090210F7-3D43-7031-5A60-DD4B0A342C4C}"/>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5950511" y="2116593"/>
            <a:ext cx="2918013" cy="2648015"/>
          </a:xfrm>
          <a:prstGeom prst="rect">
            <a:avLst/>
          </a:prstGeom>
        </p:spPr>
      </p:pic>
      <p:sp>
        <p:nvSpPr>
          <p:cNvPr id="4" name="Espace réservé du numéro de diapositive 3">
            <a:extLst>
              <a:ext uri="{FF2B5EF4-FFF2-40B4-BE49-F238E27FC236}">
                <a16:creationId xmlns:a16="http://schemas.microsoft.com/office/drawing/2014/main" id="{F32D44C7-096D-302F-EEDD-5B8B1543D605}"/>
              </a:ext>
            </a:extLst>
          </p:cNvPr>
          <p:cNvSpPr>
            <a:spLocks noGrp="1"/>
          </p:cNvSpPr>
          <p:nvPr>
            <p:ph type="sldNum" sz="quarter" idx="11"/>
          </p:nvPr>
        </p:nvSpPr>
        <p:spPr/>
        <p:txBody>
          <a:bodyPr/>
          <a:lstStyle/>
          <a:p>
            <a:fld id="{21995480-1601-7C4D-95DE-8DD54C94E8C4}" type="slidenum">
              <a:rPr lang="fr-FR" smtClean="0"/>
              <a:pPr/>
              <a:t>14</a:t>
            </a:fld>
            <a:endParaRPr lang="fr-FR"/>
          </a:p>
        </p:txBody>
      </p:sp>
      <p:sp>
        <p:nvSpPr>
          <p:cNvPr id="12" name="ZoneTexte 11">
            <a:extLst>
              <a:ext uri="{FF2B5EF4-FFF2-40B4-BE49-F238E27FC236}">
                <a16:creationId xmlns:a16="http://schemas.microsoft.com/office/drawing/2014/main" id="{494F0A7B-10C9-151A-6AE1-D38D2ECCC131}"/>
              </a:ext>
            </a:extLst>
          </p:cNvPr>
          <p:cNvSpPr txBox="1"/>
          <p:nvPr/>
        </p:nvSpPr>
        <p:spPr>
          <a:xfrm>
            <a:off x="94430" y="669425"/>
            <a:ext cx="8571985" cy="338554"/>
          </a:xfrm>
          <a:prstGeom prst="rect">
            <a:avLst/>
          </a:prstGeom>
          <a:noFill/>
        </p:spPr>
        <p:txBody>
          <a:bodyPr wrap="square" rtlCol="0">
            <a:spAutoFit/>
          </a:bodyPr>
          <a:lstStyle/>
          <a:p>
            <a:pPr defTabSz="457178">
              <a:buClr>
                <a:srgbClr val="FFFFFF">
                  <a:lumMod val="75000"/>
                </a:srgbClr>
              </a:buClr>
              <a:defRPr/>
            </a:pPr>
            <a:r>
              <a:rPr lang="fr-FR" sz="800" dirty="0">
                <a:solidFill>
                  <a:srgbClr val="000000"/>
                </a:solidFill>
                <a:latin typeface="Century Gothic" panose="020F0302020204030204"/>
              </a:rPr>
              <a:t>Q13. </a:t>
            </a:r>
            <a:r>
              <a:rPr lang="fr-FR" sz="800" b="1" dirty="0">
                <a:solidFill>
                  <a:srgbClr val="000000"/>
                </a:solidFill>
                <a:latin typeface="Century Gothic" panose="020F0302020204030204"/>
              </a:rPr>
              <a:t>Qu’est-ce qui vous préoccupe le plus concernant l’organisation et la préparation des fêtes de fin d’année ? </a:t>
            </a:r>
            <a:r>
              <a:rPr lang="fr-FR" sz="800" dirty="0">
                <a:solidFill>
                  <a:srgbClr val="000000"/>
                </a:solidFill>
                <a:latin typeface="Century Gothic" panose="020F0302020204030204"/>
              </a:rPr>
              <a:t>En premier ? Et ensuite ?</a:t>
            </a:r>
          </a:p>
          <a:p>
            <a:pPr defTabSz="457178">
              <a:buClr>
                <a:srgbClr val="FFFFFF">
                  <a:lumMod val="75000"/>
                </a:srgbClr>
              </a:buClr>
              <a:defRPr/>
            </a:pPr>
            <a:r>
              <a:rPr lang="fr-FR" sz="800" i="1" dirty="0">
                <a:solidFill>
                  <a:srgbClr val="7E8385"/>
                </a:solidFill>
                <a:latin typeface="Century Gothic" panose="020F0302020204030204"/>
              </a:rPr>
              <a:t>Base : </a:t>
            </a:r>
            <a:r>
              <a:rPr lang="fr-FR" sz="800" i="1" dirty="0">
                <a:solidFill>
                  <a:srgbClr val="FFFFFF">
                    <a:lumMod val="50000"/>
                  </a:srgbClr>
                </a:solidFill>
                <a:latin typeface="Century Gothic" panose="020F0302020204030204"/>
              </a:rPr>
              <a:t>Aux personnes inquiètes par le contexte économique actuel et son impact sur les fêtes de fin d’année – Plusieurs réponses possibles</a:t>
            </a:r>
            <a:endParaRPr lang="fr-FR" sz="800" i="1" u="sng" dirty="0">
              <a:solidFill>
                <a:srgbClr val="000000"/>
              </a:solidFill>
              <a:latin typeface="Century Gothic" panose="020F0302020204030204"/>
            </a:endParaRPr>
          </a:p>
        </p:txBody>
      </p:sp>
      <p:sp>
        <p:nvSpPr>
          <p:cNvPr id="2" name="Titre 5">
            <a:extLst>
              <a:ext uri="{FF2B5EF4-FFF2-40B4-BE49-F238E27FC236}">
                <a16:creationId xmlns:a16="http://schemas.microsoft.com/office/drawing/2014/main" id="{9F9E8C5D-3B9C-8A7A-F198-C3BA52642872}"/>
              </a:ext>
            </a:extLst>
          </p:cNvPr>
          <p:cNvSpPr txBox="1">
            <a:spLocks/>
          </p:cNvSpPr>
          <p:nvPr/>
        </p:nvSpPr>
        <p:spPr>
          <a:xfrm>
            <a:off x="845032" y="161663"/>
            <a:ext cx="7938968" cy="48731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pPr>
              <a:lnSpc>
                <a:spcPts val="1900"/>
              </a:lnSpc>
            </a:pPr>
            <a:r>
              <a:rPr lang="fr-FR" dirty="0"/>
              <a:t>Ces inquiétudes concernent surtout le prix des aliments et des cadeaux, comme l’an passé</a:t>
            </a:r>
          </a:p>
        </p:txBody>
      </p:sp>
      <p:graphicFrame>
        <p:nvGraphicFramePr>
          <p:cNvPr id="7" name="Graphique 6">
            <a:extLst>
              <a:ext uri="{FF2B5EF4-FFF2-40B4-BE49-F238E27FC236}">
                <a16:creationId xmlns:a16="http://schemas.microsoft.com/office/drawing/2014/main" id="{57120BA6-0BD1-2646-FE7D-7D2ADFB919F8}"/>
              </a:ext>
            </a:extLst>
          </p:cNvPr>
          <p:cNvGraphicFramePr/>
          <p:nvPr>
            <p:extLst>
              <p:ext uri="{D42A27DB-BD31-4B8C-83A1-F6EECF244321}">
                <p14:modId xmlns:p14="http://schemas.microsoft.com/office/powerpoint/2010/main" val="3790543493"/>
              </p:ext>
            </p:extLst>
          </p:nvPr>
        </p:nvGraphicFramePr>
        <p:xfrm>
          <a:off x="1578189" y="1100591"/>
          <a:ext cx="6946428" cy="3624433"/>
        </p:xfrm>
        <a:graphic>
          <a:graphicData uri="http://schemas.openxmlformats.org/drawingml/2006/chart">
            <c:chart xmlns:c="http://schemas.openxmlformats.org/drawingml/2006/chart" xmlns:r="http://schemas.openxmlformats.org/officeDocument/2006/relationships" r:id="rId3"/>
          </a:graphicData>
        </a:graphic>
      </p:graphicFrame>
      <p:sp>
        <p:nvSpPr>
          <p:cNvPr id="8" name="ZoneTexte 7">
            <a:extLst>
              <a:ext uri="{FF2B5EF4-FFF2-40B4-BE49-F238E27FC236}">
                <a16:creationId xmlns:a16="http://schemas.microsoft.com/office/drawing/2014/main" id="{D7D67BD5-8B08-BFB6-30A5-931DD9520739}"/>
              </a:ext>
            </a:extLst>
          </p:cNvPr>
          <p:cNvSpPr txBox="1"/>
          <p:nvPr/>
        </p:nvSpPr>
        <p:spPr>
          <a:xfrm>
            <a:off x="466864" y="4831330"/>
            <a:ext cx="1859875" cy="200055"/>
          </a:xfrm>
          <a:prstGeom prst="rect">
            <a:avLst/>
          </a:prstGeom>
          <a:noFill/>
        </p:spPr>
        <p:txBody>
          <a:bodyPr wrap="square" rtlCol="0">
            <a:spAutoFit/>
          </a:bodyPr>
          <a:lstStyle/>
          <a:p>
            <a:r>
              <a:rPr lang="fr-FR" sz="700" b="1" i="1" dirty="0">
                <a:solidFill>
                  <a:schemeClr val="bg1">
                    <a:lumMod val="65000"/>
                  </a:schemeClr>
                </a:solidFill>
              </a:rPr>
              <a:t>(+/-x) </a:t>
            </a:r>
            <a:r>
              <a:rPr lang="fr-FR" sz="700" i="1" dirty="0">
                <a:solidFill>
                  <a:schemeClr val="bg1">
                    <a:lumMod val="65000"/>
                  </a:schemeClr>
                </a:solidFill>
              </a:rPr>
              <a:t>: Evolution par rapport à 2024</a:t>
            </a:r>
          </a:p>
        </p:txBody>
      </p:sp>
      <p:sp>
        <p:nvSpPr>
          <p:cNvPr id="9" name="ZoneTexte 8">
            <a:extLst>
              <a:ext uri="{FF2B5EF4-FFF2-40B4-BE49-F238E27FC236}">
                <a16:creationId xmlns:a16="http://schemas.microsoft.com/office/drawing/2014/main" id="{B2EC1CC9-5E7B-D710-7D89-5C353919A0C2}"/>
              </a:ext>
            </a:extLst>
          </p:cNvPr>
          <p:cNvSpPr txBox="1"/>
          <p:nvPr/>
        </p:nvSpPr>
        <p:spPr>
          <a:xfrm>
            <a:off x="5748566" y="2292052"/>
            <a:ext cx="1075109" cy="215444"/>
          </a:xfrm>
          <a:prstGeom prst="rect">
            <a:avLst/>
          </a:prstGeom>
          <a:noFill/>
        </p:spPr>
        <p:txBody>
          <a:bodyPr wrap="square" rtlCol="0">
            <a:spAutoFit/>
          </a:bodyPr>
          <a:lstStyle/>
          <a:p>
            <a:r>
              <a:rPr lang="fr-FR" sz="800" dirty="0"/>
              <a:t>&lt; 35 ans : </a:t>
            </a:r>
            <a:r>
              <a:rPr lang="fr-FR" sz="800" b="1" dirty="0">
                <a:solidFill>
                  <a:schemeClr val="accent1">
                    <a:lumMod val="40000"/>
                    <a:lumOff val="60000"/>
                  </a:schemeClr>
                </a:solidFill>
              </a:rPr>
              <a:t>35%</a:t>
            </a:r>
          </a:p>
        </p:txBody>
      </p:sp>
      <p:graphicFrame>
        <p:nvGraphicFramePr>
          <p:cNvPr id="10" name="Diagramme 9">
            <a:extLst>
              <a:ext uri="{FF2B5EF4-FFF2-40B4-BE49-F238E27FC236}">
                <a16:creationId xmlns:a16="http://schemas.microsoft.com/office/drawing/2014/main" id="{207CE2F4-2F38-26E4-97E9-BD1E8DEFC11A}"/>
              </a:ext>
            </a:extLst>
          </p:cNvPr>
          <p:cNvGraphicFramePr/>
          <p:nvPr>
            <p:extLst>
              <p:ext uri="{D42A27DB-BD31-4B8C-83A1-F6EECF244321}">
                <p14:modId xmlns:p14="http://schemas.microsoft.com/office/powerpoint/2010/main" val="3029122630"/>
              </p:ext>
            </p:extLst>
          </p:nvPr>
        </p:nvGraphicFramePr>
        <p:xfrm>
          <a:off x="1046096" y="1100591"/>
          <a:ext cx="2738357" cy="36640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1" name="Groupe 10">
            <a:extLst>
              <a:ext uri="{FF2B5EF4-FFF2-40B4-BE49-F238E27FC236}">
                <a16:creationId xmlns:a16="http://schemas.microsoft.com/office/drawing/2014/main" id="{01536140-8DAB-CAF6-AE61-173DFC63160C}"/>
              </a:ext>
            </a:extLst>
          </p:cNvPr>
          <p:cNvGrpSpPr/>
          <p:nvPr/>
        </p:nvGrpSpPr>
        <p:grpSpPr>
          <a:xfrm>
            <a:off x="1685" y="1123165"/>
            <a:ext cx="892395" cy="1663729"/>
            <a:chOff x="1685" y="1216845"/>
            <a:chExt cx="1007882" cy="1541721"/>
          </a:xfrm>
        </p:grpSpPr>
        <p:sp>
          <p:nvSpPr>
            <p:cNvPr id="16" name="Rectangle : coins arrondis 23">
              <a:extLst>
                <a:ext uri="{FF2B5EF4-FFF2-40B4-BE49-F238E27FC236}">
                  <a16:creationId xmlns:a16="http://schemas.microsoft.com/office/drawing/2014/main" id="{A7FAC8A7-47AE-B421-1C9B-48C0E96F2ECF}"/>
                </a:ext>
              </a:extLst>
            </p:cNvPr>
            <p:cNvSpPr/>
            <p:nvPr/>
          </p:nvSpPr>
          <p:spPr>
            <a:xfrm rot="5400000">
              <a:off x="-347502" y="1566032"/>
              <a:ext cx="1541721" cy="843347"/>
            </a:xfrm>
            <a:custGeom>
              <a:avLst/>
              <a:gdLst>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168673 w 1541721"/>
                <a:gd name="connsiteY6" fmla="*/ 1012020 h 1012020"/>
                <a:gd name="connsiteX7" fmla="*/ 0 w 1541721"/>
                <a:gd name="connsiteY7" fmla="*/ 843347 h 1012020"/>
                <a:gd name="connsiteX8" fmla="*/ 0 w 1541721"/>
                <a:gd name="connsiteY8" fmla="*/ 168673 h 1012020"/>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0 w 1541721"/>
                <a:gd name="connsiteY6" fmla="*/ 843347 h 1012020"/>
                <a:gd name="connsiteX7" fmla="*/ 0 w 1541721"/>
                <a:gd name="connsiteY7" fmla="*/ 168673 h 1012020"/>
                <a:gd name="connsiteX0" fmla="*/ 0 w 1541721"/>
                <a:gd name="connsiteY0" fmla="*/ 168673 h 927681"/>
                <a:gd name="connsiteX1" fmla="*/ 168673 w 1541721"/>
                <a:gd name="connsiteY1" fmla="*/ 0 h 927681"/>
                <a:gd name="connsiteX2" fmla="*/ 1373048 w 1541721"/>
                <a:gd name="connsiteY2" fmla="*/ 0 h 927681"/>
                <a:gd name="connsiteX3" fmla="*/ 1541721 w 1541721"/>
                <a:gd name="connsiteY3" fmla="*/ 168673 h 927681"/>
                <a:gd name="connsiteX4" fmla="*/ 1541721 w 1541721"/>
                <a:gd name="connsiteY4" fmla="*/ 843347 h 927681"/>
                <a:gd name="connsiteX5" fmla="*/ 0 w 1541721"/>
                <a:gd name="connsiteY5" fmla="*/ 843347 h 927681"/>
                <a:gd name="connsiteX6" fmla="*/ 0 w 1541721"/>
                <a:gd name="connsiteY6" fmla="*/ 168673 h 927681"/>
                <a:gd name="connsiteX0" fmla="*/ 0 w 1541721"/>
                <a:gd name="connsiteY0" fmla="*/ 168673 h 843347"/>
                <a:gd name="connsiteX1" fmla="*/ 168673 w 1541721"/>
                <a:gd name="connsiteY1" fmla="*/ 0 h 843347"/>
                <a:gd name="connsiteX2" fmla="*/ 1373048 w 1541721"/>
                <a:gd name="connsiteY2" fmla="*/ 0 h 843347"/>
                <a:gd name="connsiteX3" fmla="*/ 1541721 w 1541721"/>
                <a:gd name="connsiteY3" fmla="*/ 168673 h 843347"/>
                <a:gd name="connsiteX4" fmla="*/ 1541721 w 1541721"/>
                <a:gd name="connsiteY4" fmla="*/ 843347 h 843347"/>
                <a:gd name="connsiteX5" fmla="*/ 0 w 1541721"/>
                <a:gd name="connsiteY5" fmla="*/ 843347 h 843347"/>
                <a:gd name="connsiteX6" fmla="*/ 0 w 1541721"/>
                <a:gd name="connsiteY6" fmla="*/ 168673 h 84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1721" h="843347">
                  <a:moveTo>
                    <a:pt x="0" y="168673"/>
                  </a:moveTo>
                  <a:cubicBezTo>
                    <a:pt x="0" y="75517"/>
                    <a:pt x="75517" y="0"/>
                    <a:pt x="168673" y="0"/>
                  </a:cubicBezTo>
                  <a:lnTo>
                    <a:pt x="1373048" y="0"/>
                  </a:lnTo>
                  <a:cubicBezTo>
                    <a:pt x="1466204" y="0"/>
                    <a:pt x="1541721" y="75517"/>
                    <a:pt x="1541721" y="168673"/>
                  </a:cubicBezTo>
                  <a:lnTo>
                    <a:pt x="1541721" y="843347"/>
                  </a:lnTo>
                  <a:lnTo>
                    <a:pt x="0" y="843347"/>
                  </a:lnTo>
                  <a:lnTo>
                    <a:pt x="0" y="168673"/>
                  </a:lnTo>
                  <a:close/>
                </a:path>
              </a:pathLst>
            </a:custGeom>
            <a:solidFill>
              <a:srgbClr val="F2F2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 coins arrondis 17">
              <a:extLst>
                <a:ext uri="{FF2B5EF4-FFF2-40B4-BE49-F238E27FC236}">
                  <a16:creationId xmlns:a16="http://schemas.microsoft.com/office/drawing/2014/main" id="{C884A950-75BB-82E7-0A64-480C7B2F0F3E}"/>
                </a:ext>
              </a:extLst>
            </p:cNvPr>
            <p:cNvSpPr/>
            <p:nvPr/>
          </p:nvSpPr>
          <p:spPr>
            <a:xfrm>
              <a:off x="112112" y="1326448"/>
              <a:ext cx="897455" cy="1312580"/>
            </a:xfrm>
            <a:prstGeom prst="roundRect">
              <a:avLst/>
            </a:prstGeom>
            <a:solidFill>
              <a:schemeClr val="bg1"/>
            </a:solidFill>
            <a:ln w="19050">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lIns="72000" rIns="72000" rtlCol="0" anchor="ctr"/>
            <a:lstStyle/>
            <a:p>
              <a:pPr algn="ctr"/>
              <a:r>
                <a:rPr lang="fr-FR" sz="1600" b="1" dirty="0">
                  <a:solidFill>
                    <a:schemeClr val="accent1"/>
                  </a:solidFill>
                  <a:latin typeface="Century Gothic" panose="020F0302020204030204"/>
                </a:rPr>
                <a:t>48%</a:t>
              </a:r>
            </a:p>
            <a:p>
              <a:pPr algn="ctr"/>
              <a:r>
                <a:rPr lang="fr-FR" sz="600" dirty="0">
                  <a:solidFill>
                    <a:schemeClr val="accent1"/>
                  </a:solidFill>
                  <a:latin typeface="Century Gothic" panose="020F0302020204030204"/>
                </a:rPr>
                <a:t>craignent que le contexte économique impacte l’organisation et la préparation des fêtes de </a:t>
              </a:r>
            </a:p>
            <a:p>
              <a:pPr algn="ctr"/>
              <a:r>
                <a:rPr lang="fr-FR" sz="600" dirty="0">
                  <a:solidFill>
                    <a:schemeClr val="accent1"/>
                  </a:solidFill>
                  <a:latin typeface="Century Gothic" panose="020F0302020204030204"/>
                </a:rPr>
                <a:t>fin d'année</a:t>
              </a:r>
            </a:p>
          </p:txBody>
        </p:sp>
        <p:sp>
          <p:nvSpPr>
            <p:cNvPr id="27" name="ZoneTexte 26">
              <a:extLst>
                <a:ext uri="{FF2B5EF4-FFF2-40B4-BE49-F238E27FC236}">
                  <a16:creationId xmlns:a16="http://schemas.microsoft.com/office/drawing/2014/main" id="{8E6C6A7F-C37A-6E99-1E40-7C5CD2C2D3B9}"/>
                </a:ext>
              </a:extLst>
            </p:cNvPr>
            <p:cNvSpPr txBox="1"/>
            <p:nvPr/>
          </p:nvSpPr>
          <p:spPr>
            <a:xfrm>
              <a:off x="112112" y="1352366"/>
              <a:ext cx="897455" cy="200055"/>
            </a:xfrm>
            <a:prstGeom prst="rect">
              <a:avLst/>
            </a:prstGeom>
            <a:noFill/>
          </p:spPr>
          <p:txBody>
            <a:bodyPr wrap="square" rtlCol="0">
              <a:spAutoFit/>
            </a:bodyPr>
            <a:lstStyle/>
            <a:p>
              <a:pPr algn="ctr" defTabSz="457178">
                <a:buClr>
                  <a:srgbClr val="FFFFFF">
                    <a:lumMod val="75000"/>
                  </a:srgbClr>
                </a:buClr>
                <a:defRPr/>
              </a:pPr>
              <a:r>
                <a:rPr lang="fr-FR" sz="700" i="1" dirty="0">
                  <a:solidFill>
                    <a:srgbClr val="7E8385"/>
                  </a:solidFill>
                  <a:latin typeface="Century Gothic" panose="020F0302020204030204"/>
                </a:rPr>
                <a:t>Rappel</a:t>
              </a:r>
              <a:endParaRPr lang="fr-FR" sz="700" i="1" u="sng" dirty="0">
                <a:solidFill>
                  <a:srgbClr val="000000"/>
                </a:solidFill>
                <a:latin typeface="Century Gothic" panose="020F0302020204030204"/>
              </a:endParaRPr>
            </a:p>
          </p:txBody>
        </p:sp>
      </p:grpSp>
      <p:sp>
        <p:nvSpPr>
          <p:cNvPr id="29" name="ZoneTexte 28">
            <a:extLst>
              <a:ext uri="{FF2B5EF4-FFF2-40B4-BE49-F238E27FC236}">
                <a16:creationId xmlns:a16="http://schemas.microsoft.com/office/drawing/2014/main" id="{468B691A-ACE5-1B9D-0FC6-BDA88FF9A1A4}"/>
              </a:ext>
            </a:extLst>
          </p:cNvPr>
          <p:cNvSpPr txBox="1"/>
          <p:nvPr/>
        </p:nvSpPr>
        <p:spPr>
          <a:xfrm>
            <a:off x="7184597" y="1240001"/>
            <a:ext cx="438870" cy="246221"/>
          </a:xfrm>
          <a:prstGeom prst="rect">
            <a:avLst/>
          </a:prstGeom>
          <a:noFill/>
        </p:spPr>
        <p:txBody>
          <a:bodyPr wrap="square" rtlCol="0">
            <a:spAutoFit/>
          </a:bodyPr>
          <a:lstStyle/>
          <a:p>
            <a:pPr algn="ctr"/>
            <a:r>
              <a:rPr lang="fr-FR" sz="1000" dirty="0">
                <a:solidFill>
                  <a:schemeClr val="accent1">
                    <a:lumMod val="40000"/>
                    <a:lumOff val="60000"/>
                  </a:schemeClr>
                </a:solidFill>
              </a:rPr>
              <a:t>(-1)</a:t>
            </a:r>
          </a:p>
        </p:txBody>
      </p:sp>
      <p:grpSp>
        <p:nvGrpSpPr>
          <p:cNvPr id="31" name="Groupe 30">
            <a:extLst>
              <a:ext uri="{FF2B5EF4-FFF2-40B4-BE49-F238E27FC236}">
                <a16:creationId xmlns:a16="http://schemas.microsoft.com/office/drawing/2014/main" id="{12C27FA2-55EB-615A-79F9-A013953B6385}"/>
              </a:ext>
            </a:extLst>
          </p:cNvPr>
          <p:cNvGrpSpPr/>
          <p:nvPr/>
        </p:nvGrpSpPr>
        <p:grpSpPr>
          <a:xfrm>
            <a:off x="5060138" y="4093509"/>
            <a:ext cx="944714" cy="603713"/>
            <a:chOff x="6705958" y="4182986"/>
            <a:chExt cx="944714" cy="603713"/>
          </a:xfrm>
        </p:grpSpPr>
        <p:sp>
          <p:nvSpPr>
            <p:cNvPr id="33" name="Rectangle 32">
              <a:extLst>
                <a:ext uri="{FF2B5EF4-FFF2-40B4-BE49-F238E27FC236}">
                  <a16:creationId xmlns:a16="http://schemas.microsoft.com/office/drawing/2014/main" id="{D3BE3869-D444-BA43-AA8A-7B0224578B30}"/>
                </a:ext>
              </a:extLst>
            </p:cNvPr>
            <p:cNvSpPr/>
            <p:nvPr/>
          </p:nvSpPr>
          <p:spPr>
            <a:xfrm>
              <a:off x="6847084" y="4347924"/>
              <a:ext cx="72000" cy="72000"/>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5" name="ZoneTexte 34">
              <a:extLst>
                <a:ext uri="{FF2B5EF4-FFF2-40B4-BE49-F238E27FC236}">
                  <a16:creationId xmlns:a16="http://schemas.microsoft.com/office/drawing/2014/main" id="{FF8EB8E3-A07A-FE34-09A7-9C4A22C9A36E}"/>
                </a:ext>
              </a:extLst>
            </p:cNvPr>
            <p:cNvSpPr txBox="1"/>
            <p:nvPr/>
          </p:nvSpPr>
          <p:spPr>
            <a:xfrm>
              <a:off x="6903043" y="4266623"/>
              <a:ext cx="747629" cy="215444"/>
            </a:xfrm>
            <a:prstGeom prst="rect">
              <a:avLst/>
            </a:prstGeom>
            <a:noFill/>
          </p:spPr>
          <p:txBody>
            <a:bodyPr wrap="square" rtlCol="0">
              <a:spAutoFit/>
            </a:bodyPr>
            <a:lstStyle/>
            <a:p>
              <a:r>
                <a:rPr lang="fr-FR" sz="800" dirty="0">
                  <a:solidFill>
                    <a:srgbClr val="595959"/>
                  </a:solidFill>
                </a:rPr>
                <a:t>En premier</a:t>
              </a:r>
            </a:p>
          </p:txBody>
        </p:sp>
        <p:sp>
          <p:nvSpPr>
            <p:cNvPr id="36" name="ZoneTexte 35">
              <a:extLst>
                <a:ext uri="{FF2B5EF4-FFF2-40B4-BE49-F238E27FC236}">
                  <a16:creationId xmlns:a16="http://schemas.microsoft.com/office/drawing/2014/main" id="{2EA2F670-CB2E-3BA8-B775-A007DF94B3E4}"/>
                </a:ext>
              </a:extLst>
            </p:cNvPr>
            <p:cNvSpPr txBox="1"/>
            <p:nvPr/>
          </p:nvSpPr>
          <p:spPr>
            <a:xfrm>
              <a:off x="6903043" y="4497068"/>
              <a:ext cx="747629" cy="215444"/>
            </a:xfrm>
            <a:prstGeom prst="rect">
              <a:avLst/>
            </a:prstGeom>
            <a:noFill/>
          </p:spPr>
          <p:txBody>
            <a:bodyPr wrap="square" rtlCol="0">
              <a:spAutoFit/>
            </a:bodyPr>
            <a:lstStyle/>
            <a:p>
              <a:r>
                <a:rPr lang="fr-FR" sz="800" dirty="0">
                  <a:solidFill>
                    <a:srgbClr val="595959"/>
                  </a:solidFill>
                </a:rPr>
                <a:t>Au total</a:t>
              </a:r>
            </a:p>
          </p:txBody>
        </p:sp>
        <p:sp>
          <p:nvSpPr>
            <p:cNvPr id="37" name="Rectangle : coins arrondis 36">
              <a:extLst>
                <a:ext uri="{FF2B5EF4-FFF2-40B4-BE49-F238E27FC236}">
                  <a16:creationId xmlns:a16="http://schemas.microsoft.com/office/drawing/2014/main" id="{62CA81D9-2985-5BAB-B966-B998E26D709E}"/>
                </a:ext>
              </a:extLst>
            </p:cNvPr>
            <p:cNvSpPr/>
            <p:nvPr/>
          </p:nvSpPr>
          <p:spPr>
            <a:xfrm>
              <a:off x="6705958" y="4182986"/>
              <a:ext cx="944714" cy="603713"/>
            </a:xfrm>
            <a:prstGeom prst="roundRect">
              <a:avLst>
                <a:gd name="adj" fmla="val 17664"/>
              </a:avLst>
            </a:prstGeom>
            <a:noFill/>
            <a:ln w="127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700B718C-B8A9-5985-34B2-D62694355AEC}"/>
                </a:ext>
              </a:extLst>
            </p:cNvPr>
            <p:cNvSpPr/>
            <p:nvPr/>
          </p:nvSpPr>
          <p:spPr>
            <a:xfrm>
              <a:off x="6841811" y="4570210"/>
              <a:ext cx="72000" cy="72000"/>
            </a:xfrm>
            <a:prstGeom prst="rect">
              <a:avLst/>
            </a:prstGeom>
            <a:solidFill>
              <a:schemeClr val="accent1">
                <a:lumMod val="40000"/>
                <a:lumOff val="60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pic>
        <p:nvPicPr>
          <p:cNvPr id="39" name="Image 38">
            <a:extLst>
              <a:ext uri="{FF2B5EF4-FFF2-40B4-BE49-F238E27FC236}">
                <a16:creationId xmlns:a16="http://schemas.microsoft.com/office/drawing/2014/main" id="{BCB7B9DD-51FE-AE25-55AE-6A51F3F3E039}"/>
              </a:ext>
            </a:extLst>
          </p:cNvPr>
          <p:cNvPicPr>
            <a:picLocks noChangeAspect="1"/>
          </p:cNvPicPr>
          <p:nvPr/>
        </p:nvPicPr>
        <p:blipFill>
          <a:blip r:embed="rId9"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08932" y="2531947"/>
            <a:ext cx="565831" cy="565831"/>
          </a:xfrm>
          <a:prstGeom prst="rect">
            <a:avLst/>
          </a:prstGeom>
        </p:spPr>
      </p:pic>
      <p:sp>
        <p:nvSpPr>
          <p:cNvPr id="3" name="ZoneTexte 2">
            <a:extLst>
              <a:ext uri="{FF2B5EF4-FFF2-40B4-BE49-F238E27FC236}">
                <a16:creationId xmlns:a16="http://schemas.microsoft.com/office/drawing/2014/main" id="{3D4A0848-E6D4-2D0D-ED83-3E5189CDB1B0}"/>
              </a:ext>
            </a:extLst>
          </p:cNvPr>
          <p:cNvSpPr txBox="1"/>
          <p:nvPr/>
        </p:nvSpPr>
        <p:spPr>
          <a:xfrm>
            <a:off x="5434624" y="3270339"/>
            <a:ext cx="1075109" cy="338554"/>
          </a:xfrm>
          <a:prstGeom prst="rect">
            <a:avLst/>
          </a:prstGeom>
          <a:noFill/>
        </p:spPr>
        <p:txBody>
          <a:bodyPr wrap="square" rtlCol="0">
            <a:spAutoFit/>
          </a:bodyPr>
          <a:lstStyle/>
          <a:p>
            <a:r>
              <a:rPr lang="fr-FR" sz="800" dirty="0"/>
              <a:t>&lt; 35 ans : </a:t>
            </a:r>
            <a:r>
              <a:rPr lang="fr-FR" sz="800" b="1" dirty="0">
                <a:solidFill>
                  <a:schemeClr val="accent1">
                    <a:lumMod val="40000"/>
                    <a:lumOff val="60000"/>
                  </a:schemeClr>
                </a:solidFill>
              </a:rPr>
              <a:t>25%</a:t>
            </a:r>
          </a:p>
          <a:p>
            <a:r>
              <a:rPr lang="fr-FR" sz="800" dirty="0"/>
              <a:t>CSP+ : </a:t>
            </a:r>
            <a:r>
              <a:rPr lang="fr-FR" sz="800" b="1" dirty="0">
                <a:solidFill>
                  <a:schemeClr val="accent1">
                    <a:lumMod val="40000"/>
                    <a:lumOff val="60000"/>
                  </a:schemeClr>
                </a:solidFill>
              </a:rPr>
              <a:t>25%</a:t>
            </a:r>
          </a:p>
        </p:txBody>
      </p:sp>
      <p:sp>
        <p:nvSpPr>
          <p:cNvPr id="5" name="ZoneTexte 4">
            <a:extLst>
              <a:ext uri="{FF2B5EF4-FFF2-40B4-BE49-F238E27FC236}">
                <a16:creationId xmlns:a16="http://schemas.microsoft.com/office/drawing/2014/main" id="{F7B314E1-9ED8-5277-BCF9-96CA569ECA4A}"/>
              </a:ext>
            </a:extLst>
          </p:cNvPr>
          <p:cNvSpPr txBox="1"/>
          <p:nvPr/>
        </p:nvSpPr>
        <p:spPr>
          <a:xfrm>
            <a:off x="7278397" y="1769808"/>
            <a:ext cx="1075109" cy="215444"/>
          </a:xfrm>
          <a:prstGeom prst="rect">
            <a:avLst/>
          </a:prstGeom>
          <a:noFill/>
        </p:spPr>
        <p:txBody>
          <a:bodyPr wrap="square" rtlCol="0">
            <a:spAutoFit/>
          </a:bodyPr>
          <a:lstStyle/>
          <a:p>
            <a:r>
              <a:rPr lang="fr-FR" sz="800" dirty="0"/>
              <a:t>35-49 ans : </a:t>
            </a:r>
            <a:r>
              <a:rPr lang="fr-FR" sz="800" b="1" dirty="0">
                <a:solidFill>
                  <a:schemeClr val="accent1">
                    <a:lumMod val="40000"/>
                    <a:lumOff val="60000"/>
                  </a:schemeClr>
                </a:solidFill>
              </a:rPr>
              <a:t>77%</a:t>
            </a:r>
          </a:p>
        </p:txBody>
      </p:sp>
      <p:sp>
        <p:nvSpPr>
          <p:cNvPr id="6" name="ZoneTexte 5">
            <a:extLst>
              <a:ext uri="{FF2B5EF4-FFF2-40B4-BE49-F238E27FC236}">
                <a16:creationId xmlns:a16="http://schemas.microsoft.com/office/drawing/2014/main" id="{9E5E0059-7C75-8658-3D18-2D1D0AE3A1FA}"/>
              </a:ext>
            </a:extLst>
          </p:cNvPr>
          <p:cNvSpPr txBox="1"/>
          <p:nvPr/>
        </p:nvSpPr>
        <p:spPr>
          <a:xfrm>
            <a:off x="7463626" y="1252433"/>
            <a:ext cx="1075109" cy="215444"/>
          </a:xfrm>
          <a:prstGeom prst="rect">
            <a:avLst/>
          </a:prstGeom>
          <a:noFill/>
        </p:spPr>
        <p:txBody>
          <a:bodyPr wrap="square" rtlCol="0">
            <a:spAutoFit/>
          </a:bodyPr>
          <a:lstStyle/>
          <a:p>
            <a:r>
              <a:rPr lang="fr-FR" sz="800" dirty="0"/>
              <a:t>50 ans + : </a:t>
            </a:r>
            <a:r>
              <a:rPr lang="fr-FR" sz="800" b="1" dirty="0">
                <a:solidFill>
                  <a:schemeClr val="accent1">
                    <a:lumMod val="40000"/>
                    <a:lumOff val="60000"/>
                  </a:schemeClr>
                </a:solidFill>
              </a:rPr>
              <a:t>83%</a:t>
            </a:r>
          </a:p>
        </p:txBody>
      </p:sp>
      <p:sp>
        <p:nvSpPr>
          <p:cNvPr id="13" name="ZoneTexte 12">
            <a:extLst>
              <a:ext uri="{FF2B5EF4-FFF2-40B4-BE49-F238E27FC236}">
                <a16:creationId xmlns:a16="http://schemas.microsoft.com/office/drawing/2014/main" id="{2FFA543F-EDCE-C7DE-D7C8-FE077E00EE29}"/>
              </a:ext>
            </a:extLst>
          </p:cNvPr>
          <p:cNvSpPr txBox="1"/>
          <p:nvPr/>
        </p:nvSpPr>
        <p:spPr>
          <a:xfrm>
            <a:off x="5572131" y="2822366"/>
            <a:ext cx="1075109" cy="215444"/>
          </a:xfrm>
          <a:prstGeom prst="rect">
            <a:avLst/>
          </a:prstGeom>
          <a:noFill/>
        </p:spPr>
        <p:txBody>
          <a:bodyPr wrap="square" rtlCol="0">
            <a:spAutoFit/>
          </a:bodyPr>
          <a:lstStyle/>
          <a:p>
            <a:r>
              <a:rPr lang="fr-FR" sz="800" dirty="0"/>
              <a:t>IDF : </a:t>
            </a:r>
            <a:r>
              <a:rPr lang="fr-FR" sz="800" b="1" dirty="0">
                <a:solidFill>
                  <a:schemeClr val="accent1">
                    <a:lumMod val="40000"/>
                    <a:lumOff val="60000"/>
                  </a:schemeClr>
                </a:solidFill>
              </a:rPr>
              <a:t>33%</a:t>
            </a:r>
          </a:p>
        </p:txBody>
      </p:sp>
      <p:sp>
        <p:nvSpPr>
          <p:cNvPr id="14" name="ZoneTexte 13">
            <a:extLst>
              <a:ext uri="{FF2B5EF4-FFF2-40B4-BE49-F238E27FC236}">
                <a16:creationId xmlns:a16="http://schemas.microsoft.com/office/drawing/2014/main" id="{1633057F-75A0-8993-C213-44AE05CB1432}"/>
              </a:ext>
            </a:extLst>
          </p:cNvPr>
          <p:cNvSpPr txBox="1"/>
          <p:nvPr/>
        </p:nvSpPr>
        <p:spPr>
          <a:xfrm>
            <a:off x="6984210" y="1755948"/>
            <a:ext cx="438870" cy="246221"/>
          </a:xfrm>
          <a:prstGeom prst="rect">
            <a:avLst/>
          </a:prstGeom>
          <a:noFill/>
        </p:spPr>
        <p:txBody>
          <a:bodyPr wrap="square" rtlCol="0">
            <a:spAutoFit/>
          </a:bodyPr>
          <a:lstStyle/>
          <a:p>
            <a:pPr algn="ctr"/>
            <a:r>
              <a:rPr lang="fr-FR" sz="1000" dirty="0">
                <a:solidFill>
                  <a:schemeClr val="accent1">
                    <a:lumMod val="40000"/>
                    <a:lumOff val="60000"/>
                  </a:schemeClr>
                </a:solidFill>
              </a:rPr>
              <a:t>(+2)</a:t>
            </a:r>
          </a:p>
        </p:txBody>
      </p:sp>
      <p:sp>
        <p:nvSpPr>
          <p:cNvPr id="15" name="ZoneTexte 14">
            <a:extLst>
              <a:ext uri="{FF2B5EF4-FFF2-40B4-BE49-F238E27FC236}">
                <a16:creationId xmlns:a16="http://schemas.microsoft.com/office/drawing/2014/main" id="{A2AE07B9-23C5-9964-E37F-71F09102F818}"/>
              </a:ext>
            </a:extLst>
          </p:cNvPr>
          <p:cNvSpPr txBox="1"/>
          <p:nvPr/>
        </p:nvSpPr>
        <p:spPr>
          <a:xfrm>
            <a:off x="5454308" y="2277361"/>
            <a:ext cx="438870" cy="246221"/>
          </a:xfrm>
          <a:prstGeom prst="rect">
            <a:avLst/>
          </a:prstGeom>
          <a:noFill/>
        </p:spPr>
        <p:txBody>
          <a:bodyPr wrap="square" rtlCol="0">
            <a:spAutoFit/>
          </a:bodyPr>
          <a:lstStyle/>
          <a:p>
            <a:pPr algn="ctr"/>
            <a:r>
              <a:rPr lang="fr-FR" sz="1000" dirty="0">
                <a:solidFill>
                  <a:schemeClr val="accent1">
                    <a:lumMod val="40000"/>
                    <a:lumOff val="60000"/>
                  </a:schemeClr>
                </a:solidFill>
              </a:rPr>
              <a:t>(-4)</a:t>
            </a:r>
          </a:p>
        </p:txBody>
      </p:sp>
      <p:sp>
        <p:nvSpPr>
          <p:cNvPr id="17" name="ZoneTexte 16">
            <a:extLst>
              <a:ext uri="{FF2B5EF4-FFF2-40B4-BE49-F238E27FC236}">
                <a16:creationId xmlns:a16="http://schemas.microsoft.com/office/drawing/2014/main" id="{0A0142F5-12FA-C1DC-787A-C7B3505188A2}"/>
              </a:ext>
            </a:extLst>
          </p:cNvPr>
          <p:cNvSpPr txBox="1"/>
          <p:nvPr/>
        </p:nvSpPr>
        <p:spPr>
          <a:xfrm>
            <a:off x="5298752" y="2794120"/>
            <a:ext cx="438870" cy="246221"/>
          </a:xfrm>
          <a:prstGeom prst="rect">
            <a:avLst/>
          </a:prstGeom>
          <a:noFill/>
        </p:spPr>
        <p:txBody>
          <a:bodyPr wrap="square" rtlCol="0">
            <a:spAutoFit/>
          </a:bodyPr>
          <a:lstStyle/>
          <a:p>
            <a:pPr algn="ctr"/>
            <a:r>
              <a:rPr lang="fr-FR" sz="1000" dirty="0">
                <a:solidFill>
                  <a:schemeClr val="accent1">
                    <a:lumMod val="40000"/>
                    <a:lumOff val="60000"/>
                  </a:schemeClr>
                </a:solidFill>
              </a:rPr>
              <a:t>(=)</a:t>
            </a:r>
          </a:p>
        </p:txBody>
      </p:sp>
      <p:sp>
        <p:nvSpPr>
          <p:cNvPr id="19" name="ZoneTexte 18">
            <a:extLst>
              <a:ext uri="{FF2B5EF4-FFF2-40B4-BE49-F238E27FC236}">
                <a16:creationId xmlns:a16="http://schemas.microsoft.com/office/drawing/2014/main" id="{1A487122-64C4-69F7-4BCC-5B33C0CCCF06}"/>
              </a:ext>
            </a:extLst>
          </p:cNvPr>
          <p:cNvSpPr txBox="1"/>
          <p:nvPr/>
        </p:nvSpPr>
        <p:spPr>
          <a:xfrm>
            <a:off x="5144682" y="3310879"/>
            <a:ext cx="438870" cy="246221"/>
          </a:xfrm>
          <a:prstGeom prst="rect">
            <a:avLst/>
          </a:prstGeom>
          <a:noFill/>
        </p:spPr>
        <p:txBody>
          <a:bodyPr wrap="square" rtlCol="0">
            <a:spAutoFit/>
          </a:bodyPr>
          <a:lstStyle/>
          <a:p>
            <a:pPr algn="ctr"/>
            <a:r>
              <a:rPr lang="fr-FR" sz="1000" dirty="0">
                <a:solidFill>
                  <a:schemeClr val="accent1">
                    <a:lumMod val="40000"/>
                    <a:lumOff val="60000"/>
                  </a:schemeClr>
                </a:solidFill>
              </a:rPr>
              <a:t>(=)</a:t>
            </a:r>
          </a:p>
        </p:txBody>
      </p:sp>
      <p:sp>
        <p:nvSpPr>
          <p:cNvPr id="20" name="ZoneTexte 19">
            <a:extLst>
              <a:ext uri="{FF2B5EF4-FFF2-40B4-BE49-F238E27FC236}">
                <a16:creationId xmlns:a16="http://schemas.microsoft.com/office/drawing/2014/main" id="{75C51135-D14D-7B4C-0206-0A73B0F24FDF}"/>
              </a:ext>
            </a:extLst>
          </p:cNvPr>
          <p:cNvSpPr txBox="1"/>
          <p:nvPr/>
        </p:nvSpPr>
        <p:spPr>
          <a:xfrm>
            <a:off x="4598216" y="4350964"/>
            <a:ext cx="438870" cy="246221"/>
          </a:xfrm>
          <a:prstGeom prst="rect">
            <a:avLst/>
          </a:prstGeom>
          <a:noFill/>
        </p:spPr>
        <p:txBody>
          <a:bodyPr wrap="square" rtlCol="0">
            <a:spAutoFit/>
          </a:bodyPr>
          <a:lstStyle/>
          <a:p>
            <a:pPr algn="ctr"/>
            <a:r>
              <a:rPr lang="fr-FR" sz="1000" dirty="0">
                <a:solidFill>
                  <a:schemeClr val="accent3"/>
                </a:solidFill>
              </a:rPr>
              <a:t>(=)</a:t>
            </a:r>
          </a:p>
        </p:txBody>
      </p:sp>
      <p:sp>
        <p:nvSpPr>
          <p:cNvPr id="21" name="ZoneTexte 20">
            <a:extLst>
              <a:ext uri="{FF2B5EF4-FFF2-40B4-BE49-F238E27FC236}">
                <a16:creationId xmlns:a16="http://schemas.microsoft.com/office/drawing/2014/main" id="{E0AFE09A-2A3D-2A4B-F396-45DE3669BFB6}"/>
              </a:ext>
            </a:extLst>
          </p:cNvPr>
          <p:cNvSpPr txBox="1"/>
          <p:nvPr/>
        </p:nvSpPr>
        <p:spPr>
          <a:xfrm>
            <a:off x="4539778" y="3827424"/>
            <a:ext cx="438870" cy="246221"/>
          </a:xfrm>
          <a:prstGeom prst="rect">
            <a:avLst/>
          </a:prstGeom>
          <a:noFill/>
        </p:spPr>
        <p:txBody>
          <a:bodyPr wrap="square" rtlCol="0">
            <a:spAutoFit/>
          </a:bodyPr>
          <a:lstStyle/>
          <a:p>
            <a:pPr algn="ctr"/>
            <a:r>
              <a:rPr lang="fr-FR" sz="1000" dirty="0">
                <a:solidFill>
                  <a:schemeClr val="bg1">
                    <a:lumMod val="85000"/>
                  </a:schemeClr>
                </a:solidFill>
              </a:rPr>
              <a:t>(-6)</a:t>
            </a:r>
          </a:p>
        </p:txBody>
      </p:sp>
    </p:spTree>
    <p:extLst>
      <p:ext uri="{BB962C8B-B14F-4D97-AF65-F5344CB8AC3E}">
        <p14:creationId xmlns:p14="http://schemas.microsoft.com/office/powerpoint/2010/main" val="4513094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4D325-F357-5465-EFC7-C07DA908498D}"/>
            </a:ext>
          </a:extLst>
        </p:cNvPr>
        <p:cNvGrpSpPr/>
        <p:nvPr/>
      </p:nvGrpSpPr>
      <p:grpSpPr>
        <a:xfrm>
          <a:off x="0" y="0"/>
          <a:ext cx="0" cy="0"/>
          <a:chOff x="0" y="0"/>
          <a:chExt cx="0" cy="0"/>
        </a:xfrm>
      </p:grpSpPr>
      <p:pic>
        <p:nvPicPr>
          <p:cNvPr id="26" name="Image 25">
            <a:extLst>
              <a:ext uri="{FF2B5EF4-FFF2-40B4-BE49-F238E27FC236}">
                <a16:creationId xmlns:a16="http://schemas.microsoft.com/office/drawing/2014/main" id="{C753E83B-E622-03C7-3DFB-773126ABF836}"/>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3584613" y="1939451"/>
            <a:ext cx="1877546" cy="2040567"/>
          </a:xfrm>
          <a:prstGeom prst="rect">
            <a:avLst/>
          </a:prstGeom>
        </p:spPr>
      </p:pic>
      <p:graphicFrame>
        <p:nvGraphicFramePr>
          <p:cNvPr id="6" name="Graphique 5">
            <a:extLst>
              <a:ext uri="{FF2B5EF4-FFF2-40B4-BE49-F238E27FC236}">
                <a16:creationId xmlns:a16="http://schemas.microsoft.com/office/drawing/2014/main" id="{3FF3F6EA-F527-130D-EA0C-C2D7E4DCB595}"/>
              </a:ext>
            </a:extLst>
          </p:cNvPr>
          <p:cNvGraphicFramePr/>
          <p:nvPr>
            <p:extLst>
              <p:ext uri="{D42A27DB-BD31-4B8C-83A1-F6EECF244321}">
                <p14:modId xmlns:p14="http://schemas.microsoft.com/office/powerpoint/2010/main" val="256847424"/>
              </p:ext>
            </p:extLst>
          </p:nvPr>
        </p:nvGraphicFramePr>
        <p:xfrm>
          <a:off x="69198" y="980800"/>
          <a:ext cx="8975742" cy="3994925"/>
        </p:xfrm>
        <a:graphic>
          <a:graphicData uri="http://schemas.openxmlformats.org/drawingml/2006/chart">
            <c:chart xmlns:c="http://schemas.openxmlformats.org/drawingml/2006/chart" xmlns:r="http://schemas.openxmlformats.org/officeDocument/2006/relationships" r:id="rId3"/>
          </a:graphicData>
        </a:graphic>
      </p:graphicFrame>
      <p:sp>
        <p:nvSpPr>
          <p:cNvPr id="4" name="Espace réservé du numéro de diapositive 3">
            <a:extLst>
              <a:ext uri="{FF2B5EF4-FFF2-40B4-BE49-F238E27FC236}">
                <a16:creationId xmlns:a16="http://schemas.microsoft.com/office/drawing/2014/main" id="{793BFC30-97D7-9248-1CB2-85FFFB62795F}"/>
              </a:ext>
            </a:extLst>
          </p:cNvPr>
          <p:cNvSpPr>
            <a:spLocks noGrp="1"/>
          </p:cNvSpPr>
          <p:nvPr>
            <p:ph type="sldNum" sz="quarter" idx="11"/>
          </p:nvPr>
        </p:nvSpPr>
        <p:spPr/>
        <p:txBody>
          <a:bodyPr/>
          <a:lstStyle/>
          <a:p>
            <a:fld id="{21995480-1601-7C4D-95DE-8DD54C94E8C4}" type="slidenum">
              <a:rPr lang="fr-FR" smtClean="0"/>
              <a:pPr/>
              <a:t>15</a:t>
            </a:fld>
            <a:endParaRPr lang="fr-FR"/>
          </a:p>
        </p:txBody>
      </p:sp>
      <p:sp>
        <p:nvSpPr>
          <p:cNvPr id="5" name="Titre 5">
            <a:extLst>
              <a:ext uri="{FF2B5EF4-FFF2-40B4-BE49-F238E27FC236}">
                <a16:creationId xmlns:a16="http://schemas.microsoft.com/office/drawing/2014/main" id="{62258F28-7057-4F6E-78D6-AA50E2A1A9AE}"/>
              </a:ext>
            </a:extLst>
          </p:cNvPr>
          <p:cNvSpPr txBox="1">
            <a:spLocks/>
          </p:cNvSpPr>
          <p:nvPr/>
        </p:nvSpPr>
        <p:spPr>
          <a:xfrm>
            <a:off x="845032" y="161663"/>
            <a:ext cx="8038538" cy="48731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pPr>
              <a:lnSpc>
                <a:spcPts val="1900"/>
              </a:lnSpc>
            </a:pPr>
            <a:r>
              <a:rPr lang="fr-FR" sz="1950" dirty="0"/>
              <a:t>Le budget de Noël 2025 devrait rester globalement stable pour une majorité, bien qu’un quart des Français prévoient de le réduire</a:t>
            </a:r>
          </a:p>
        </p:txBody>
      </p:sp>
      <p:sp>
        <p:nvSpPr>
          <p:cNvPr id="9" name="ZoneTexte 8">
            <a:extLst>
              <a:ext uri="{FF2B5EF4-FFF2-40B4-BE49-F238E27FC236}">
                <a16:creationId xmlns:a16="http://schemas.microsoft.com/office/drawing/2014/main" id="{EB4DC998-FC23-E81A-B104-8D68301940C0}"/>
              </a:ext>
            </a:extLst>
          </p:cNvPr>
          <p:cNvSpPr txBox="1"/>
          <p:nvPr/>
        </p:nvSpPr>
        <p:spPr>
          <a:xfrm>
            <a:off x="94430" y="669425"/>
            <a:ext cx="8482749" cy="338554"/>
          </a:xfrm>
          <a:prstGeom prst="rect">
            <a:avLst/>
          </a:prstGeom>
          <a:noFill/>
        </p:spPr>
        <p:txBody>
          <a:bodyPr wrap="square" rtlCol="0">
            <a:spAutoFit/>
          </a:bodyPr>
          <a:lstStyle/>
          <a:p>
            <a:pPr defTabSz="457178">
              <a:buClr>
                <a:srgbClr val="FFFFFF">
                  <a:lumMod val="75000"/>
                </a:srgbClr>
              </a:buClr>
              <a:defRPr/>
            </a:pPr>
            <a:r>
              <a:rPr lang="fr-FR" sz="800" dirty="0">
                <a:solidFill>
                  <a:srgbClr val="000000"/>
                </a:solidFill>
                <a:latin typeface="Century Gothic" panose="020F0302020204030204"/>
              </a:rPr>
              <a:t>Q9. </a:t>
            </a:r>
            <a:r>
              <a:rPr lang="fr-FR" sz="800" b="1" dirty="0">
                <a:solidFill>
                  <a:srgbClr val="000000"/>
                </a:solidFill>
                <a:latin typeface="Century Gothic" panose="020F0302020204030204"/>
              </a:rPr>
              <a:t>Par rapport à votre budget Noël de l’an passé en 2024, diriez-vous que votre budget Noël pour 2025 va être… ?</a:t>
            </a:r>
          </a:p>
          <a:p>
            <a:pPr defTabSz="457178">
              <a:buClr>
                <a:srgbClr val="FFFFFF">
                  <a:lumMod val="75000"/>
                </a:srgbClr>
              </a:buClr>
              <a:defRPr/>
            </a:pPr>
            <a:r>
              <a:rPr lang="fr-FR" sz="800" i="1" dirty="0">
                <a:solidFill>
                  <a:srgbClr val="7E8385"/>
                </a:solidFill>
                <a:latin typeface="Century Gothic" panose="020F0302020204030204"/>
              </a:rPr>
              <a:t>Base : À tous – Une seule réponse possible</a:t>
            </a:r>
            <a:endParaRPr lang="fr-FR" sz="800" i="1" u="sng" dirty="0">
              <a:solidFill>
                <a:srgbClr val="000000"/>
              </a:solidFill>
              <a:latin typeface="Century Gothic" panose="020F0302020204030204"/>
            </a:endParaRPr>
          </a:p>
        </p:txBody>
      </p:sp>
      <p:sp>
        <p:nvSpPr>
          <p:cNvPr id="3" name="ZoneTexte 2">
            <a:extLst>
              <a:ext uri="{FF2B5EF4-FFF2-40B4-BE49-F238E27FC236}">
                <a16:creationId xmlns:a16="http://schemas.microsoft.com/office/drawing/2014/main" id="{62A32D56-D8D6-1EA2-9345-BBBDAA74044B}"/>
              </a:ext>
            </a:extLst>
          </p:cNvPr>
          <p:cNvSpPr txBox="1"/>
          <p:nvPr/>
        </p:nvSpPr>
        <p:spPr>
          <a:xfrm>
            <a:off x="466864" y="4831330"/>
            <a:ext cx="1859875" cy="200055"/>
          </a:xfrm>
          <a:prstGeom prst="rect">
            <a:avLst/>
          </a:prstGeom>
          <a:noFill/>
        </p:spPr>
        <p:txBody>
          <a:bodyPr wrap="square" rtlCol="0">
            <a:spAutoFit/>
          </a:bodyPr>
          <a:lstStyle/>
          <a:p>
            <a:r>
              <a:rPr lang="fr-FR" sz="700" b="1" i="1" dirty="0">
                <a:solidFill>
                  <a:schemeClr val="bg1">
                    <a:lumMod val="65000"/>
                  </a:schemeClr>
                </a:solidFill>
              </a:rPr>
              <a:t>(+/-x) </a:t>
            </a:r>
            <a:r>
              <a:rPr lang="fr-FR" sz="700" i="1" dirty="0">
                <a:solidFill>
                  <a:schemeClr val="bg1">
                    <a:lumMod val="65000"/>
                  </a:schemeClr>
                </a:solidFill>
              </a:rPr>
              <a:t>: Evolution par rapport à 2024</a:t>
            </a:r>
          </a:p>
        </p:txBody>
      </p:sp>
      <p:grpSp>
        <p:nvGrpSpPr>
          <p:cNvPr id="10" name="Groupe 9">
            <a:extLst>
              <a:ext uri="{FF2B5EF4-FFF2-40B4-BE49-F238E27FC236}">
                <a16:creationId xmlns:a16="http://schemas.microsoft.com/office/drawing/2014/main" id="{39111A2A-2054-E04F-008D-694785972C52}"/>
              </a:ext>
            </a:extLst>
          </p:cNvPr>
          <p:cNvGrpSpPr/>
          <p:nvPr/>
        </p:nvGrpSpPr>
        <p:grpSpPr>
          <a:xfrm>
            <a:off x="6755875" y="1202087"/>
            <a:ext cx="1559205" cy="1282728"/>
            <a:chOff x="6636444" y="1328946"/>
            <a:chExt cx="1559205" cy="1282728"/>
          </a:xfrm>
        </p:grpSpPr>
        <p:sp>
          <p:nvSpPr>
            <p:cNvPr id="11" name="ZoneTexte 10">
              <a:extLst>
                <a:ext uri="{FF2B5EF4-FFF2-40B4-BE49-F238E27FC236}">
                  <a16:creationId xmlns:a16="http://schemas.microsoft.com/office/drawing/2014/main" id="{F0FEC86D-1AA6-47AE-0B56-4278618F6699}"/>
                </a:ext>
              </a:extLst>
            </p:cNvPr>
            <p:cNvSpPr txBox="1"/>
            <p:nvPr/>
          </p:nvSpPr>
          <p:spPr>
            <a:xfrm>
              <a:off x="6670116" y="1328946"/>
              <a:ext cx="1525533" cy="1249012"/>
            </a:xfrm>
            <a:prstGeom prst="roundRect">
              <a:avLst/>
            </a:prstGeom>
            <a:solidFill>
              <a:schemeClr val="accent1">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3200" b="1" dirty="0">
                  <a:solidFill>
                    <a:schemeClr val="accent1"/>
                  </a:solidFill>
                  <a:latin typeface="Century Gothic" panose="020F0302020204030204"/>
                </a:rPr>
                <a:t>OUI</a:t>
              </a: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800" b="1" dirty="0">
                  <a:solidFill>
                    <a:schemeClr val="accent1"/>
                  </a:solidFill>
                  <a:latin typeface="Century Gothic" panose="020F0302020204030204"/>
                </a:rPr>
                <a:t> </a:t>
              </a:r>
              <a:r>
                <a:rPr lang="fr-FR" sz="3600" b="1" dirty="0">
                  <a:solidFill>
                    <a:schemeClr val="accent1"/>
                  </a:solidFill>
                  <a:latin typeface="Century Gothic" panose="020F0302020204030204"/>
                </a:rPr>
                <a:t>XX</a:t>
              </a:r>
              <a:r>
                <a:rPr kumimoji="0" lang="fr-FR" sz="3600" b="1" i="0" u="none" strike="noStrike" kern="1200" cap="none" spc="0" normalizeH="0" baseline="0" noProof="0" dirty="0">
                  <a:ln>
                    <a:noFill/>
                  </a:ln>
                  <a:solidFill>
                    <a:schemeClr val="accent1"/>
                  </a:solidFill>
                  <a:effectLst/>
                  <a:uLnTx/>
                  <a:uFillTx/>
                  <a:latin typeface="Century Gothic" panose="020F0302020204030204"/>
                  <a:ea typeface="+mn-ea"/>
                  <a:cs typeface="+mn-cs"/>
                </a:rPr>
                <a:t>%</a:t>
              </a:r>
            </a:p>
          </p:txBody>
        </p:sp>
        <p:sp>
          <p:nvSpPr>
            <p:cNvPr id="12" name="ZoneTexte 11">
              <a:extLst>
                <a:ext uri="{FF2B5EF4-FFF2-40B4-BE49-F238E27FC236}">
                  <a16:creationId xmlns:a16="http://schemas.microsoft.com/office/drawing/2014/main" id="{5E0F117D-1D9D-A64A-82A8-320F26DCDE42}"/>
                </a:ext>
              </a:extLst>
            </p:cNvPr>
            <p:cNvSpPr txBox="1"/>
            <p:nvPr/>
          </p:nvSpPr>
          <p:spPr>
            <a:xfrm>
              <a:off x="6636444" y="1362662"/>
              <a:ext cx="1525533" cy="1249012"/>
            </a:xfrm>
            <a:prstGeom prst="roundRect">
              <a:avLst/>
            </a:prstGeom>
            <a:solidFill>
              <a:srgbClr val="F1F5FD"/>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spcBef>
                  <a:spcPts val="0"/>
                </a:spcBef>
                <a:spcAft>
                  <a:spcPts val="0"/>
                </a:spcAft>
                <a:buClrTx/>
                <a:buSzTx/>
                <a:buFontTx/>
                <a:buNone/>
                <a:tabLst/>
                <a:defRPr/>
              </a:pPr>
              <a:r>
                <a:rPr lang="fr-FR" sz="1400" b="1" dirty="0">
                  <a:solidFill>
                    <a:schemeClr val="accent1"/>
                  </a:solidFill>
                  <a:latin typeface="Century Gothic" panose="020F0302020204030204"/>
                </a:rPr>
                <a:t>PLUS ÉLEVÉ</a:t>
              </a:r>
              <a:endParaRPr kumimoji="0" lang="fr-FR" sz="14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a:p>
              <a:pPr marL="0" marR="0" lvl="0" indent="0" algn="ctr" defTabSz="457200" rtl="0" eaLnBrk="1" fontAlgn="auto" latinLnBrk="0" hangingPunct="1">
                <a:spcBef>
                  <a:spcPts val="0"/>
                </a:spcBef>
                <a:spcAft>
                  <a:spcPts val="0"/>
                </a:spcAft>
                <a:buClrTx/>
                <a:buSzTx/>
                <a:buFontTx/>
                <a:buNone/>
                <a:tabLst/>
                <a:defRPr/>
              </a:pPr>
              <a:r>
                <a:rPr lang="fr-FR" sz="3600" b="1" dirty="0">
                  <a:solidFill>
                    <a:schemeClr val="accent1"/>
                  </a:solidFill>
                  <a:latin typeface="Century Gothic" panose="020F0302020204030204"/>
                </a:rPr>
                <a:t>13%</a:t>
              </a:r>
            </a:p>
            <a:p>
              <a:pPr marL="0" marR="0" lvl="0" indent="0" algn="ctr" defTabSz="457200" rtl="0" eaLnBrk="1" fontAlgn="auto" latinLnBrk="0" hangingPunct="1">
                <a:lnSpc>
                  <a:spcPts val="1000"/>
                </a:lnSpc>
                <a:spcBef>
                  <a:spcPts val="0"/>
                </a:spcBef>
                <a:spcAft>
                  <a:spcPts val="0"/>
                </a:spcAft>
                <a:buClrTx/>
                <a:buSzTx/>
                <a:buFontTx/>
                <a:buNone/>
                <a:tabLst/>
                <a:defRPr/>
              </a:pPr>
              <a:r>
                <a:rPr kumimoji="0" lang="fr-FR" sz="1200" i="0" u="none" strike="noStrike" kern="1200" cap="none" spc="0" normalizeH="0" baseline="0" noProof="0" dirty="0">
                  <a:ln>
                    <a:noFill/>
                  </a:ln>
                  <a:solidFill>
                    <a:schemeClr val="accent1">
                      <a:lumMod val="40000"/>
                      <a:lumOff val="60000"/>
                    </a:schemeClr>
                  </a:solidFill>
                  <a:effectLst/>
                  <a:uLnTx/>
                  <a:uFillTx/>
                  <a:latin typeface="Century Gothic" panose="020F0302020204030204"/>
                  <a:ea typeface="+mn-ea"/>
                  <a:cs typeface="+mn-cs"/>
                </a:rPr>
                <a:t>(-1)</a:t>
              </a:r>
            </a:p>
          </p:txBody>
        </p:sp>
      </p:grpSp>
      <p:grpSp>
        <p:nvGrpSpPr>
          <p:cNvPr id="15" name="Groupe 14">
            <a:extLst>
              <a:ext uri="{FF2B5EF4-FFF2-40B4-BE49-F238E27FC236}">
                <a16:creationId xmlns:a16="http://schemas.microsoft.com/office/drawing/2014/main" id="{E56131AE-3B40-5DA7-34AD-6638E135A4AC}"/>
              </a:ext>
            </a:extLst>
          </p:cNvPr>
          <p:cNvGrpSpPr/>
          <p:nvPr/>
        </p:nvGrpSpPr>
        <p:grpSpPr>
          <a:xfrm>
            <a:off x="841150" y="1197781"/>
            <a:ext cx="1555293" cy="1282728"/>
            <a:chOff x="6606684" y="1328946"/>
            <a:chExt cx="1555293" cy="1282728"/>
          </a:xfrm>
        </p:grpSpPr>
        <p:sp>
          <p:nvSpPr>
            <p:cNvPr id="16" name="ZoneTexte 15">
              <a:extLst>
                <a:ext uri="{FF2B5EF4-FFF2-40B4-BE49-F238E27FC236}">
                  <a16:creationId xmlns:a16="http://schemas.microsoft.com/office/drawing/2014/main" id="{FF0E0AD9-3EFD-5811-B4CF-383B2B363910}"/>
                </a:ext>
              </a:extLst>
            </p:cNvPr>
            <p:cNvSpPr txBox="1"/>
            <p:nvPr/>
          </p:nvSpPr>
          <p:spPr>
            <a:xfrm>
              <a:off x="6606684" y="1328946"/>
              <a:ext cx="1525533" cy="1249012"/>
            </a:xfrm>
            <a:prstGeom prst="roundRect">
              <a:avLst/>
            </a:prstGeom>
            <a:solidFill>
              <a:schemeClr val="accent3">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3200" b="1" dirty="0">
                  <a:solidFill>
                    <a:schemeClr val="accent1"/>
                  </a:solidFill>
                  <a:latin typeface="Century Gothic" panose="020F0302020204030204"/>
                </a:rPr>
                <a:t>OUI</a:t>
              </a: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800" b="1" dirty="0">
                  <a:solidFill>
                    <a:schemeClr val="accent1"/>
                  </a:solidFill>
                  <a:latin typeface="Century Gothic" panose="020F0302020204030204"/>
                </a:rPr>
                <a:t> </a:t>
              </a:r>
              <a:r>
                <a:rPr lang="fr-FR" sz="3600" b="1" dirty="0">
                  <a:solidFill>
                    <a:schemeClr val="accent1"/>
                  </a:solidFill>
                  <a:latin typeface="Century Gothic" panose="020F0302020204030204"/>
                </a:rPr>
                <a:t>XX</a:t>
              </a:r>
              <a:r>
                <a:rPr kumimoji="0" lang="fr-FR" sz="3600" b="1" i="0" u="none" strike="noStrike" kern="1200" cap="none" spc="0" normalizeH="0" baseline="0" noProof="0" dirty="0">
                  <a:ln>
                    <a:noFill/>
                  </a:ln>
                  <a:solidFill>
                    <a:schemeClr val="accent1"/>
                  </a:solidFill>
                  <a:effectLst/>
                  <a:uLnTx/>
                  <a:uFillTx/>
                  <a:latin typeface="Century Gothic" panose="020F0302020204030204"/>
                  <a:ea typeface="+mn-ea"/>
                  <a:cs typeface="+mn-cs"/>
                </a:rPr>
                <a:t>%</a:t>
              </a:r>
            </a:p>
          </p:txBody>
        </p:sp>
        <p:sp>
          <p:nvSpPr>
            <p:cNvPr id="17" name="ZoneTexte 16">
              <a:extLst>
                <a:ext uri="{FF2B5EF4-FFF2-40B4-BE49-F238E27FC236}">
                  <a16:creationId xmlns:a16="http://schemas.microsoft.com/office/drawing/2014/main" id="{DF5A83E7-5F89-49FD-D522-2171EFDAA4B1}"/>
                </a:ext>
              </a:extLst>
            </p:cNvPr>
            <p:cNvSpPr txBox="1"/>
            <p:nvPr/>
          </p:nvSpPr>
          <p:spPr>
            <a:xfrm>
              <a:off x="6636444" y="1362662"/>
              <a:ext cx="1525533" cy="1249012"/>
            </a:xfrm>
            <a:prstGeom prst="roundRect">
              <a:avLst/>
            </a:prstGeom>
            <a:solidFill>
              <a:srgbClr val="FFF8E5"/>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spcBef>
                  <a:spcPts val="0"/>
                </a:spcBef>
                <a:spcAft>
                  <a:spcPts val="0"/>
                </a:spcAft>
                <a:buClrTx/>
                <a:buSzTx/>
                <a:buFontTx/>
                <a:buNone/>
                <a:tabLst/>
                <a:defRPr/>
              </a:pPr>
              <a:r>
                <a:rPr lang="fr-FR" sz="1400" b="1" dirty="0">
                  <a:solidFill>
                    <a:schemeClr val="accent3"/>
                  </a:solidFill>
                  <a:latin typeface="Century Gothic" panose="020F0302020204030204"/>
                </a:rPr>
                <a:t>MOINS ÉLEVÉ</a:t>
              </a:r>
              <a:endParaRPr kumimoji="0" lang="fr-FR" sz="1400" b="1" i="0" u="none" strike="noStrike" kern="1200" cap="none" spc="0" normalizeH="0" baseline="0" noProof="0" dirty="0">
                <a:ln>
                  <a:noFill/>
                </a:ln>
                <a:solidFill>
                  <a:schemeClr val="accent3"/>
                </a:solidFill>
                <a:effectLst/>
                <a:uLnTx/>
                <a:uFillTx/>
                <a:latin typeface="Century Gothic" panose="020F0302020204030204"/>
                <a:ea typeface="+mn-ea"/>
                <a:cs typeface="+mn-cs"/>
              </a:endParaRPr>
            </a:p>
            <a:p>
              <a:pPr marL="0" marR="0" lvl="0" indent="0" algn="ctr" defTabSz="457200" rtl="0" eaLnBrk="1" fontAlgn="auto" latinLnBrk="0" hangingPunct="1">
                <a:spcBef>
                  <a:spcPts val="0"/>
                </a:spcBef>
                <a:spcAft>
                  <a:spcPts val="0"/>
                </a:spcAft>
                <a:buClrTx/>
                <a:buSzTx/>
                <a:buFontTx/>
                <a:buNone/>
                <a:tabLst/>
                <a:defRPr/>
              </a:pPr>
              <a:r>
                <a:rPr lang="fr-FR" sz="3600" b="1" dirty="0">
                  <a:solidFill>
                    <a:schemeClr val="accent3"/>
                  </a:solidFill>
                  <a:latin typeface="Century Gothic" panose="020F0302020204030204"/>
                </a:rPr>
                <a:t>23%</a:t>
              </a:r>
            </a:p>
            <a:p>
              <a:pPr marL="0" marR="0" lvl="0" indent="0" algn="ctr" defTabSz="457200" rtl="0" eaLnBrk="1" fontAlgn="auto" latinLnBrk="0" hangingPunct="1">
                <a:lnSpc>
                  <a:spcPts val="1000"/>
                </a:lnSpc>
                <a:spcBef>
                  <a:spcPts val="0"/>
                </a:spcBef>
                <a:spcAft>
                  <a:spcPts val="0"/>
                </a:spcAft>
                <a:buClrTx/>
                <a:buSzTx/>
                <a:buFontTx/>
                <a:buNone/>
                <a:tabLst/>
                <a:defRPr/>
              </a:pPr>
              <a:r>
                <a:rPr kumimoji="0" lang="fr-FR" sz="1200" i="0" u="none" strike="noStrike" kern="1200" cap="none" spc="0" normalizeH="0" baseline="0" noProof="0" dirty="0">
                  <a:ln>
                    <a:noFill/>
                  </a:ln>
                  <a:solidFill>
                    <a:schemeClr val="accent3">
                      <a:lumMod val="60000"/>
                      <a:lumOff val="40000"/>
                    </a:schemeClr>
                  </a:solidFill>
                  <a:effectLst/>
                  <a:uLnTx/>
                  <a:uFillTx/>
                  <a:latin typeface="Century Gothic" panose="020F0302020204030204"/>
                  <a:ea typeface="+mn-ea"/>
                  <a:cs typeface="+mn-cs"/>
                </a:rPr>
                <a:t>(-1)</a:t>
              </a:r>
            </a:p>
          </p:txBody>
        </p:sp>
      </p:grpSp>
      <p:grpSp>
        <p:nvGrpSpPr>
          <p:cNvPr id="18" name="Groupe 17">
            <a:extLst>
              <a:ext uri="{FF2B5EF4-FFF2-40B4-BE49-F238E27FC236}">
                <a16:creationId xmlns:a16="http://schemas.microsoft.com/office/drawing/2014/main" id="{D1D4B660-9313-E7DC-188C-E795AA14E1C1}"/>
              </a:ext>
            </a:extLst>
          </p:cNvPr>
          <p:cNvGrpSpPr/>
          <p:nvPr/>
        </p:nvGrpSpPr>
        <p:grpSpPr>
          <a:xfrm>
            <a:off x="6755875" y="3238209"/>
            <a:ext cx="1559205" cy="1282728"/>
            <a:chOff x="6636444" y="1328946"/>
            <a:chExt cx="1559205" cy="1282728"/>
          </a:xfrm>
        </p:grpSpPr>
        <p:sp>
          <p:nvSpPr>
            <p:cNvPr id="19" name="ZoneTexte 18">
              <a:extLst>
                <a:ext uri="{FF2B5EF4-FFF2-40B4-BE49-F238E27FC236}">
                  <a16:creationId xmlns:a16="http://schemas.microsoft.com/office/drawing/2014/main" id="{9461D203-D661-D0BA-8F51-DDB59761B36D}"/>
                </a:ext>
              </a:extLst>
            </p:cNvPr>
            <p:cNvSpPr txBox="1"/>
            <p:nvPr/>
          </p:nvSpPr>
          <p:spPr>
            <a:xfrm>
              <a:off x="6670116" y="1328946"/>
              <a:ext cx="1525533" cy="1249012"/>
            </a:xfrm>
            <a:prstGeom prst="roundRect">
              <a:avLst/>
            </a:prstGeom>
            <a:solidFill>
              <a:schemeClr val="bg1">
                <a:lumMod val="85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3200" b="1" dirty="0">
                  <a:solidFill>
                    <a:schemeClr val="accent1"/>
                  </a:solidFill>
                  <a:latin typeface="Century Gothic" panose="020F0302020204030204"/>
                </a:rPr>
                <a:t>OUI</a:t>
              </a: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800" b="1" dirty="0">
                  <a:solidFill>
                    <a:schemeClr val="accent1"/>
                  </a:solidFill>
                  <a:latin typeface="Century Gothic" panose="020F0302020204030204"/>
                </a:rPr>
                <a:t> </a:t>
              </a:r>
              <a:r>
                <a:rPr lang="fr-FR" sz="3600" b="1" dirty="0">
                  <a:solidFill>
                    <a:schemeClr val="accent1"/>
                  </a:solidFill>
                  <a:latin typeface="Century Gothic" panose="020F0302020204030204"/>
                </a:rPr>
                <a:t>XX</a:t>
              </a:r>
              <a:r>
                <a:rPr kumimoji="0" lang="fr-FR" sz="3600" b="1" i="0" u="none" strike="noStrike" kern="1200" cap="none" spc="0" normalizeH="0" baseline="0" noProof="0" dirty="0">
                  <a:ln>
                    <a:noFill/>
                  </a:ln>
                  <a:solidFill>
                    <a:schemeClr val="accent1"/>
                  </a:solidFill>
                  <a:effectLst/>
                  <a:uLnTx/>
                  <a:uFillTx/>
                  <a:latin typeface="Century Gothic" panose="020F0302020204030204"/>
                  <a:ea typeface="+mn-ea"/>
                  <a:cs typeface="+mn-cs"/>
                </a:rPr>
                <a:t>%</a:t>
              </a:r>
            </a:p>
          </p:txBody>
        </p:sp>
        <p:sp>
          <p:nvSpPr>
            <p:cNvPr id="20" name="ZoneTexte 19">
              <a:extLst>
                <a:ext uri="{FF2B5EF4-FFF2-40B4-BE49-F238E27FC236}">
                  <a16:creationId xmlns:a16="http://schemas.microsoft.com/office/drawing/2014/main" id="{175EE6E5-7909-D0C5-1383-D12A58C66F31}"/>
                </a:ext>
              </a:extLst>
            </p:cNvPr>
            <p:cNvSpPr txBox="1"/>
            <p:nvPr/>
          </p:nvSpPr>
          <p:spPr>
            <a:xfrm>
              <a:off x="6636444" y="1362662"/>
              <a:ext cx="1525533" cy="1249012"/>
            </a:xfrm>
            <a:prstGeom prst="roundRect">
              <a:avLst/>
            </a:prstGeom>
            <a:solidFill>
              <a:srgbClr val="F7F7F7"/>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spcBef>
                  <a:spcPts val="0"/>
                </a:spcBef>
                <a:spcAft>
                  <a:spcPts val="0"/>
                </a:spcAft>
                <a:buClrTx/>
                <a:buSzTx/>
                <a:buFontTx/>
                <a:buNone/>
                <a:tabLst/>
                <a:defRPr/>
              </a:pPr>
              <a:r>
                <a:rPr lang="fr-FR" sz="1400" b="1" dirty="0">
                  <a:solidFill>
                    <a:schemeClr val="bg1">
                      <a:lumMod val="50000"/>
                    </a:schemeClr>
                  </a:solidFill>
                  <a:latin typeface="Century Gothic" panose="020F0302020204030204"/>
                </a:rPr>
                <a:t>IDENTIQUE</a:t>
              </a:r>
              <a:endParaRPr kumimoji="0" lang="fr-FR" sz="1400" b="1" i="0" u="none" strike="noStrike" kern="1200" cap="none" spc="0" normalizeH="0" baseline="0" noProof="0" dirty="0">
                <a:ln>
                  <a:noFill/>
                </a:ln>
                <a:solidFill>
                  <a:schemeClr val="bg1">
                    <a:lumMod val="50000"/>
                  </a:schemeClr>
                </a:solidFill>
                <a:effectLst/>
                <a:uLnTx/>
                <a:uFillTx/>
                <a:latin typeface="Century Gothic" panose="020F0302020204030204"/>
                <a:ea typeface="+mn-ea"/>
                <a:cs typeface="+mn-cs"/>
              </a:endParaRPr>
            </a:p>
            <a:p>
              <a:pPr marL="0" marR="0" lvl="0" indent="0" algn="ctr" defTabSz="457200" rtl="0" eaLnBrk="1" fontAlgn="auto" latinLnBrk="0" hangingPunct="1">
                <a:spcBef>
                  <a:spcPts val="0"/>
                </a:spcBef>
                <a:spcAft>
                  <a:spcPts val="0"/>
                </a:spcAft>
                <a:buClrTx/>
                <a:buSzTx/>
                <a:buFontTx/>
                <a:buNone/>
                <a:tabLst/>
                <a:defRPr/>
              </a:pPr>
              <a:r>
                <a:rPr lang="fr-FR" sz="3600" b="1" dirty="0">
                  <a:solidFill>
                    <a:schemeClr val="bg1">
                      <a:lumMod val="50000"/>
                    </a:schemeClr>
                  </a:solidFill>
                  <a:latin typeface="Century Gothic" panose="020F0302020204030204"/>
                </a:rPr>
                <a:t>64%</a:t>
              </a:r>
            </a:p>
            <a:p>
              <a:pPr marL="0" marR="0" lvl="0" indent="0" algn="ctr" defTabSz="457200" rtl="0" eaLnBrk="1" fontAlgn="auto" latinLnBrk="0" hangingPunct="1">
                <a:lnSpc>
                  <a:spcPts val="1000"/>
                </a:lnSpc>
                <a:spcBef>
                  <a:spcPts val="0"/>
                </a:spcBef>
                <a:spcAft>
                  <a:spcPts val="0"/>
                </a:spcAft>
                <a:buClrTx/>
                <a:buSzTx/>
                <a:buFontTx/>
                <a:buNone/>
                <a:tabLst/>
                <a:defRPr/>
              </a:pPr>
              <a:r>
                <a:rPr kumimoji="0" lang="fr-FR" sz="1200" i="0" u="none" strike="noStrike" kern="1200" cap="none" spc="0" normalizeH="0" baseline="0" noProof="0" dirty="0">
                  <a:ln>
                    <a:noFill/>
                  </a:ln>
                  <a:solidFill>
                    <a:schemeClr val="bg1">
                      <a:lumMod val="85000"/>
                    </a:schemeClr>
                  </a:solidFill>
                  <a:effectLst/>
                  <a:uLnTx/>
                  <a:uFillTx/>
                  <a:latin typeface="Century Gothic" panose="020F0302020204030204"/>
                  <a:ea typeface="+mn-ea"/>
                  <a:cs typeface="+mn-cs"/>
                </a:rPr>
                <a:t>(+2)</a:t>
              </a:r>
            </a:p>
          </p:txBody>
        </p:sp>
      </p:grpSp>
      <p:sp>
        <p:nvSpPr>
          <p:cNvPr id="21" name="ZoneTexte 20">
            <a:extLst>
              <a:ext uri="{FF2B5EF4-FFF2-40B4-BE49-F238E27FC236}">
                <a16:creationId xmlns:a16="http://schemas.microsoft.com/office/drawing/2014/main" id="{31053E91-146E-1435-D861-7EAAAB0EBBE5}"/>
              </a:ext>
            </a:extLst>
          </p:cNvPr>
          <p:cNvSpPr txBox="1"/>
          <p:nvPr/>
        </p:nvSpPr>
        <p:spPr>
          <a:xfrm>
            <a:off x="6540198" y="2581057"/>
            <a:ext cx="2024230" cy="253916"/>
          </a:xfrm>
          <a:prstGeom prst="rect">
            <a:avLst/>
          </a:prstGeom>
          <a:noFill/>
        </p:spPr>
        <p:txBody>
          <a:bodyPr wrap="square" rtlCol="0">
            <a:spAutoFit/>
          </a:bodyPr>
          <a:lstStyle/>
          <a:p>
            <a:pPr algn="ctr"/>
            <a:r>
              <a:rPr lang="fr-FR" sz="1050" dirty="0"/>
              <a:t>18-24 ans : </a:t>
            </a:r>
            <a:r>
              <a:rPr lang="fr-FR" sz="1050" b="1" dirty="0">
                <a:solidFill>
                  <a:schemeClr val="accent1"/>
                </a:solidFill>
              </a:rPr>
              <a:t>26%</a:t>
            </a:r>
          </a:p>
        </p:txBody>
      </p:sp>
      <p:sp>
        <p:nvSpPr>
          <p:cNvPr id="22" name="ZoneTexte 21">
            <a:extLst>
              <a:ext uri="{FF2B5EF4-FFF2-40B4-BE49-F238E27FC236}">
                <a16:creationId xmlns:a16="http://schemas.microsoft.com/office/drawing/2014/main" id="{9C671D3E-4E63-8107-B0C9-8132EF9C1FF6}"/>
              </a:ext>
            </a:extLst>
          </p:cNvPr>
          <p:cNvSpPr txBox="1"/>
          <p:nvPr/>
        </p:nvSpPr>
        <p:spPr>
          <a:xfrm>
            <a:off x="957451" y="2536944"/>
            <a:ext cx="1352449" cy="415498"/>
          </a:xfrm>
          <a:prstGeom prst="rect">
            <a:avLst/>
          </a:prstGeom>
          <a:noFill/>
        </p:spPr>
        <p:txBody>
          <a:bodyPr wrap="square" rtlCol="0">
            <a:spAutoFit/>
          </a:bodyPr>
          <a:lstStyle/>
          <a:p>
            <a:pPr algn="ctr"/>
            <a:r>
              <a:rPr lang="fr-FR" sz="1050" dirty="0"/>
              <a:t>CSP- : </a:t>
            </a:r>
            <a:r>
              <a:rPr lang="fr-FR" sz="1050" b="1" dirty="0">
                <a:solidFill>
                  <a:schemeClr val="accent3"/>
                </a:solidFill>
              </a:rPr>
              <a:t>27% </a:t>
            </a:r>
            <a:r>
              <a:rPr lang="fr-FR" sz="1050" dirty="0"/>
              <a:t>(Employés : </a:t>
            </a:r>
            <a:r>
              <a:rPr lang="fr-FR" sz="1050" b="1" dirty="0">
                <a:solidFill>
                  <a:schemeClr val="accent3"/>
                </a:solidFill>
              </a:rPr>
              <a:t>28%</a:t>
            </a:r>
            <a:r>
              <a:rPr lang="fr-FR" sz="1050" dirty="0"/>
              <a:t>)</a:t>
            </a:r>
          </a:p>
        </p:txBody>
      </p:sp>
      <p:pic>
        <p:nvPicPr>
          <p:cNvPr id="27" name="Image 26">
            <a:extLst>
              <a:ext uri="{FF2B5EF4-FFF2-40B4-BE49-F238E27FC236}">
                <a16:creationId xmlns:a16="http://schemas.microsoft.com/office/drawing/2014/main" id="{A60195D6-DB6C-BD3C-B2CB-821CE30E022E}"/>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828920" y="3007603"/>
            <a:ext cx="1584421" cy="1730577"/>
          </a:xfrm>
          <a:prstGeom prst="rect">
            <a:avLst/>
          </a:prstGeom>
        </p:spPr>
      </p:pic>
    </p:spTree>
    <p:extLst>
      <p:ext uri="{BB962C8B-B14F-4D97-AF65-F5344CB8AC3E}">
        <p14:creationId xmlns:p14="http://schemas.microsoft.com/office/powerpoint/2010/main" val="53811259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377F6-3204-1343-ACAC-312AB380A101}"/>
            </a:ext>
          </a:extLst>
        </p:cNvPr>
        <p:cNvGrpSpPr/>
        <p:nvPr/>
      </p:nvGrpSpPr>
      <p:grpSpPr>
        <a:xfrm>
          <a:off x="0" y="0"/>
          <a:ext cx="0" cy="0"/>
          <a:chOff x="0" y="0"/>
          <a:chExt cx="0" cy="0"/>
        </a:xfrm>
      </p:grpSpPr>
      <p:graphicFrame>
        <p:nvGraphicFramePr>
          <p:cNvPr id="63" name="Graphique 62">
            <a:extLst>
              <a:ext uri="{FF2B5EF4-FFF2-40B4-BE49-F238E27FC236}">
                <a16:creationId xmlns:a16="http://schemas.microsoft.com/office/drawing/2014/main" id="{99AF7614-797A-7A1E-2703-3B61E25034C6}"/>
              </a:ext>
            </a:extLst>
          </p:cNvPr>
          <p:cNvGraphicFramePr/>
          <p:nvPr>
            <p:extLst>
              <p:ext uri="{D42A27DB-BD31-4B8C-83A1-F6EECF244321}">
                <p14:modId xmlns:p14="http://schemas.microsoft.com/office/powerpoint/2010/main" val="3532664081"/>
              </p:ext>
            </p:extLst>
          </p:nvPr>
        </p:nvGraphicFramePr>
        <p:xfrm>
          <a:off x="1595951" y="2330101"/>
          <a:ext cx="3430974" cy="18411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8" name="Graphique 57">
            <a:extLst>
              <a:ext uri="{FF2B5EF4-FFF2-40B4-BE49-F238E27FC236}">
                <a16:creationId xmlns:a16="http://schemas.microsoft.com/office/drawing/2014/main" id="{DBADCF19-A78B-F3A1-C3A3-71015360E65F}"/>
              </a:ext>
            </a:extLst>
          </p:cNvPr>
          <p:cNvGraphicFramePr/>
          <p:nvPr>
            <p:extLst>
              <p:ext uri="{D42A27DB-BD31-4B8C-83A1-F6EECF244321}">
                <p14:modId xmlns:p14="http://schemas.microsoft.com/office/powerpoint/2010/main" val="1846207083"/>
              </p:ext>
            </p:extLst>
          </p:nvPr>
        </p:nvGraphicFramePr>
        <p:xfrm>
          <a:off x="1600617" y="3800763"/>
          <a:ext cx="3439955" cy="10226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Graphique 15">
            <a:extLst>
              <a:ext uri="{FF2B5EF4-FFF2-40B4-BE49-F238E27FC236}">
                <a16:creationId xmlns:a16="http://schemas.microsoft.com/office/drawing/2014/main" id="{9D9D530C-2BC3-AC13-DE43-72FF1D197558}"/>
              </a:ext>
            </a:extLst>
          </p:cNvPr>
          <p:cNvGraphicFramePr/>
          <p:nvPr>
            <p:extLst>
              <p:ext uri="{D42A27DB-BD31-4B8C-83A1-F6EECF244321}">
                <p14:modId xmlns:p14="http://schemas.microsoft.com/office/powerpoint/2010/main" val="2362507137"/>
              </p:ext>
            </p:extLst>
          </p:nvPr>
        </p:nvGraphicFramePr>
        <p:xfrm>
          <a:off x="5351732" y="2698645"/>
          <a:ext cx="3185597" cy="2121479"/>
        </p:xfrm>
        <a:graphic>
          <a:graphicData uri="http://schemas.openxmlformats.org/drawingml/2006/chart">
            <c:chart xmlns:c="http://schemas.openxmlformats.org/drawingml/2006/chart" xmlns:r="http://schemas.openxmlformats.org/officeDocument/2006/relationships" r:id="rId4"/>
          </a:graphicData>
        </a:graphic>
      </p:graphicFrame>
      <p:sp>
        <p:nvSpPr>
          <p:cNvPr id="27" name="Rectangle : coins arrondis 26">
            <a:extLst>
              <a:ext uri="{FF2B5EF4-FFF2-40B4-BE49-F238E27FC236}">
                <a16:creationId xmlns:a16="http://schemas.microsoft.com/office/drawing/2014/main" id="{6293FCD6-244C-45A3-556A-4E20EC3FFEFD}"/>
              </a:ext>
            </a:extLst>
          </p:cNvPr>
          <p:cNvSpPr/>
          <p:nvPr/>
        </p:nvSpPr>
        <p:spPr>
          <a:xfrm>
            <a:off x="5378046" y="2858419"/>
            <a:ext cx="3124112" cy="1961705"/>
          </a:xfrm>
          <a:prstGeom prst="roundRect">
            <a:avLst>
              <a:gd name="adj" fmla="val 6522"/>
            </a:avLst>
          </a:prstGeom>
          <a:noFill/>
          <a:ln w="127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Espace réservé du numéro de diapositive 3">
            <a:extLst>
              <a:ext uri="{FF2B5EF4-FFF2-40B4-BE49-F238E27FC236}">
                <a16:creationId xmlns:a16="http://schemas.microsoft.com/office/drawing/2014/main" id="{FF4D9B6F-7514-FFDB-EF6A-491A6DD5C0B0}"/>
              </a:ext>
            </a:extLst>
          </p:cNvPr>
          <p:cNvSpPr>
            <a:spLocks noGrp="1"/>
          </p:cNvSpPr>
          <p:nvPr>
            <p:ph type="sldNum" sz="quarter" idx="11"/>
          </p:nvPr>
        </p:nvSpPr>
        <p:spPr/>
        <p:txBody>
          <a:bodyPr/>
          <a:lstStyle/>
          <a:p>
            <a:fld id="{21995480-1601-7C4D-95DE-8DD54C94E8C4}" type="slidenum">
              <a:rPr lang="fr-FR" smtClean="0"/>
              <a:pPr/>
              <a:t>16</a:t>
            </a:fld>
            <a:endParaRPr lang="fr-FR"/>
          </a:p>
        </p:txBody>
      </p:sp>
      <p:sp>
        <p:nvSpPr>
          <p:cNvPr id="31" name="ZoneTexte 30">
            <a:extLst>
              <a:ext uri="{FF2B5EF4-FFF2-40B4-BE49-F238E27FC236}">
                <a16:creationId xmlns:a16="http://schemas.microsoft.com/office/drawing/2014/main" id="{CA10F5DE-A735-F961-D73A-4EE16BB579B1}"/>
              </a:ext>
            </a:extLst>
          </p:cNvPr>
          <p:cNvSpPr txBox="1"/>
          <p:nvPr/>
        </p:nvSpPr>
        <p:spPr>
          <a:xfrm>
            <a:off x="5475251" y="4085715"/>
            <a:ext cx="965329" cy="215444"/>
          </a:xfrm>
          <a:prstGeom prst="rect">
            <a:avLst/>
          </a:prstGeom>
          <a:noFill/>
        </p:spPr>
        <p:txBody>
          <a:bodyPr wrap="none" rtlCol="0">
            <a:spAutoFit/>
          </a:bodyPr>
          <a:lstStyle/>
          <a:p>
            <a:r>
              <a:rPr lang="fr-FR" sz="800" dirty="0">
                <a:solidFill>
                  <a:schemeClr val="accent1">
                    <a:lumMod val="40000"/>
                    <a:lumOff val="60000"/>
                  </a:schemeClr>
                </a:solidFill>
              </a:rPr>
              <a:t>Budget médian</a:t>
            </a:r>
          </a:p>
        </p:txBody>
      </p:sp>
      <p:sp>
        <p:nvSpPr>
          <p:cNvPr id="33" name="ZoneTexte 32">
            <a:extLst>
              <a:ext uri="{FF2B5EF4-FFF2-40B4-BE49-F238E27FC236}">
                <a16:creationId xmlns:a16="http://schemas.microsoft.com/office/drawing/2014/main" id="{DC3C2024-6D09-CBA9-B037-5EA40BE1D48D}"/>
              </a:ext>
            </a:extLst>
          </p:cNvPr>
          <p:cNvSpPr txBox="1"/>
          <p:nvPr/>
        </p:nvSpPr>
        <p:spPr>
          <a:xfrm>
            <a:off x="5835968" y="2992780"/>
            <a:ext cx="925253" cy="215444"/>
          </a:xfrm>
          <a:prstGeom prst="rect">
            <a:avLst/>
          </a:prstGeom>
          <a:noFill/>
        </p:spPr>
        <p:txBody>
          <a:bodyPr wrap="none" rtlCol="0">
            <a:spAutoFit/>
          </a:bodyPr>
          <a:lstStyle/>
          <a:p>
            <a:r>
              <a:rPr lang="fr-FR" sz="800" dirty="0">
                <a:solidFill>
                  <a:schemeClr val="accent1"/>
                </a:solidFill>
              </a:rPr>
              <a:t>Budget moyen</a:t>
            </a:r>
          </a:p>
        </p:txBody>
      </p:sp>
      <p:pic>
        <p:nvPicPr>
          <p:cNvPr id="38" name="Image 37">
            <a:extLst>
              <a:ext uri="{FF2B5EF4-FFF2-40B4-BE49-F238E27FC236}">
                <a16:creationId xmlns:a16="http://schemas.microsoft.com/office/drawing/2014/main" id="{87A2925A-1629-DBE4-6280-B45DECE9B41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04099" y="1198760"/>
            <a:ext cx="1181653" cy="1181653"/>
          </a:xfrm>
          <a:prstGeom prst="rect">
            <a:avLst/>
          </a:prstGeom>
        </p:spPr>
      </p:pic>
      <p:pic>
        <p:nvPicPr>
          <p:cNvPr id="40" name="Image 39">
            <a:extLst>
              <a:ext uri="{FF2B5EF4-FFF2-40B4-BE49-F238E27FC236}">
                <a16:creationId xmlns:a16="http://schemas.microsoft.com/office/drawing/2014/main" id="{B0EA2C75-A4DB-EB0E-547D-298F35367D6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622725" y="1213466"/>
            <a:ext cx="1134331" cy="1134331"/>
          </a:xfrm>
          <a:prstGeom prst="rect">
            <a:avLst/>
          </a:prstGeom>
        </p:spPr>
      </p:pic>
      <p:grpSp>
        <p:nvGrpSpPr>
          <p:cNvPr id="43" name="Groupe 42">
            <a:extLst>
              <a:ext uri="{FF2B5EF4-FFF2-40B4-BE49-F238E27FC236}">
                <a16:creationId xmlns:a16="http://schemas.microsoft.com/office/drawing/2014/main" id="{D96130C6-8128-5D38-7E93-3AF32C70AD00}"/>
              </a:ext>
            </a:extLst>
          </p:cNvPr>
          <p:cNvGrpSpPr/>
          <p:nvPr/>
        </p:nvGrpSpPr>
        <p:grpSpPr>
          <a:xfrm>
            <a:off x="1661693" y="1181836"/>
            <a:ext cx="2636569" cy="1180879"/>
            <a:chOff x="1626668" y="1258027"/>
            <a:chExt cx="2968630" cy="1180879"/>
          </a:xfrm>
        </p:grpSpPr>
        <p:sp>
          <p:nvSpPr>
            <p:cNvPr id="42" name="Rectangle : coins arrondis 41">
              <a:extLst>
                <a:ext uri="{FF2B5EF4-FFF2-40B4-BE49-F238E27FC236}">
                  <a16:creationId xmlns:a16="http://schemas.microsoft.com/office/drawing/2014/main" id="{CDFDE8E3-D760-A252-4A13-D98A35E1F148}"/>
                </a:ext>
              </a:extLst>
            </p:cNvPr>
            <p:cNvSpPr/>
            <p:nvPr/>
          </p:nvSpPr>
          <p:spPr>
            <a:xfrm>
              <a:off x="1626668" y="1258027"/>
              <a:ext cx="2968630" cy="1175055"/>
            </a:xfrm>
            <a:prstGeom prst="roundRect">
              <a:avLst>
                <a:gd name="adj" fmla="val 12356"/>
              </a:avLst>
            </a:prstGeom>
            <a:solidFill>
              <a:srgbClr val="EEF3F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22B81E75-5632-5C1E-1BEE-89A1C9D53CA7}"/>
                </a:ext>
              </a:extLst>
            </p:cNvPr>
            <p:cNvSpPr txBox="1"/>
            <p:nvPr/>
          </p:nvSpPr>
          <p:spPr>
            <a:xfrm>
              <a:off x="1719855" y="1669465"/>
              <a:ext cx="1808953" cy="769441"/>
            </a:xfrm>
            <a:prstGeom prst="rect">
              <a:avLst/>
            </a:prstGeom>
            <a:noFill/>
          </p:spPr>
          <p:txBody>
            <a:bodyPr wrap="square" rtlCol="0">
              <a:spAutoFit/>
            </a:bodyPr>
            <a:lstStyle/>
            <a:p>
              <a:pPr algn="ctr"/>
              <a:r>
                <a:rPr lang="fr-FR" sz="4400" b="1" dirty="0">
                  <a:solidFill>
                    <a:schemeClr val="accent1"/>
                  </a:solidFill>
                </a:rPr>
                <a:t>491 €</a:t>
              </a:r>
              <a:endParaRPr lang="fr-FR" sz="2400" dirty="0">
                <a:solidFill>
                  <a:schemeClr val="accent1"/>
                </a:solidFill>
              </a:endParaRPr>
            </a:p>
          </p:txBody>
        </p:sp>
        <p:sp>
          <p:nvSpPr>
            <p:cNvPr id="11" name="ZoneTexte 10">
              <a:extLst>
                <a:ext uri="{FF2B5EF4-FFF2-40B4-BE49-F238E27FC236}">
                  <a16:creationId xmlns:a16="http://schemas.microsoft.com/office/drawing/2014/main" id="{0F0F52E7-EA0F-D2B6-FE8B-C256B9EBDFD3}"/>
                </a:ext>
              </a:extLst>
            </p:cNvPr>
            <p:cNvSpPr txBox="1"/>
            <p:nvPr/>
          </p:nvSpPr>
          <p:spPr>
            <a:xfrm>
              <a:off x="1626668" y="1320302"/>
              <a:ext cx="2968630" cy="461665"/>
            </a:xfrm>
            <a:prstGeom prst="rect">
              <a:avLst/>
            </a:prstGeom>
            <a:noFill/>
          </p:spPr>
          <p:txBody>
            <a:bodyPr wrap="square" rtlCol="0">
              <a:spAutoFit/>
            </a:bodyPr>
            <a:lstStyle/>
            <a:p>
              <a:pPr algn="ctr"/>
              <a:r>
                <a:rPr lang="fr-FR" sz="2400" b="1" dirty="0"/>
                <a:t>BUDGET MOYEN</a:t>
              </a:r>
            </a:p>
          </p:txBody>
        </p:sp>
        <p:sp>
          <p:nvSpPr>
            <p:cNvPr id="41" name="ZoneTexte 40">
              <a:extLst>
                <a:ext uri="{FF2B5EF4-FFF2-40B4-BE49-F238E27FC236}">
                  <a16:creationId xmlns:a16="http://schemas.microsoft.com/office/drawing/2014/main" id="{D05B3154-75D5-0B82-78D8-2D3D1122CE80}"/>
                </a:ext>
              </a:extLst>
            </p:cNvPr>
            <p:cNvSpPr txBox="1"/>
            <p:nvPr/>
          </p:nvSpPr>
          <p:spPr>
            <a:xfrm>
              <a:off x="3448696" y="1859954"/>
              <a:ext cx="837831" cy="400110"/>
            </a:xfrm>
            <a:prstGeom prst="rect">
              <a:avLst/>
            </a:prstGeom>
            <a:noFill/>
          </p:spPr>
          <p:txBody>
            <a:bodyPr wrap="none" rtlCol="0">
              <a:spAutoFit/>
            </a:bodyPr>
            <a:lstStyle/>
            <a:p>
              <a:r>
                <a:rPr lang="fr-FR" sz="2000" dirty="0">
                  <a:solidFill>
                    <a:schemeClr val="accent1">
                      <a:lumMod val="60000"/>
                      <a:lumOff val="40000"/>
                    </a:schemeClr>
                  </a:solidFill>
                </a:rPr>
                <a:t>(-6</a:t>
              </a:r>
              <a:r>
                <a:rPr lang="fr-FR" sz="2000" dirty="0">
                  <a:solidFill>
                    <a:schemeClr val="accent1">
                      <a:lumMod val="60000"/>
                      <a:lumOff val="40000"/>
                    </a:schemeClr>
                  </a:solidFill>
                  <a:latin typeface="+mj-lt"/>
                </a:rPr>
                <a:t>€)</a:t>
              </a:r>
              <a:endParaRPr lang="fr-FR" sz="2000" dirty="0">
                <a:solidFill>
                  <a:schemeClr val="accent1">
                    <a:lumMod val="60000"/>
                    <a:lumOff val="40000"/>
                  </a:schemeClr>
                </a:solidFill>
              </a:endParaRPr>
            </a:p>
          </p:txBody>
        </p:sp>
      </p:grpSp>
      <p:grpSp>
        <p:nvGrpSpPr>
          <p:cNvPr id="49" name="Groupe 48">
            <a:extLst>
              <a:ext uri="{FF2B5EF4-FFF2-40B4-BE49-F238E27FC236}">
                <a16:creationId xmlns:a16="http://schemas.microsoft.com/office/drawing/2014/main" id="{0C177215-7C81-9DFF-7B2A-4A5648E80879}"/>
              </a:ext>
            </a:extLst>
          </p:cNvPr>
          <p:cNvGrpSpPr/>
          <p:nvPr/>
        </p:nvGrpSpPr>
        <p:grpSpPr>
          <a:xfrm>
            <a:off x="5875153" y="1178923"/>
            <a:ext cx="2636569" cy="1180879"/>
            <a:chOff x="1626668" y="1258027"/>
            <a:chExt cx="2968630" cy="1180879"/>
          </a:xfrm>
        </p:grpSpPr>
        <p:sp>
          <p:nvSpPr>
            <p:cNvPr id="50" name="Rectangle : coins arrondis 49">
              <a:extLst>
                <a:ext uri="{FF2B5EF4-FFF2-40B4-BE49-F238E27FC236}">
                  <a16:creationId xmlns:a16="http://schemas.microsoft.com/office/drawing/2014/main" id="{A6570F6E-4B70-F14A-8B1A-8FA098D4BF60}"/>
                </a:ext>
              </a:extLst>
            </p:cNvPr>
            <p:cNvSpPr/>
            <p:nvPr/>
          </p:nvSpPr>
          <p:spPr>
            <a:xfrm>
              <a:off x="1626668" y="1258027"/>
              <a:ext cx="2968630" cy="1175055"/>
            </a:xfrm>
            <a:prstGeom prst="roundRect">
              <a:avLst>
                <a:gd name="adj" fmla="val 12356"/>
              </a:avLst>
            </a:prstGeom>
            <a:noFill/>
            <a:ln w="19050">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1" name="ZoneTexte 50">
              <a:extLst>
                <a:ext uri="{FF2B5EF4-FFF2-40B4-BE49-F238E27FC236}">
                  <a16:creationId xmlns:a16="http://schemas.microsoft.com/office/drawing/2014/main" id="{2E3AE6AD-DC10-D8AD-6F3F-8617D70CA83B}"/>
                </a:ext>
              </a:extLst>
            </p:cNvPr>
            <p:cNvSpPr txBox="1"/>
            <p:nvPr/>
          </p:nvSpPr>
          <p:spPr>
            <a:xfrm>
              <a:off x="1719855" y="1669465"/>
              <a:ext cx="1808953" cy="769441"/>
            </a:xfrm>
            <a:prstGeom prst="rect">
              <a:avLst/>
            </a:prstGeom>
            <a:noFill/>
          </p:spPr>
          <p:txBody>
            <a:bodyPr wrap="square" rtlCol="0">
              <a:spAutoFit/>
            </a:bodyPr>
            <a:lstStyle/>
            <a:p>
              <a:pPr algn="ctr"/>
              <a:r>
                <a:rPr lang="fr-FR" sz="4400" b="1" dirty="0">
                  <a:solidFill>
                    <a:schemeClr val="accent1">
                      <a:lumMod val="60000"/>
                      <a:lumOff val="40000"/>
                    </a:schemeClr>
                  </a:solidFill>
                </a:rPr>
                <a:t>350 €</a:t>
              </a:r>
              <a:endParaRPr lang="fr-FR" sz="2400" dirty="0">
                <a:solidFill>
                  <a:schemeClr val="accent1">
                    <a:lumMod val="60000"/>
                    <a:lumOff val="40000"/>
                  </a:schemeClr>
                </a:solidFill>
              </a:endParaRPr>
            </a:p>
          </p:txBody>
        </p:sp>
        <p:sp>
          <p:nvSpPr>
            <p:cNvPr id="52" name="ZoneTexte 51">
              <a:extLst>
                <a:ext uri="{FF2B5EF4-FFF2-40B4-BE49-F238E27FC236}">
                  <a16:creationId xmlns:a16="http://schemas.microsoft.com/office/drawing/2014/main" id="{CF88B2EC-B358-EFD2-E62C-97D2AC876D31}"/>
                </a:ext>
              </a:extLst>
            </p:cNvPr>
            <p:cNvSpPr txBox="1"/>
            <p:nvPr/>
          </p:nvSpPr>
          <p:spPr>
            <a:xfrm>
              <a:off x="1626668" y="1320302"/>
              <a:ext cx="2968630" cy="461665"/>
            </a:xfrm>
            <a:prstGeom prst="rect">
              <a:avLst/>
            </a:prstGeom>
            <a:noFill/>
          </p:spPr>
          <p:txBody>
            <a:bodyPr wrap="square" rtlCol="0">
              <a:spAutoFit/>
            </a:bodyPr>
            <a:lstStyle/>
            <a:p>
              <a:pPr algn="ctr"/>
              <a:r>
                <a:rPr lang="fr-FR" sz="2400" b="1" dirty="0"/>
                <a:t>BUDGET MÉDIAN</a:t>
              </a:r>
            </a:p>
          </p:txBody>
        </p:sp>
        <p:sp>
          <p:nvSpPr>
            <p:cNvPr id="53" name="ZoneTexte 52">
              <a:extLst>
                <a:ext uri="{FF2B5EF4-FFF2-40B4-BE49-F238E27FC236}">
                  <a16:creationId xmlns:a16="http://schemas.microsoft.com/office/drawing/2014/main" id="{CE8C2E11-0406-2006-9B94-3F136AB075F8}"/>
                </a:ext>
              </a:extLst>
            </p:cNvPr>
            <p:cNvSpPr txBox="1"/>
            <p:nvPr/>
          </p:nvSpPr>
          <p:spPr>
            <a:xfrm>
              <a:off x="3448696" y="1859954"/>
              <a:ext cx="998466" cy="400110"/>
            </a:xfrm>
            <a:prstGeom prst="rect">
              <a:avLst/>
            </a:prstGeom>
            <a:noFill/>
          </p:spPr>
          <p:txBody>
            <a:bodyPr wrap="none" rtlCol="0">
              <a:spAutoFit/>
            </a:bodyPr>
            <a:lstStyle/>
            <a:p>
              <a:r>
                <a:rPr lang="fr-FR" sz="2000" dirty="0">
                  <a:solidFill>
                    <a:schemeClr val="accent1">
                      <a:lumMod val="40000"/>
                      <a:lumOff val="60000"/>
                    </a:schemeClr>
                  </a:solidFill>
                </a:rPr>
                <a:t>(-50€)</a:t>
              </a:r>
            </a:p>
          </p:txBody>
        </p:sp>
      </p:grpSp>
      <p:sp>
        <p:nvSpPr>
          <p:cNvPr id="64" name="ZoneTexte 63">
            <a:extLst>
              <a:ext uri="{FF2B5EF4-FFF2-40B4-BE49-F238E27FC236}">
                <a16:creationId xmlns:a16="http://schemas.microsoft.com/office/drawing/2014/main" id="{A44A0958-818A-3F05-61CA-E4BE850A60EC}"/>
              </a:ext>
            </a:extLst>
          </p:cNvPr>
          <p:cNvSpPr txBox="1"/>
          <p:nvPr/>
        </p:nvSpPr>
        <p:spPr>
          <a:xfrm>
            <a:off x="631487" y="4052048"/>
            <a:ext cx="952679" cy="261610"/>
          </a:xfrm>
          <a:prstGeom prst="rect">
            <a:avLst/>
          </a:prstGeom>
          <a:noFill/>
        </p:spPr>
        <p:txBody>
          <a:bodyPr wrap="square" rtlCol="0">
            <a:spAutoFit/>
          </a:bodyPr>
          <a:lstStyle/>
          <a:p>
            <a:pPr algn="ctr"/>
            <a:r>
              <a:rPr lang="fr-FR" sz="1100" dirty="0">
                <a:solidFill>
                  <a:schemeClr val="bg1">
                    <a:lumMod val="50000"/>
                  </a:schemeClr>
                </a:solidFill>
                <a:latin typeface="+mj-lt"/>
              </a:rPr>
              <a:t>Selon </a:t>
            </a:r>
            <a:r>
              <a:rPr lang="fr-FR" sz="1100" b="1" dirty="0">
                <a:solidFill>
                  <a:schemeClr val="bg1">
                    <a:lumMod val="50000"/>
                  </a:schemeClr>
                </a:solidFill>
                <a:latin typeface="+mj-lt"/>
              </a:rPr>
              <a:t>l’âge</a:t>
            </a:r>
          </a:p>
        </p:txBody>
      </p:sp>
      <p:sp>
        <p:nvSpPr>
          <p:cNvPr id="56" name="Rectangle : coins arrondis 55">
            <a:extLst>
              <a:ext uri="{FF2B5EF4-FFF2-40B4-BE49-F238E27FC236}">
                <a16:creationId xmlns:a16="http://schemas.microsoft.com/office/drawing/2014/main" id="{6E92D21E-C11A-CF5D-7CCE-349F327ECA5F}"/>
              </a:ext>
            </a:extLst>
          </p:cNvPr>
          <p:cNvSpPr/>
          <p:nvPr/>
        </p:nvSpPr>
        <p:spPr>
          <a:xfrm>
            <a:off x="1664363" y="4168617"/>
            <a:ext cx="3298873" cy="650219"/>
          </a:xfrm>
          <a:prstGeom prst="roundRect">
            <a:avLst>
              <a:gd name="adj" fmla="val 16162"/>
            </a:avLst>
          </a:prstGeom>
          <a:noFill/>
          <a:ln w="12700">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9" name="ZoneTexte 68">
            <a:extLst>
              <a:ext uri="{FF2B5EF4-FFF2-40B4-BE49-F238E27FC236}">
                <a16:creationId xmlns:a16="http://schemas.microsoft.com/office/drawing/2014/main" id="{ACC0FFB9-FC68-DC14-9D43-66EE37E08AC2}"/>
              </a:ext>
            </a:extLst>
          </p:cNvPr>
          <p:cNvSpPr txBox="1"/>
          <p:nvPr/>
        </p:nvSpPr>
        <p:spPr>
          <a:xfrm>
            <a:off x="555324" y="2750316"/>
            <a:ext cx="1140743" cy="261610"/>
          </a:xfrm>
          <a:prstGeom prst="rect">
            <a:avLst/>
          </a:prstGeom>
          <a:noFill/>
        </p:spPr>
        <p:txBody>
          <a:bodyPr wrap="square" rtlCol="0">
            <a:spAutoFit/>
          </a:bodyPr>
          <a:lstStyle/>
          <a:p>
            <a:pPr algn="ctr"/>
            <a:r>
              <a:rPr lang="fr-FR" sz="1100" dirty="0">
                <a:solidFill>
                  <a:schemeClr val="bg1">
                    <a:lumMod val="50000"/>
                  </a:schemeClr>
                </a:solidFill>
                <a:latin typeface="+mj-lt"/>
              </a:rPr>
              <a:t>Selon </a:t>
            </a:r>
            <a:r>
              <a:rPr lang="fr-FR" sz="1100" b="1" dirty="0">
                <a:solidFill>
                  <a:schemeClr val="bg1">
                    <a:lumMod val="50000"/>
                  </a:schemeClr>
                </a:solidFill>
                <a:latin typeface="+mj-lt"/>
              </a:rPr>
              <a:t>la CSP</a:t>
            </a:r>
          </a:p>
        </p:txBody>
      </p:sp>
      <p:pic>
        <p:nvPicPr>
          <p:cNvPr id="73" name="Image 72">
            <a:extLst>
              <a:ext uri="{FF2B5EF4-FFF2-40B4-BE49-F238E27FC236}">
                <a16:creationId xmlns:a16="http://schemas.microsoft.com/office/drawing/2014/main" id="{CAE7A692-0A18-B7E2-BDC1-ABD19991F21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18651" y="4313658"/>
            <a:ext cx="555037" cy="555037"/>
          </a:xfrm>
          <a:prstGeom prst="rect">
            <a:avLst/>
          </a:prstGeom>
        </p:spPr>
      </p:pic>
      <p:pic>
        <p:nvPicPr>
          <p:cNvPr id="75" name="Image 74">
            <a:extLst>
              <a:ext uri="{FF2B5EF4-FFF2-40B4-BE49-F238E27FC236}">
                <a16:creationId xmlns:a16="http://schemas.microsoft.com/office/drawing/2014/main" id="{B216B9E3-F99A-7B33-94DC-EACD50AD8F0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67092" y="3008942"/>
            <a:ext cx="481468" cy="481468"/>
          </a:xfrm>
          <a:prstGeom prst="rect">
            <a:avLst/>
          </a:prstGeom>
        </p:spPr>
      </p:pic>
      <p:sp>
        <p:nvSpPr>
          <p:cNvPr id="2" name="Titre 5">
            <a:extLst>
              <a:ext uri="{FF2B5EF4-FFF2-40B4-BE49-F238E27FC236}">
                <a16:creationId xmlns:a16="http://schemas.microsoft.com/office/drawing/2014/main" id="{420D4C08-608B-DCFD-0BFD-AB41E9AFD99C}"/>
              </a:ext>
            </a:extLst>
          </p:cNvPr>
          <p:cNvSpPr txBox="1">
            <a:spLocks/>
          </p:cNvSpPr>
          <p:nvPr/>
        </p:nvSpPr>
        <p:spPr>
          <a:xfrm>
            <a:off x="845032" y="161663"/>
            <a:ext cx="7938968" cy="48731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pPr>
              <a:lnSpc>
                <a:spcPts val="1900"/>
              </a:lnSpc>
            </a:pPr>
            <a:r>
              <a:rPr lang="fr-FR" dirty="0"/>
              <a:t>Plus précisément, le budget moyen alloué à Noël recule légèrement cette année </a:t>
            </a:r>
            <a:r>
              <a:rPr lang="fr-FR" b="0" dirty="0"/>
              <a:t>(–6 €)</a:t>
            </a:r>
          </a:p>
        </p:txBody>
      </p:sp>
      <p:sp>
        <p:nvSpPr>
          <p:cNvPr id="3" name="ZoneTexte 2">
            <a:extLst>
              <a:ext uri="{FF2B5EF4-FFF2-40B4-BE49-F238E27FC236}">
                <a16:creationId xmlns:a16="http://schemas.microsoft.com/office/drawing/2014/main" id="{00404573-499A-08A2-6487-E2B129FCE981}"/>
              </a:ext>
            </a:extLst>
          </p:cNvPr>
          <p:cNvSpPr txBox="1"/>
          <p:nvPr/>
        </p:nvSpPr>
        <p:spPr>
          <a:xfrm>
            <a:off x="94430" y="669425"/>
            <a:ext cx="8482749" cy="338554"/>
          </a:xfrm>
          <a:prstGeom prst="rect">
            <a:avLst/>
          </a:prstGeom>
          <a:noFill/>
        </p:spPr>
        <p:txBody>
          <a:bodyPr wrap="square" rtlCol="0">
            <a:spAutoFit/>
          </a:bodyPr>
          <a:lstStyle/>
          <a:p>
            <a:pPr defTabSz="457178">
              <a:buClr>
                <a:srgbClr val="FFFFFF">
                  <a:lumMod val="75000"/>
                </a:srgbClr>
              </a:buClr>
              <a:defRPr/>
            </a:pPr>
            <a:r>
              <a:rPr lang="fr-FR" sz="800" dirty="0">
                <a:solidFill>
                  <a:srgbClr val="000000"/>
                </a:solidFill>
                <a:latin typeface="Century Gothic" panose="020F0302020204030204"/>
              </a:rPr>
              <a:t>Q5. </a:t>
            </a:r>
            <a:r>
              <a:rPr lang="fr-FR" sz="800" b="1" dirty="0">
                <a:solidFill>
                  <a:srgbClr val="000000"/>
                </a:solidFill>
                <a:latin typeface="Century Gothic" panose="020F0302020204030204"/>
              </a:rPr>
              <a:t>D’après vous, à combien s’élève environ votre budget consacré à Noël </a:t>
            </a:r>
            <a:r>
              <a:rPr lang="fr-FR" sz="800" dirty="0">
                <a:solidFill>
                  <a:srgbClr val="000000"/>
                </a:solidFill>
                <a:latin typeface="Century Gothic" panose="020F0302020204030204"/>
              </a:rPr>
              <a:t>(en incluant l’achat des cadeaux, les repas, les transports, les décorations, la tenue…) </a:t>
            </a:r>
            <a:r>
              <a:rPr lang="fr-FR" sz="800" b="1" dirty="0">
                <a:solidFill>
                  <a:srgbClr val="000000"/>
                </a:solidFill>
                <a:latin typeface="Century Gothic" panose="020F0302020204030204"/>
              </a:rPr>
              <a:t>?</a:t>
            </a:r>
          </a:p>
          <a:p>
            <a:pPr defTabSz="457178">
              <a:buClr>
                <a:srgbClr val="FFFFFF">
                  <a:lumMod val="75000"/>
                </a:srgbClr>
              </a:buClr>
              <a:defRPr/>
            </a:pPr>
            <a:r>
              <a:rPr lang="fr-FR" sz="800" i="1" dirty="0">
                <a:solidFill>
                  <a:srgbClr val="7E8385"/>
                </a:solidFill>
                <a:latin typeface="Century Gothic" panose="020F0302020204030204"/>
              </a:rPr>
              <a:t>Base : À tous – Réponse en clair</a:t>
            </a:r>
            <a:endParaRPr lang="fr-FR" sz="800" i="1" u="sng" dirty="0">
              <a:solidFill>
                <a:srgbClr val="000000"/>
              </a:solidFill>
              <a:latin typeface="Century Gothic" panose="020F0302020204030204"/>
            </a:endParaRPr>
          </a:p>
        </p:txBody>
      </p:sp>
      <p:sp>
        <p:nvSpPr>
          <p:cNvPr id="5" name="ZoneTexte 4">
            <a:extLst>
              <a:ext uri="{FF2B5EF4-FFF2-40B4-BE49-F238E27FC236}">
                <a16:creationId xmlns:a16="http://schemas.microsoft.com/office/drawing/2014/main" id="{F97CC8FF-5574-13E2-B52B-8BA286A7E622}"/>
              </a:ext>
            </a:extLst>
          </p:cNvPr>
          <p:cNvSpPr txBox="1"/>
          <p:nvPr/>
        </p:nvSpPr>
        <p:spPr>
          <a:xfrm>
            <a:off x="5388883" y="2555390"/>
            <a:ext cx="3102438" cy="253916"/>
          </a:xfrm>
          <a:prstGeom prst="rect">
            <a:avLst/>
          </a:prstGeom>
          <a:noFill/>
        </p:spPr>
        <p:txBody>
          <a:bodyPr wrap="square" rtlCol="0">
            <a:spAutoFit/>
          </a:bodyPr>
          <a:lstStyle/>
          <a:p>
            <a:pPr algn="ctr"/>
            <a:r>
              <a:rPr lang="fr-FR" sz="1050" dirty="0">
                <a:solidFill>
                  <a:schemeClr val="bg1">
                    <a:lumMod val="65000"/>
                  </a:schemeClr>
                </a:solidFill>
              </a:rPr>
              <a:t>ÉVOLUTION EN EUROS </a:t>
            </a:r>
            <a:endParaRPr lang="fr-FR" sz="1050" b="1" dirty="0">
              <a:solidFill>
                <a:schemeClr val="bg1">
                  <a:lumMod val="65000"/>
                </a:schemeClr>
              </a:solidFill>
            </a:endParaRPr>
          </a:p>
        </p:txBody>
      </p:sp>
      <p:sp>
        <p:nvSpPr>
          <p:cNvPr id="7" name="Rectangle : coins arrondis 6">
            <a:extLst>
              <a:ext uri="{FF2B5EF4-FFF2-40B4-BE49-F238E27FC236}">
                <a16:creationId xmlns:a16="http://schemas.microsoft.com/office/drawing/2014/main" id="{92630CF8-3B1B-7FA6-23BF-760D7577627E}"/>
              </a:ext>
            </a:extLst>
          </p:cNvPr>
          <p:cNvSpPr/>
          <p:nvPr/>
        </p:nvSpPr>
        <p:spPr>
          <a:xfrm>
            <a:off x="1658643" y="2853699"/>
            <a:ext cx="3304593" cy="1184764"/>
          </a:xfrm>
          <a:prstGeom prst="roundRect">
            <a:avLst>
              <a:gd name="adj" fmla="val 11170"/>
            </a:avLst>
          </a:prstGeom>
          <a:noFill/>
          <a:ln w="12700">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094B2160-C11D-AEF8-5916-B8417C726C10}"/>
              </a:ext>
            </a:extLst>
          </p:cNvPr>
          <p:cNvSpPr txBox="1"/>
          <p:nvPr/>
        </p:nvSpPr>
        <p:spPr>
          <a:xfrm>
            <a:off x="1664362" y="2550670"/>
            <a:ext cx="3298874" cy="253916"/>
          </a:xfrm>
          <a:prstGeom prst="rect">
            <a:avLst/>
          </a:prstGeom>
          <a:noFill/>
        </p:spPr>
        <p:txBody>
          <a:bodyPr wrap="square" rtlCol="0">
            <a:spAutoFit/>
          </a:bodyPr>
          <a:lstStyle/>
          <a:p>
            <a:pPr algn="ctr"/>
            <a:r>
              <a:rPr lang="fr-FR" sz="1050" dirty="0">
                <a:solidFill>
                  <a:schemeClr val="accent1">
                    <a:lumMod val="40000"/>
                    <a:lumOff val="60000"/>
                  </a:schemeClr>
                </a:solidFill>
              </a:rPr>
              <a:t>BUDGET MOYEN EN EUROS</a:t>
            </a:r>
            <a:endParaRPr lang="fr-FR" sz="1050" b="1" dirty="0">
              <a:solidFill>
                <a:schemeClr val="accent1">
                  <a:lumMod val="40000"/>
                  <a:lumOff val="60000"/>
                </a:schemeClr>
              </a:solidFill>
            </a:endParaRPr>
          </a:p>
        </p:txBody>
      </p:sp>
      <p:grpSp>
        <p:nvGrpSpPr>
          <p:cNvPr id="13" name="Groupe 12">
            <a:extLst>
              <a:ext uri="{FF2B5EF4-FFF2-40B4-BE49-F238E27FC236}">
                <a16:creationId xmlns:a16="http://schemas.microsoft.com/office/drawing/2014/main" id="{FC55E21A-A4DF-84DD-4695-F184F35328CB}"/>
              </a:ext>
            </a:extLst>
          </p:cNvPr>
          <p:cNvGrpSpPr/>
          <p:nvPr/>
        </p:nvGrpSpPr>
        <p:grpSpPr>
          <a:xfrm>
            <a:off x="845168" y="3498895"/>
            <a:ext cx="534121" cy="492020"/>
            <a:chOff x="830879" y="3498895"/>
            <a:chExt cx="534121" cy="492020"/>
          </a:xfrm>
        </p:grpSpPr>
        <p:sp>
          <p:nvSpPr>
            <p:cNvPr id="6" name="ZoneTexte 5">
              <a:extLst>
                <a:ext uri="{FF2B5EF4-FFF2-40B4-BE49-F238E27FC236}">
                  <a16:creationId xmlns:a16="http://schemas.microsoft.com/office/drawing/2014/main" id="{4C125E76-9123-1AD2-1120-B241CBEB45C0}"/>
                </a:ext>
              </a:extLst>
            </p:cNvPr>
            <p:cNvSpPr txBox="1"/>
            <p:nvPr/>
          </p:nvSpPr>
          <p:spPr>
            <a:xfrm>
              <a:off x="874794" y="3498895"/>
              <a:ext cx="442750" cy="215444"/>
            </a:xfrm>
            <a:prstGeom prst="rect">
              <a:avLst/>
            </a:prstGeom>
            <a:noFill/>
          </p:spPr>
          <p:txBody>
            <a:bodyPr wrap="none" rtlCol="0">
              <a:spAutoFit/>
            </a:bodyPr>
            <a:lstStyle/>
            <a:p>
              <a:r>
                <a:rPr lang="fr-FR" sz="800" dirty="0">
                  <a:solidFill>
                    <a:schemeClr val="accent1"/>
                  </a:solidFill>
                </a:rPr>
                <a:t>CSP+</a:t>
              </a:r>
            </a:p>
          </p:txBody>
        </p:sp>
        <p:sp>
          <p:nvSpPr>
            <p:cNvPr id="10" name="ZoneTexte 9">
              <a:extLst>
                <a:ext uri="{FF2B5EF4-FFF2-40B4-BE49-F238E27FC236}">
                  <a16:creationId xmlns:a16="http://schemas.microsoft.com/office/drawing/2014/main" id="{D5C4D70E-CA49-9C0B-421D-E2A780DCB451}"/>
                </a:ext>
              </a:extLst>
            </p:cNvPr>
            <p:cNvSpPr txBox="1"/>
            <p:nvPr/>
          </p:nvSpPr>
          <p:spPr>
            <a:xfrm>
              <a:off x="886982" y="3641314"/>
              <a:ext cx="413896" cy="215444"/>
            </a:xfrm>
            <a:prstGeom prst="rect">
              <a:avLst/>
            </a:prstGeom>
            <a:noFill/>
          </p:spPr>
          <p:txBody>
            <a:bodyPr wrap="none" rtlCol="0">
              <a:spAutoFit/>
            </a:bodyPr>
            <a:lstStyle/>
            <a:p>
              <a:r>
                <a:rPr lang="fr-FR" sz="800" dirty="0">
                  <a:solidFill>
                    <a:schemeClr val="accent3"/>
                  </a:solidFill>
                </a:rPr>
                <a:t>CSP-</a:t>
              </a:r>
            </a:p>
          </p:txBody>
        </p:sp>
        <p:sp>
          <p:nvSpPr>
            <p:cNvPr id="12" name="ZoneTexte 11">
              <a:extLst>
                <a:ext uri="{FF2B5EF4-FFF2-40B4-BE49-F238E27FC236}">
                  <a16:creationId xmlns:a16="http://schemas.microsoft.com/office/drawing/2014/main" id="{4903D6E3-5487-80D9-DE8E-C160A65F972E}"/>
                </a:ext>
              </a:extLst>
            </p:cNvPr>
            <p:cNvSpPr txBox="1"/>
            <p:nvPr/>
          </p:nvSpPr>
          <p:spPr>
            <a:xfrm>
              <a:off x="830879" y="3775471"/>
              <a:ext cx="534121" cy="215444"/>
            </a:xfrm>
            <a:prstGeom prst="rect">
              <a:avLst/>
            </a:prstGeom>
            <a:noFill/>
          </p:spPr>
          <p:txBody>
            <a:bodyPr wrap="none" rtlCol="0">
              <a:spAutoFit/>
            </a:bodyPr>
            <a:lstStyle/>
            <a:p>
              <a:r>
                <a:rPr lang="fr-FR" sz="800" dirty="0">
                  <a:solidFill>
                    <a:schemeClr val="bg1">
                      <a:lumMod val="75000"/>
                    </a:schemeClr>
                  </a:solidFill>
                </a:rPr>
                <a:t>Inactifs</a:t>
              </a:r>
            </a:p>
          </p:txBody>
        </p:sp>
      </p:grpSp>
    </p:spTree>
    <p:extLst>
      <p:ext uri="{BB962C8B-B14F-4D97-AF65-F5344CB8AC3E}">
        <p14:creationId xmlns:p14="http://schemas.microsoft.com/office/powerpoint/2010/main" val="335473777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e 27">
            <a:extLst>
              <a:ext uri="{FF2B5EF4-FFF2-40B4-BE49-F238E27FC236}">
                <a16:creationId xmlns:a16="http://schemas.microsoft.com/office/drawing/2014/main" id="{09C7C0D1-1CF9-8E24-80B4-E35198FDBC62}"/>
              </a:ext>
            </a:extLst>
          </p:cNvPr>
          <p:cNvGrpSpPr/>
          <p:nvPr/>
        </p:nvGrpSpPr>
        <p:grpSpPr>
          <a:xfrm>
            <a:off x="4843869" y="1322090"/>
            <a:ext cx="1814246" cy="3258993"/>
            <a:chOff x="1482253" y="1211434"/>
            <a:chExt cx="1814246" cy="3258993"/>
          </a:xfrm>
        </p:grpSpPr>
        <p:grpSp>
          <p:nvGrpSpPr>
            <p:cNvPr id="29" name="Groupe 28">
              <a:extLst>
                <a:ext uri="{FF2B5EF4-FFF2-40B4-BE49-F238E27FC236}">
                  <a16:creationId xmlns:a16="http://schemas.microsoft.com/office/drawing/2014/main" id="{3EE450B6-FADF-0E9B-D017-E92B6B139A93}"/>
                </a:ext>
              </a:extLst>
            </p:cNvPr>
            <p:cNvGrpSpPr/>
            <p:nvPr/>
          </p:nvGrpSpPr>
          <p:grpSpPr>
            <a:xfrm>
              <a:off x="1485276" y="1211434"/>
              <a:ext cx="1811223" cy="1563264"/>
              <a:chOff x="1485276" y="1211434"/>
              <a:chExt cx="1811223" cy="1563264"/>
            </a:xfrm>
          </p:grpSpPr>
          <p:sp>
            <p:nvSpPr>
              <p:cNvPr id="63" name="Rectangle : coins arrondis 62">
                <a:extLst>
                  <a:ext uri="{FF2B5EF4-FFF2-40B4-BE49-F238E27FC236}">
                    <a16:creationId xmlns:a16="http://schemas.microsoft.com/office/drawing/2014/main" id="{56353C23-8E3C-93B3-087C-48AB947BC9E6}"/>
                  </a:ext>
                </a:extLst>
              </p:cNvPr>
              <p:cNvSpPr/>
              <p:nvPr/>
            </p:nvSpPr>
            <p:spPr>
              <a:xfrm>
                <a:off x="1487545" y="1211434"/>
                <a:ext cx="1808954" cy="1282333"/>
              </a:xfrm>
              <a:prstGeom prst="roundRect">
                <a:avLst>
                  <a:gd name="adj" fmla="val 9388"/>
                </a:avLst>
              </a:prstGeom>
              <a:solidFill>
                <a:srgbClr val="EEF3F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8" name="ZoneTexte 67">
                <a:extLst>
                  <a:ext uri="{FF2B5EF4-FFF2-40B4-BE49-F238E27FC236}">
                    <a16:creationId xmlns:a16="http://schemas.microsoft.com/office/drawing/2014/main" id="{C1EA028E-0CA3-A9D7-59C9-1B4ED7503BC5}"/>
                  </a:ext>
                </a:extLst>
              </p:cNvPr>
              <p:cNvSpPr txBox="1"/>
              <p:nvPr/>
            </p:nvSpPr>
            <p:spPr>
              <a:xfrm>
                <a:off x="1485276" y="1685130"/>
                <a:ext cx="1808954" cy="769441"/>
              </a:xfrm>
              <a:prstGeom prst="rect">
                <a:avLst/>
              </a:prstGeom>
              <a:noFill/>
            </p:spPr>
            <p:txBody>
              <a:bodyPr wrap="square" rtlCol="0">
                <a:spAutoFit/>
              </a:bodyPr>
              <a:lstStyle/>
              <a:p>
                <a:pPr algn="ctr"/>
                <a:r>
                  <a:rPr lang="fr-FR" sz="4400" b="1" dirty="0">
                    <a:solidFill>
                      <a:schemeClr val="accent1"/>
                    </a:solidFill>
                  </a:rPr>
                  <a:t>123 €</a:t>
                </a:r>
                <a:endParaRPr lang="fr-FR" sz="2400" dirty="0">
                  <a:solidFill>
                    <a:schemeClr val="accent1"/>
                  </a:solidFill>
                </a:endParaRPr>
              </a:p>
            </p:txBody>
          </p:sp>
          <p:sp>
            <p:nvSpPr>
              <p:cNvPr id="69" name="ZoneTexte 68">
                <a:extLst>
                  <a:ext uri="{FF2B5EF4-FFF2-40B4-BE49-F238E27FC236}">
                    <a16:creationId xmlns:a16="http://schemas.microsoft.com/office/drawing/2014/main" id="{F7257D24-4D6E-464A-192B-E8266FC624F8}"/>
                  </a:ext>
                </a:extLst>
              </p:cNvPr>
              <p:cNvSpPr txBox="1"/>
              <p:nvPr/>
            </p:nvSpPr>
            <p:spPr>
              <a:xfrm>
                <a:off x="1485276" y="1332219"/>
                <a:ext cx="1808954" cy="400110"/>
              </a:xfrm>
              <a:prstGeom prst="rect">
                <a:avLst/>
              </a:prstGeom>
              <a:noFill/>
            </p:spPr>
            <p:txBody>
              <a:bodyPr wrap="square" rtlCol="0">
                <a:spAutoFit/>
              </a:bodyPr>
              <a:lstStyle/>
              <a:p>
                <a:pPr algn="ctr"/>
                <a:r>
                  <a:rPr lang="fr-FR" sz="2000" b="1" dirty="0"/>
                  <a:t>REPAS </a:t>
                </a:r>
              </a:p>
            </p:txBody>
          </p:sp>
          <p:sp>
            <p:nvSpPr>
              <p:cNvPr id="70" name="ZoneTexte 69">
                <a:extLst>
                  <a:ext uri="{FF2B5EF4-FFF2-40B4-BE49-F238E27FC236}">
                    <a16:creationId xmlns:a16="http://schemas.microsoft.com/office/drawing/2014/main" id="{F2DD7BBA-3BAA-B8D8-A1E4-881B59B0025E}"/>
                  </a:ext>
                </a:extLst>
              </p:cNvPr>
              <p:cNvSpPr txBox="1"/>
              <p:nvPr/>
            </p:nvSpPr>
            <p:spPr>
              <a:xfrm>
                <a:off x="2149181" y="2528477"/>
                <a:ext cx="465192" cy="246221"/>
              </a:xfrm>
              <a:prstGeom prst="rect">
                <a:avLst/>
              </a:prstGeom>
              <a:noFill/>
            </p:spPr>
            <p:txBody>
              <a:bodyPr wrap="none" rtlCol="0">
                <a:spAutoFit/>
              </a:bodyPr>
              <a:lstStyle/>
              <a:p>
                <a:r>
                  <a:rPr lang="fr-FR" sz="1000" dirty="0">
                    <a:solidFill>
                      <a:schemeClr val="accent1">
                        <a:lumMod val="60000"/>
                        <a:lumOff val="40000"/>
                      </a:schemeClr>
                    </a:solidFill>
                  </a:rPr>
                  <a:t>(-9€)</a:t>
                </a:r>
              </a:p>
            </p:txBody>
          </p:sp>
        </p:grpSp>
        <p:grpSp>
          <p:nvGrpSpPr>
            <p:cNvPr id="52" name="Groupe 51">
              <a:extLst>
                <a:ext uri="{FF2B5EF4-FFF2-40B4-BE49-F238E27FC236}">
                  <a16:creationId xmlns:a16="http://schemas.microsoft.com/office/drawing/2014/main" id="{24149033-5B7C-1548-38F2-15DC1EEF2B81}"/>
                </a:ext>
              </a:extLst>
            </p:cNvPr>
            <p:cNvGrpSpPr/>
            <p:nvPr/>
          </p:nvGrpSpPr>
          <p:grpSpPr>
            <a:xfrm>
              <a:off x="1482253" y="2905367"/>
              <a:ext cx="1811223" cy="1565060"/>
              <a:chOff x="1485276" y="1211434"/>
              <a:chExt cx="1811223" cy="1565060"/>
            </a:xfrm>
          </p:grpSpPr>
          <p:sp>
            <p:nvSpPr>
              <p:cNvPr id="55" name="Rectangle : coins arrondis 54">
                <a:extLst>
                  <a:ext uri="{FF2B5EF4-FFF2-40B4-BE49-F238E27FC236}">
                    <a16:creationId xmlns:a16="http://schemas.microsoft.com/office/drawing/2014/main" id="{E2916275-16DC-764F-F19A-DFA18DBF8E02}"/>
                  </a:ext>
                </a:extLst>
              </p:cNvPr>
              <p:cNvSpPr/>
              <p:nvPr/>
            </p:nvSpPr>
            <p:spPr>
              <a:xfrm>
                <a:off x="1487545" y="1211434"/>
                <a:ext cx="1808954" cy="1282333"/>
              </a:xfrm>
              <a:prstGeom prst="roundRect">
                <a:avLst>
                  <a:gd name="adj" fmla="val 9388"/>
                </a:avLst>
              </a:prstGeom>
              <a:solidFill>
                <a:srgbClr val="EEF3F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7" name="ZoneTexte 56">
                <a:extLst>
                  <a:ext uri="{FF2B5EF4-FFF2-40B4-BE49-F238E27FC236}">
                    <a16:creationId xmlns:a16="http://schemas.microsoft.com/office/drawing/2014/main" id="{475F9FC9-E430-A97F-0771-CF10AB63BFBB}"/>
                  </a:ext>
                </a:extLst>
              </p:cNvPr>
              <p:cNvSpPr txBox="1"/>
              <p:nvPr/>
            </p:nvSpPr>
            <p:spPr>
              <a:xfrm>
                <a:off x="1485276" y="1685130"/>
                <a:ext cx="1808954" cy="769441"/>
              </a:xfrm>
              <a:prstGeom prst="rect">
                <a:avLst/>
              </a:prstGeom>
              <a:noFill/>
            </p:spPr>
            <p:txBody>
              <a:bodyPr wrap="square" rtlCol="0">
                <a:spAutoFit/>
              </a:bodyPr>
              <a:lstStyle/>
              <a:p>
                <a:pPr algn="ctr"/>
                <a:r>
                  <a:rPr lang="fr-FR" sz="4400" b="1" dirty="0">
                    <a:solidFill>
                      <a:schemeClr val="accent1"/>
                    </a:solidFill>
                  </a:rPr>
                  <a:t>23 €</a:t>
                </a:r>
                <a:endParaRPr lang="fr-FR" sz="2400" dirty="0">
                  <a:solidFill>
                    <a:schemeClr val="accent1"/>
                  </a:solidFill>
                </a:endParaRPr>
              </a:p>
            </p:txBody>
          </p:sp>
          <p:sp>
            <p:nvSpPr>
              <p:cNvPr id="59" name="ZoneTexte 58">
                <a:extLst>
                  <a:ext uri="{FF2B5EF4-FFF2-40B4-BE49-F238E27FC236}">
                    <a16:creationId xmlns:a16="http://schemas.microsoft.com/office/drawing/2014/main" id="{C006C27B-7E23-621C-0E6B-74F67D08CDCF}"/>
                  </a:ext>
                </a:extLst>
              </p:cNvPr>
              <p:cNvSpPr txBox="1"/>
              <p:nvPr/>
            </p:nvSpPr>
            <p:spPr>
              <a:xfrm>
                <a:off x="1485276" y="1332219"/>
                <a:ext cx="1808954" cy="400110"/>
              </a:xfrm>
              <a:prstGeom prst="rect">
                <a:avLst/>
              </a:prstGeom>
              <a:noFill/>
            </p:spPr>
            <p:txBody>
              <a:bodyPr wrap="square" rtlCol="0">
                <a:spAutoFit/>
              </a:bodyPr>
              <a:lstStyle/>
              <a:p>
                <a:pPr algn="ctr"/>
                <a:r>
                  <a:rPr lang="fr-FR" sz="2000" b="1" dirty="0"/>
                  <a:t>TENUE</a:t>
                </a:r>
              </a:p>
            </p:txBody>
          </p:sp>
          <p:sp>
            <p:nvSpPr>
              <p:cNvPr id="61" name="ZoneTexte 60">
                <a:extLst>
                  <a:ext uri="{FF2B5EF4-FFF2-40B4-BE49-F238E27FC236}">
                    <a16:creationId xmlns:a16="http://schemas.microsoft.com/office/drawing/2014/main" id="{E057E98E-6CCD-2CCC-CC10-CE76477FD2BC}"/>
                  </a:ext>
                </a:extLst>
              </p:cNvPr>
              <p:cNvSpPr txBox="1"/>
              <p:nvPr/>
            </p:nvSpPr>
            <p:spPr>
              <a:xfrm>
                <a:off x="2204302" y="2530273"/>
                <a:ext cx="498855" cy="246221"/>
              </a:xfrm>
              <a:prstGeom prst="rect">
                <a:avLst/>
              </a:prstGeom>
              <a:noFill/>
            </p:spPr>
            <p:txBody>
              <a:bodyPr wrap="none" rtlCol="0">
                <a:spAutoFit/>
              </a:bodyPr>
              <a:lstStyle/>
              <a:p>
                <a:r>
                  <a:rPr lang="fr-FR" sz="1000" dirty="0">
                    <a:solidFill>
                      <a:schemeClr val="accent1">
                        <a:lumMod val="60000"/>
                        <a:lumOff val="40000"/>
                      </a:schemeClr>
                    </a:solidFill>
                  </a:rPr>
                  <a:t>(+2€)</a:t>
                </a:r>
              </a:p>
            </p:txBody>
          </p:sp>
        </p:grpSp>
      </p:grpSp>
      <p:sp>
        <p:nvSpPr>
          <p:cNvPr id="4" name="Espace réservé du numéro de diapositive 3">
            <a:extLst>
              <a:ext uri="{FF2B5EF4-FFF2-40B4-BE49-F238E27FC236}">
                <a16:creationId xmlns:a16="http://schemas.microsoft.com/office/drawing/2014/main" id="{CF49C8E7-4A4C-AE26-7C5F-01AE085E8EED}"/>
              </a:ext>
            </a:extLst>
          </p:cNvPr>
          <p:cNvSpPr>
            <a:spLocks noGrp="1"/>
          </p:cNvSpPr>
          <p:nvPr>
            <p:ph type="sldNum" sz="quarter" idx="11"/>
          </p:nvPr>
        </p:nvSpPr>
        <p:spPr/>
        <p:txBody>
          <a:bodyPr/>
          <a:lstStyle/>
          <a:p>
            <a:fld id="{21995480-1601-7C4D-95DE-8DD54C94E8C4}" type="slidenum">
              <a:rPr lang="fr-FR" smtClean="0"/>
              <a:pPr/>
              <a:t>17</a:t>
            </a:fld>
            <a:endParaRPr lang="fr-FR"/>
          </a:p>
        </p:txBody>
      </p:sp>
      <p:sp>
        <p:nvSpPr>
          <p:cNvPr id="12" name="ZoneTexte 11">
            <a:extLst>
              <a:ext uri="{FF2B5EF4-FFF2-40B4-BE49-F238E27FC236}">
                <a16:creationId xmlns:a16="http://schemas.microsoft.com/office/drawing/2014/main" id="{7A92E993-B043-152A-B37E-B4D113A4BF1A}"/>
              </a:ext>
            </a:extLst>
          </p:cNvPr>
          <p:cNvSpPr txBox="1"/>
          <p:nvPr/>
        </p:nvSpPr>
        <p:spPr>
          <a:xfrm>
            <a:off x="94431" y="669425"/>
            <a:ext cx="6447232" cy="338554"/>
          </a:xfrm>
          <a:prstGeom prst="rect">
            <a:avLst/>
          </a:prstGeom>
          <a:noFill/>
        </p:spPr>
        <p:txBody>
          <a:bodyPr wrap="square" rtlCol="0">
            <a:spAutoFit/>
          </a:bodyPr>
          <a:lstStyle/>
          <a:p>
            <a:pPr defTabSz="457178">
              <a:buClr>
                <a:srgbClr val="FFFFFF">
                  <a:lumMod val="75000"/>
                </a:srgbClr>
              </a:buClr>
              <a:defRPr/>
            </a:pPr>
            <a:r>
              <a:rPr lang="fr-FR" sz="800" dirty="0">
                <a:solidFill>
                  <a:srgbClr val="000000"/>
                </a:solidFill>
                <a:latin typeface="Century Gothic" panose="020F0302020204030204"/>
              </a:rPr>
              <a:t>Q6. </a:t>
            </a:r>
            <a:r>
              <a:rPr lang="fr-FR" sz="800" b="1" dirty="0">
                <a:solidFill>
                  <a:srgbClr val="000000"/>
                </a:solidFill>
                <a:latin typeface="Century Gothic" panose="020F0302020204030204"/>
              </a:rPr>
              <a:t>Plus précisément, à combien s’élève votre budget pour chacun des postes de dépenses suivants ? </a:t>
            </a:r>
          </a:p>
          <a:p>
            <a:pPr defTabSz="457178">
              <a:buClr>
                <a:srgbClr val="FFFFFF">
                  <a:lumMod val="75000"/>
                </a:srgbClr>
              </a:buClr>
              <a:defRPr/>
            </a:pPr>
            <a:r>
              <a:rPr lang="fr-FR" sz="800" i="1" dirty="0">
                <a:solidFill>
                  <a:srgbClr val="7E8385"/>
                </a:solidFill>
                <a:latin typeface="Century Gothic" panose="020F0302020204030204"/>
              </a:rPr>
              <a:t>Base : À tous – Réponses en clair</a:t>
            </a:r>
            <a:endParaRPr lang="fr-FR" sz="800" i="1" u="sng" dirty="0">
              <a:solidFill>
                <a:srgbClr val="000000"/>
              </a:solidFill>
              <a:latin typeface="Century Gothic" panose="020F0302020204030204"/>
            </a:endParaRPr>
          </a:p>
        </p:txBody>
      </p:sp>
      <p:pic>
        <p:nvPicPr>
          <p:cNvPr id="2" name="Image 1">
            <a:extLst>
              <a:ext uri="{FF2B5EF4-FFF2-40B4-BE49-F238E27FC236}">
                <a16:creationId xmlns:a16="http://schemas.microsoft.com/office/drawing/2014/main" id="{86A9D11D-A1D6-80BF-FDC7-B1D26E808B7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445946" y="3010850"/>
            <a:ext cx="1287506" cy="1287506"/>
          </a:xfrm>
          <a:prstGeom prst="rect">
            <a:avLst/>
          </a:prstGeom>
        </p:spPr>
      </p:pic>
      <p:pic>
        <p:nvPicPr>
          <p:cNvPr id="3" name="Image 2">
            <a:extLst>
              <a:ext uri="{FF2B5EF4-FFF2-40B4-BE49-F238E27FC236}">
                <a16:creationId xmlns:a16="http://schemas.microsoft.com/office/drawing/2014/main" id="{FD52F2DF-A934-03BE-2AA9-DC25B8A6695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1370" y="1458552"/>
            <a:ext cx="956055" cy="956055"/>
          </a:xfrm>
          <a:prstGeom prst="rect">
            <a:avLst/>
          </a:prstGeom>
        </p:spPr>
      </p:pic>
      <p:pic>
        <p:nvPicPr>
          <p:cNvPr id="5" name="Image 4">
            <a:extLst>
              <a:ext uri="{FF2B5EF4-FFF2-40B4-BE49-F238E27FC236}">
                <a16:creationId xmlns:a16="http://schemas.microsoft.com/office/drawing/2014/main" id="{E94C8EE0-5BE2-7826-4902-4E2CA217A97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550038" y="1403904"/>
            <a:ext cx="1061245" cy="1061245"/>
          </a:xfrm>
          <a:prstGeom prst="rect">
            <a:avLst/>
          </a:prstGeom>
        </p:spPr>
      </p:pic>
      <p:pic>
        <p:nvPicPr>
          <p:cNvPr id="6" name="Image 5">
            <a:extLst>
              <a:ext uri="{FF2B5EF4-FFF2-40B4-BE49-F238E27FC236}">
                <a16:creationId xmlns:a16="http://schemas.microsoft.com/office/drawing/2014/main" id="{8F82A3F3-59C1-5E76-8DE3-395D46FDCD2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80405" y="3027852"/>
            <a:ext cx="1340854" cy="1340854"/>
          </a:xfrm>
          <a:prstGeom prst="rect">
            <a:avLst/>
          </a:prstGeom>
        </p:spPr>
      </p:pic>
      <p:pic>
        <p:nvPicPr>
          <p:cNvPr id="7" name="Image 6">
            <a:extLst>
              <a:ext uri="{FF2B5EF4-FFF2-40B4-BE49-F238E27FC236}">
                <a16:creationId xmlns:a16="http://schemas.microsoft.com/office/drawing/2014/main" id="{C96DAD41-DEC3-837B-F696-DB763BBE3DE6}"/>
              </a:ext>
            </a:extLst>
          </p:cNvPr>
          <p:cNvPicPr>
            <a:picLocks noChangeAspect="1"/>
          </p:cNvPicPr>
          <p:nvPr/>
        </p:nvPicPr>
        <p:blipFill>
          <a:blip r:embed="rId6"/>
          <a:stretch>
            <a:fillRect/>
          </a:stretch>
        </p:blipFill>
        <p:spPr>
          <a:xfrm>
            <a:off x="7157343" y="2827167"/>
            <a:ext cx="1471189" cy="1471189"/>
          </a:xfrm>
          <a:prstGeom prst="rect">
            <a:avLst/>
          </a:prstGeom>
        </p:spPr>
      </p:pic>
      <p:pic>
        <p:nvPicPr>
          <p:cNvPr id="13" name="Image 12">
            <a:extLst>
              <a:ext uri="{FF2B5EF4-FFF2-40B4-BE49-F238E27FC236}">
                <a16:creationId xmlns:a16="http://schemas.microsoft.com/office/drawing/2014/main" id="{0CF167FE-3885-7B51-B8DC-94B60C20FAE6}"/>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627572" y="3372523"/>
            <a:ext cx="429050" cy="314100"/>
          </a:xfrm>
          <a:prstGeom prst="rect">
            <a:avLst/>
          </a:prstGeom>
        </p:spPr>
      </p:pic>
      <p:grpSp>
        <p:nvGrpSpPr>
          <p:cNvPr id="26" name="Groupe 25">
            <a:extLst>
              <a:ext uri="{FF2B5EF4-FFF2-40B4-BE49-F238E27FC236}">
                <a16:creationId xmlns:a16="http://schemas.microsoft.com/office/drawing/2014/main" id="{A7FAA014-B655-00B1-D01F-7504C9658CBD}"/>
              </a:ext>
            </a:extLst>
          </p:cNvPr>
          <p:cNvGrpSpPr/>
          <p:nvPr/>
        </p:nvGrpSpPr>
        <p:grpSpPr>
          <a:xfrm>
            <a:off x="1528845" y="1322090"/>
            <a:ext cx="1814246" cy="3252297"/>
            <a:chOff x="1482253" y="1211434"/>
            <a:chExt cx="1814246" cy="3252297"/>
          </a:xfrm>
        </p:grpSpPr>
        <p:grpSp>
          <p:nvGrpSpPr>
            <p:cNvPr id="20" name="Groupe 19">
              <a:extLst>
                <a:ext uri="{FF2B5EF4-FFF2-40B4-BE49-F238E27FC236}">
                  <a16:creationId xmlns:a16="http://schemas.microsoft.com/office/drawing/2014/main" id="{35EEFF6A-BB9B-FDFD-4BDD-7236CFDB2D41}"/>
                </a:ext>
              </a:extLst>
            </p:cNvPr>
            <p:cNvGrpSpPr/>
            <p:nvPr/>
          </p:nvGrpSpPr>
          <p:grpSpPr>
            <a:xfrm>
              <a:off x="1485276" y="1211434"/>
              <a:ext cx="1811223" cy="1563263"/>
              <a:chOff x="1485276" y="1211434"/>
              <a:chExt cx="1811223" cy="1563263"/>
            </a:xfrm>
          </p:grpSpPr>
          <p:sp>
            <p:nvSpPr>
              <p:cNvPr id="19" name="Rectangle : coins arrondis 18">
                <a:extLst>
                  <a:ext uri="{FF2B5EF4-FFF2-40B4-BE49-F238E27FC236}">
                    <a16:creationId xmlns:a16="http://schemas.microsoft.com/office/drawing/2014/main" id="{F242C11B-7914-022F-EC54-3535951279DA}"/>
                  </a:ext>
                </a:extLst>
              </p:cNvPr>
              <p:cNvSpPr/>
              <p:nvPr/>
            </p:nvSpPr>
            <p:spPr>
              <a:xfrm>
                <a:off x="1487545" y="1211434"/>
                <a:ext cx="1808954" cy="1282333"/>
              </a:xfrm>
              <a:prstGeom prst="roundRect">
                <a:avLst>
                  <a:gd name="adj" fmla="val 9388"/>
                </a:avLst>
              </a:prstGeom>
              <a:solidFill>
                <a:srgbClr val="EEF3F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35CA6C2E-5A4C-B494-11C3-DA18E679A7EA}"/>
                  </a:ext>
                </a:extLst>
              </p:cNvPr>
              <p:cNvSpPr txBox="1"/>
              <p:nvPr/>
            </p:nvSpPr>
            <p:spPr>
              <a:xfrm>
                <a:off x="1485276" y="1685130"/>
                <a:ext cx="1808954" cy="769441"/>
              </a:xfrm>
              <a:prstGeom prst="rect">
                <a:avLst/>
              </a:prstGeom>
              <a:noFill/>
            </p:spPr>
            <p:txBody>
              <a:bodyPr wrap="square" rtlCol="0">
                <a:spAutoFit/>
              </a:bodyPr>
              <a:lstStyle/>
              <a:p>
                <a:pPr algn="ctr"/>
                <a:r>
                  <a:rPr lang="fr-FR" sz="4400" b="1" dirty="0">
                    <a:solidFill>
                      <a:schemeClr val="accent1"/>
                    </a:solidFill>
                  </a:rPr>
                  <a:t>297 €</a:t>
                </a:r>
                <a:endParaRPr lang="fr-FR" sz="2400" dirty="0">
                  <a:solidFill>
                    <a:schemeClr val="accent1"/>
                  </a:solidFill>
                </a:endParaRPr>
              </a:p>
            </p:txBody>
          </p:sp>
          <p:sp>
            <p:nvSpPr>
              <p:cNvPr id="17" name="ZoneTexte 16">
                <a:extLst>
                  <a:ext uri="{FF2B5EF4-FFF2-40B4-BE49-F238E27FC236}">
                    <a16:creationId xmlns:a16="http://schemas.microsoft.com/office/drawing/2014/main" id="{9A290B22-444F-EBB0-04AD-8137F1845F49}"/>
                  </a:ext>
                </a:extLst>
              </p:cNvPr>
              <p:cNvSpPr txBox="1"/>
              <p:nvPr/>
            </p:nvSpPr>
            <p:spPr>
              <a:xfrm>
                <a:off x="1485276" y="1332219"/>
                <a:ext cx="1808954" cy="400110"/>
              </a:xfrm>
              <a:prstGeom prst="rect">
                <a:avLst/>
              </a:prstGeom>
              <a:noFill/>
            </p:spPr>
            <p:txBody>
              <a:bodyPr wrap="square" rtlCol="0">
                <a:spAutoFit/>
              </a:bodyPr>
              <a:lstStyle/>
              <a:p>
                <a:pPr algn="ctr"/>
                <a:r>
                  <a:rPr lang="fr-FR" sz="2000" b="1" dirty="0"/>
                  <a:t>CADEAUX </a:t>
                </a:r>
              </a:p>
            </p:txBody>
          </p:sp>
          <p:sp>
            <p:nvSpPr>
              <p:cNvPr id="18" name="ZoneTexte 17">
                <a:extLst>
                  <a:ext uri="{FF2B5EF4-FFF2-40B4-BE49-F238E27FC236}">
                    <a16:creationId xmlns:a16="http://schemas.microsoft.com/office/drawing/2014/main" id="{07ECCA80-74F2-7AD7-E4F6-AE564D67D2CA}"/>
                  </a:ext>
                </a:extLst>
              </p:cNvPr>
              <p:cNvSpPr txBox="1"/>
              <p:nvPr/>
            </p:nvSpPr>
            <p:spPr>
              <a:xfrm>
                <a:off x="2118867" y="2528476"/>
                <a:ext cx="535724" cy="246221"/>
              </a:xfrm>
              <a:prstGeom prst="rect">
                <a:avLst/>
              </a:prstGeom>
              <a:noFill/>
            </p:spPr>
            <p:txBody>
              <a:bodyPr wrap="none" rtlCol="0">
                <a:spAutoFit/>
              </a:bodyPr>
              <a:lstStyle/>
              <a:p>
                <a:r>
                  <a:rPr lang="fr-FR" sz="1000" dirty="0">
                    <a:solidFill>
                      <a:schemeClr val="accent1">
                        <a:lumMod val="60000"/>
                        <a:lumOff val="40000"/>
                      </a:schemeClr>
                    </a:solidFill>
                  </a:rPr>
                  <a:t>(-26€)</a:t>
                </a:r>
              </a:p>
            </p:txBody>
          </p:sp>
        </p:grpSp>
        <p:grpSp>
          <p:nvGrpSpPr>
            <p:cNvPr id="21" name="Groupe 20">
              <a:extLst>
                <a:ext uri="{FF2B5EF4-FFF2-40B4-BE49-F238E27FC236}">
                  <a16:creationId xmlns:a16="http://schemas.microsoft.com/office/drawing/2014/main" id="{E484DF01-75B2-7021-EAA3-E3169C292FCE}"/>
                </a:ext>
              </a:extLst>
            </p:cNvPr>
            <p:cNvGrpSpPr/>
            <p:nvPr/>
          </p:nvGrpSpPr>
          <p:grpSpPr>
            <a:xfrm>
              <a:off x="1482253" y="2905367"/>
              <a:ext cx="1811223" cy="1558364"/>
              <a:chOff x="1485276" y="1211434"/>
              <a:chExt cx="1811223" cy="1558364"/>
            </a:xfrm>
          </p:grpSpPr>
          <p:sp>
            <p:nvSpPr>
              <p:cNvPr id="22" name="Rectangle : coins arrondis 21">
                <a:extLst>
                  <a:ext uri="{FF2B5EF4-FFF2-40B4-BE49-F238E27FC236}">
                    <a16:creationId xmlns:a16="http://schemas.microsoft.com/office/drawing/2014/main" id="{4D37B605-ED07-A51E-0430-1F0C0324E0B0}"/>
                  </a:ext>
                </a:extLst>
              </p:cNvPr>
              <p:cNvSpPr/>
              <p:nvPr/>
            </p:nvSpPr>
            <p:spPr>
              <a:xfrm>
                <a:off x="1487545" y="1211434"/>
                <a:ext cx="1808954" cy="1282333"/>
              </a:xfrm>
              <a:prstGeom prst="roundRect">
                <a:avLst>
                  <a:gd name="adj" fmla="val 9388"/>
                </a:avLst>
              </a:prstGeom>
              <a:solidFill>
                <a:srgbClr val="EEF3F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D9BDDA18-7562-A5C5-E28D-B289B22BDEB2}"/>
                  </a:ext>
                </a:extLst>
              </p:cNvPr>
              <p:cNvSpPr txBox="1"/>
              <p:nvPr/>
            </p:nvSpPr>
            <p:spPr>
              <a:xfrm>
                <a:off x="1485276" y="1685130"/>
                <a:ext cx="1808954" cy="769441"/>
              </a:xfrm>
              <a:prstGeom prst="rect">
                <a:avLst/>
              </a:prstGeom>
              <a:noFill/>
            </p:spPr>
            <p:txBody>
              <a:bodyPr wrap="square" rtlCol="0">
                <a:spAutoFit/>
              </a:bodyPr>
              <a:lstStyle/>
              <a:p>
                <a:pPr algn="ctr"/>
                <a:r>
                  <a:rPr lang="fr-FR" sz="4400" b="1" dirty="0">
                    <a:solidFill>
                      <a:schemeClr val="accent1"/>
                    </a:solidFill>
                  </a:rPr>
                  <a:t>25 €</a:t>
                </a:r>
                <a:endParaRPr lang="fr-FR" sz="2400" dirty="0">
                  <a:solidFill>
                    <a:schemeClr val="accent1"/>
                  </a:solidFill>
                </a:endParaRPr>
              </a:p>
            </p:txBody>
          </p:sp>
          <p:sp>
            <p:nvSpPr>
              <p:cNvPr id="24" name="ZoneTexte 23">
                <a:extLst>
                  <a:ext uri="{FF2B5EF4-FFF2-40B4-BE49-F238E27FC236}">
                    <a16:creationId xmlns:a16="http://schemas.microsoft.com/office/drawing/2014/main" id="{B4933B11-B0BD-CC6C-456E-3338E7266C52}"/>
                  </a:ext>
                </a:extLst>
              </p:cNvPr>
              <p:cNvSpPr txBox="1"/>
              <p:nvPr/>
            </p:nvSpPr>
            <p:spPr>
              <a:xfrm>
                <a:off x="1485276" y="1332219"/>
                <a:ext cx="1808954" cy="400110"/>
              </a:xfrm>
              <a:prstGeom prst="rect">
                <a:avLst/>
              </a:prstGeom>
              <a:noFill/>
            </p:spPr>
            <p:txBody>
              <a:bodyPr wrap="square" rtlCol="0">
                <a:spAutoFit/>
              </a:bodyPr>
              <a:lstStyle/>
              <a:p>
                <a:pPr algn="ctr"/>
                <a:r>
                  <a:rPr lang="fr-FR" sz="2000" b="1" dirty="0"/>
                  <a:t>TRANSPORT</a:t>
                </a:r>
              </a:p>
            </p:txBody>
          </p:sp>
          <p:sp>
            <p:nvSpPr>
              <p:cNvPr id="25" name="ZoneTexte 24">
                <a:extLst>
                  <a:ext uri="{FF2B5EF4-FFF2-40B4-BE49-F238E27FC236}">
                    <a16:creationId xmlns:a16="http://schemas.microsoft.com/office/drawing/2014/main" id="{F1516E47-B6F7-7BD1-9CAF-AD9E3EEBF82F}"/>
                  </a:ext>
                </a:extLst>
              </p:cNvPr>
              <p:cNvSpPr txBox="1"/>
              <p:nvPr/>
            </p:nvSpPr>
            <p:spPr>
              <a:xfrm>
                <a:off x="2140325" y="2523577"/>
                <a:ext cx="498855" cy="246221"/>
              </a:xfrm>
              <a:prstGeom prst="rect">
                <a:avLst/>
              </a:prstGeom>
              <a:noFill/>
            </p:spPr>
            <p:txBody>
              <a:bodyPr wrap="none" rtlCol="0">
                <a:spAutoFit/>
              </a:bodyPr>
              <a:lstStyle/>
              <a:p>
                <a:r>
                  <a:rPr lang="fr-FR" sz="1000" dirty="0">
                    <a:solidFill>
                      <a:schemeClr val="accent1">
                        <a:lumMod val="60000"/>
                        <a:lumOff val="40000"/>
                      </a:schemeClr>
                    </a:solidFill>
                  </a:rPr>
                  <a:t>(+8€)</a:t>
                </a:r>
              </a:p>
            </p:txBody>
          </p:sp>
        </p:grpSp>
      </p:grpSp>
      <p:grpSp>
        <p:nvGrpSpPr>
          <p:cNvPr id="74" name="Groupe 73">
            <a:extLst>
              <a:ext uri="{FF2B5EF4-FFF2-40B4-BE49-F238E27FC236}">
                <a16:creationId xmlns:a16="http://schemas.microsoft.com/office/drawing/2014/main" id="{90037A08-70EE-2233-D52E-0C98E712A5F3}"/>
              </a:ext>
            </a:extLst>
          </p:cNvPr>
          <p:cNvGrpSpPr/>
          <p:nvPr/>
        </p:nvGrpSpPr>
        <p:grpSpPr>
          <a:xfrm>
            <a:off x="6932904" y="1322090"/>
            <a:ext cx="1890766" cy="1555798"/>
            <a:chOff x="1444508" y="1211434"/>
            <a:chExt cx="1890766" cy="1555798"/>
          </a:xfrm>
        </p:grpSpPr>
        <p:sp>
          <p:nvSpPr>
            <p:cNvPr id="80" name="Rectangle : coins arrondis 79">
              <a:extLst>
                <a:ext uri="{FF2B5EF4-FFF2-40B4-BE49-F238E27FC236}">
                  <a16:creationId xmlns:a16="http://schemas.microsoft.com/office/drawing/2014/main" id="{579B3A9A-65AA-1F2D-0E7D-1C1728687C74}"/>
                </a:ext>
              </a:extLst>
            </p:cNvPr>
            <p:cNvSpPr/>
            <p:nvPr/>
          </p:nvSpPr>
          <p:spPr>
            <a:xfrm>
              <a:off x="1487545" y="1211434"/>
              <a:ext cx="1808954" cy="1282333"/>
            </a:xfrm>
            <a:prstGeom prst="roundRect">
              <a:avLst>
                <a:gd name="adj" fmla="val 9388"/>
              </a:avLst>
            </a:prstGeom>
            <a:solidFill>
              <a:srgbClr val="EEF3F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1" name="ZoneTexte 80">
              <a:extLst>
                <a:ext uri="{FF2B5EF4-FFF2-40B4-BE49-F238E27FC236}">
                  <a16:creationId xmlns:a16="http://schemas.microsoft.com/office/drawing/2014/main" id="{A59A9288-6665-A61E-96AC-2FA421C0F66D}"/>
                </a:ext>
              </a:extLst>
            </p:cNvPr>
            <p:cNvSpPr txBox="1"/>
            <p:nvPr/>
          </p:nvSpPr>
          <p:spPr>
            <a:xfrm>
              <a:off x="1485276" y="1685130"/>
              <a:ext cx="1808954" cy="769441"/>
            </a:xfrm>
            <a:prstGeom prst="rect">
              <a:avLst/>
            </a:prstGeom>
            <a:noFill/>
          </p:spPr>
          <p:txBody>
            <a:bodyPr wrap="square" rtlCol="0">
              <a:spAutoFit/>
            </a:bodyPr>
            <a:lstStyle/>
            <a:p>
              <a:pPr algn="ctr"/>
              <a:r>
                <a:rPr lang="fr-FR" sz="4400" b="1" dirty="0">
                  <a:solidFill>
                    <a:schemeClr val="accent1"/>
                  </a:solidFill>
                </a:rPr>
                <a:t>28 €</a:t>
              </a:r>
              <a:endParaRPr lang="fr-FR" sz="2400" dirty="0">
                <a:solidFill>
                  <a:schemeClr val="accent1"/>
                </a:solidFill>
              </a:endParaRPr>
            </a:p>
          </p:txBody>
        </p:sp>
        <p:sp>
          <p:nvSpPr>
            <p:cNvPr id="82" name="ZoneTexte 81">
              <a:extLst>
                <a:ext uri="{FF2B5EF4-FFF2-40B4-BE49-F238E27FC236}">
                  <a16:creationId xmlns:a16="http://schemas.microsoft.com/office/drawing/2014/main" id="{0EBF412E-2F60-C9D7-18A5-5419E0FAC844}"/>
                </a:ext>
              </a:extLst>
            </p:cNvPr>
            <p:cNvSpPr txBox="1"/>
            <p:nvPr/>
          </p:nvSpPr>
          <p:spPr>
            <a:xfrm>
              <a:off x="1444508" y="1332219"/>
              <a:ext cx="1890766" cy="400110"/>
            </a:xfrm>
            <a:prstGeom prst="rect">
              <a:avLst/>
            </a:prstGeom>
            <a:noFill/>
          </p:spPr>
          <p:txBody>
            <a:bodyPr wrap="square" rtlCol="0">
              <a:spAutoFit/>
            </a:bodyPr>
            <a:lstStyle/>
            <a:p>
              <a:pPr algn="ctr"/>
              <a:r>
                <a:rPr lang="fr-FR" sz="2000" b="1" dirty="0"/>
                <a:t>DÉCORATION</a:t>
              </a:r>
            </a:p>
          </p:txBody>
        </p:sp>
        <p:sp>
          <p:nvSpPr>
            <p:cNvPr id="83" name="ZoneTexte 82">
              <a:extLst>
                <a:ext uri="{FF2B5EF4-FFF2-40B4-BE49-F238E27FC236}">
                  <a16:creationId xmlns:a16="http://schemas.microsoft.com/office/drawing/2014/main" id="{5F6DD576-9545-34AF-0B53-DD486F71363F}"/>
                </a:ext>
              </a:extLst>
            </p:cNvPr>
            <p:cNvSpPr txBox="1"/>
            <p:nvPr/>
          </p:nvSpPr>
          <p:spPr>
            <a:xfrm>
              <a:off x="2631631" y="2521011"/>
              <a:ext cx="498855" cy="246221"/>
            </a:xfrm>
            <a:prstGeom prst="rect">
              <a:avLst/>
            </a:prstGeom>
            <a:noFill/>
          </p:spPr>
          <p:txBody>
            <a:bodyPr wrap="none" rtlCol="0">
              <a:spAutoFit/>
            </a:bodyPr>
            <a:lstStyle/>
            <a:p>
              <a:r>
                <a:rPr lang="fr-FR" sz="1000" dirty="0">
                  <a:solidFill>
                    <a:schemeClr val="accent1">
                      <a:lumMod val="60000"/>
                      <a:lumOff val="40000"/>
                    </a:schemeClr>
                  </a:solidFill>
                </a:rPr>
                <a:t>(+1€)</a:t>
              </a:r>
            </a:p>
          </p:txBody>
        </p:sp>
      </p:grpSp>
      <p:sp>
        <p:nvSpPr>
          <p:cNvPr id="9" name="Titre 5">
            <a:extLst>
              <a:ext uri="{FF2B5EF4-FFF2-40B4-BE49-F238E27FC236}">
                <a16:creationId xmlns:a16="http://schemas.microsoft.com/office/drawing/2014/main" id="{5EF8169C-EF5C-209A-0D69-345E4DC4E4B4}"/>
              </a:ext>
            </a:extLst>
          </p:cNvPr>
          <p:cNvSpPr txBox="1">
            <a:spLocks/>
          </p:cNvSpPr>
          <p:nvPr/>
        </p:nvSpPr>
        <p:spPr>
          <a:xfrm>
            <a:off x="845032" y="405320"/>
            <a:ext cx="7938968" cy="243656"/>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pPr>
              <a:lnSpc>
                <a:spcPts val="1900"/>
              </a:lnSpc>
            </a:pPr>
            <a:r>
              <a:rPr lang="fr-FR" dirty="0"/>
              <a:t>Cette baisse touche principalement le poste des cadeaux…</a:t>
            </a:r>
          </a:p>
        </p:txBody>
      </p:sp>
      <p:sp>
        <p:nvSpPr>
          <p:cNvPr id="14" name="ZoneTexte 13">
            <a:extLst>
              <a:ext uri="{FF2B5EF4-FFF2-40B4-BE49-F238E27FC236}">
                <a16:creationId xmlns:a16="http://schemas.microsoft.com/office/drawing/2014/main" id="{8FF5D6DC-DEFF-2CDE-C380-5C257E894999}"/>
              </a:ext>
            </a:extLst>
          </p:cNvPr>
          <p:cNvSpPr txBox="1"/>
          <p:nvPr/>
        </p:nvSpPr>
        <p:spPr>
          <a:xfrm>
            <a:off x="466864" y="4831330"/>
            <a:ext cx="1859875" cy="200055"/>
          </a:xfrm>
          <a:prstGeom prst="rect">
            <a:avLst/>
          </a:prstGeom>
          <a:noFill/>
        </p:spPr>
        <p:txBody>
          <a:bodyPr wrap="square" rtlCol="0">
            <a:spAutoFit/>
          </a:bodyPr>
          <a:lstStyle/>
          <a:p>
            <a:r>
              <a:rPr lang="fr-FR" sz="700" b="1" i="1" dirty="0">
                <a:solidFill>
                  <a:schemeClr val="bg1">
                    <a:lumMod val="65000"/>
                  </a:schemeClr>
                </a:solidFill>
              </a:rPr>
              <a:t>(+/-x) </a:t>
            </a:r>
            <a:r>
              <a:rPr lang="fr-FR" sz="700" i="1" dirty="0">
                <a:solidFill>
                  <a:schemeClr val="bg1">
                    <a:lumMod val="65000"/>
                  </a:schemeClr>
                </a:solidFill>
              </a:rPr>
              <a:t>: Evolution par rapport à 2024</a:t>
            </a:r>
          </a:p>
        </p:txBody>
      </p:sp>
    </p:spTree>
    <p:extLst>
      <p:ext uri="{BB962C8B-B14F-4D97-AF65-F5344CB8AC3E}">
        <p14:creationId xmlns:p14="http://schemas.microsoft.com/office/powerpoint/2010/main" val="397110350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F49C8E7-4A4C-AE26-7C5F-01AE085E8EED}"/>
              </a:ext>
            </a:extLst>
          </p:cNvPr>
          <p:cNvSpPr>
            <a:spLocks noGrp="1"/>
          </p:cNvSpPr>
          <p:nvPr>
            <p:ph type="sldNum" sz="quarter" idx="11"/>
          </p:nvPr>
        </p:nvSpPr>
        <p:spPr/>
        <p:txBody>
          <a:bodyPr/>
          <a:lstStyle/>
          <a:p>
            <a:fld id="{21995480-1601-7C4D-95DE-8DD54C94E8C4}" type="slidenum">
              <a:rPr lang="fr-FR" smtClean="0"/>
              <a:pPr/>
              <a:t>18</a:t>
            </a:fld>
            <a:endParaRPr lang="fr-FR"/>
          </a:p>
        </p:txBody>
      </p:sp>
      <p:sp>
        <p:nvSpPr>
          <p:cNvPr id="12" name="ZoneTexte 11">
            <a:extLst>
              <a:ext uri="{FF2B5EF4-FFF2-40B4-BE49-F238E27FC236}">
                <a16:creationId xmlns:a16="http://schemas.microsoft.com/office/drawing/2014/main" id="{7A92E993-B043-152A-B37E-B4D113A4BF1A}"/>
              </a:ext>
            </a:extLst>
          </p:cNvPr>
          <p:cNvSpPr txBox="1"/>
          <p:nvPr/>
        </p:nvSpPr>
        <p:spPr>
          <a:xfrm>
            <a:off x="94431" y="669425"/>
            <a:ext cx="6447232" cy="338554"/>
          </a:xfrm>
          <a:prstGeom prst="rect">
            <a:avLst/>
          </a:prstGeom>
          <a:noFill/>
        </p:spPr>
        <p:txBody>
          <a:bodyPr wrap="square" rtlCol="0">
            <a:spAutoFit/>
          </a:bodyPr>
          <a:lstStyle/>
          <a:p>
            <a:pPr defTabSz="457178">
              <a:buClr>
                <a:srgbClr val="FFFFFF">
                  <a:lumMod val="75000"/>
                </a:srgbClr>
              </a:buClr>
              <a:defRPr/>
            </a:pPr>
            <a:r>
              <a:rPr lang="fr-FR" sz="800" dirty="0">
                <a:solidFill>
                  <a:srgbClr val="000000"/>
                </a:solidFill>
                <a:latin typeface="Century Gothic" panose="020F0302020204030204"/>
              </a:rPr>
              <a:t>Q3. </a:t>
            </a:r>
            <a:r>
              <a:rPr lang="fr-FR" sz="800" b="1" dirty="0">
                <a:solidFill>
                  <a:srgbClr val="000000"/>
                </a:solidFill>
                <a:latin typeface="Century Gothic" panose="020F0302020204030204"/>
              </a:rPr>
              <a:t>Combien de cadeaux comptez-vous acheter en moyenne cette année ?</a:t>
            </a:r>
          </a:p>
          <a:p>
            <a:pPr defTabSz="457178">
              <a:buClr>
                <a:srgbClr val="FFFFFF">
                  <a:lumMod val="75000"/>
                </a:srgbClr>
              </a:buClr>
              <a:defRPr/>
            </a:pPr>
            <a:r>
              <a:rPr lang="fr-FR" sz="800" i="1" dirty="0">
                <a:solidFill>
                  <a:srgbClr val="7E8385"/>
                </a:solidFill>
                <a:latin typeface="Century Gothic" panose="020F0302020204030204"/>
              </a:rPr>
              <a:t>Base : À tous – Réponse en clair</a:t>
            </a:r>
            <a:endParaRPr lang="fr-FR" sz="800" i="1" u="sng" dirty="0">
              <a:solidFill>
                <a:srgbClr val="000000"/>
              </a:solidFill>
              <a:latin typeface="Century Gothic" panose="020F0302020204030204"/>
            </a:endParaRPr>
          </a:p>
        </p:txBody>
      </p:sp>
      <p:grpSp>
        <p:nvGrpSpPr>
          <p:cNvPr id="92" name="Groupe 91">
            <a:extLst>
              <a:ext uri="{FF2B5EF4-FFF2-40B4-BE49-F238E27FC236}">
                <a16:creationId xmlns:a16="http://schemas.microsoft.com/office/drawing/2014/main" id="{7CCC7275-A2F8-748D-C899-21455FFBAC28}"/>
              </a:ext>
            </a:extLst>
          </p:cNvPr>
          <p:cNvGrpSpPr/>
          <p:nvPr/>
        </p:nvGrpSpPr>
        <p:grpSpPr>
          <a:xfrm>
            <a:off x="5754884" y="3240045"/>
            <a:ext cx="2774838" cy="1566568"/>
            <a:chOff x="5751743" y="3082794"/>
            <a:chExt cx="2518277" cy="1566568"/>
          </a:xfrm>
        </p:grpSpPr>
        <p:grpSp>
          <p:nvGrpSpPr>
            <p:cNvPr id="71" name="Groupe 70">
              <a:extLst>
                <a:ext uri="{FF2B5EF4-FFF2-40B4-BE49-F238E27FC236}">
                  <a16:creationId xmlns:a16="http://schemas.microsoft.com/office/drawing/2014/main" id="{23FEBC40-87F0-FCD8-A972-8583A5EC4495}"/>
                </a:ext>
              </a:extLst>
            </p:cNvPr>
            <p:cNvGrpSpPr/>
            <p:nvPr/>
          </p:nvGrpSpPr>
          <p:grpSpPr>
            <a:xfrm>
              <a:off x="5751743" y="3082794"/>
              <a:ext cx="2518277" cy="1566568"/>
              <a:chOff x="5751744" y="1156825"/>
              <a:chExt cx="2518277" cy="1566568"/>
            </a:xfrm>
          </p:grpSpPr>
          <p:sp>
            <p:nvSpPr>
              <p:cNvPr id="72" name="Rectangle : coins arrondis 71">
                <a:extLst>
                  <a:ext uri="{FF2B5EF4-FFF2-40B4-BE49-F238E27FC236}">
                    <a16:creationId xmlns:a16="http://schemas.microsoft.com/office/drawing/2014/main" id="{6F06B521-72F6-C7E0-C07D-0E2F11FE6D17}"/>
                  </a:ext>
                </a:extLst>
              </p:cNvPr>
              <p:cNvSpPr/>
              <p:nvPr/>
            </p:nvSpPr>
            <p:spPr>
              <a:xfrm>
                <a:off x="5753964" y="1156825"/>
                <a:ext cx="2516057" cy="1566568"/>
              </a:xfrm>
              <a:prstGeom prst="roundRect">
                <a:avLst>
                  <a:gd name="adj" fmla="val 9680"/>
                </a:avLst>
              </a:prstGeom>
              <a:solidFill>
                <a:srgbClr val="EEF3FC"/>
              </a:solidFill>
              <a:ln>
                <a:no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5" name="ZoneTexte 74">
                <a:extLst>
                  <a:ext uri="{FF2B5EF4-FFF2-40B4-BE49-F238E27FC236}">
                    <a16:creationId xmlns:a16="http://schemas.microsoft.com/office/drawing/2014/main" id="{AD60FE73-9360-954C-56D0-8EE4FFF0C998}"/>
                  </a:ext>
                </a:extLst>
              </p:cNvPr>
              <p:cNvSpPr txBox="1"/>
              <p:nvPr/>
            </p:nvSpPr>
            <p:spPr>
              <a:xfrm>
                <a:off x="5751744" y="1205794"/>
                <a:ext cx="2516057" cy="461665"/>
              </a:xfrm>
              <a:prstGeom prst="rect">
                <a:avLst/>
              </a:prstGeom>
              <a:noFill/>
            </p:spPr>
            <p:txBody>
              <a:bodyPr wrap="square" rtlCol="0">
                <a:spAutoFit/>
              </a:bodyPr>
              <a:lstStyle/>
              <a:p>
                <a:pPr algn="ctr"/>
                <a:r>
                  <a:rPr lang="fr-FR" sz="1200" b="1" dirty="0"/>
                  <a:t>Budget moyen </a:t>
                </a:r>
                <a:r>
                  <a:rPr lang="fr-FR" sz="1200" dirty="0"/>
                  <a:t>pour </a:t>
                </a:r>
              </a:p>
              <a:p>
                <a:pPr algn="ctr"/>
                <a:r>
                  <a:rPr lang="fr-FR" sz="1200" dirty="0"/>
                  <a:t>L’achat des </a:t>
                </a:r>
                <a:r>
                  <a:rPr lang="fr-FR" sz="1200" b="1" dirty="0"/>
                  <a:t>cadeaux</a:t>
                </a:r>
              </a:p>
            </p:txBody>
          </p:sp>
        </p:grpSp>
        <p:pic>
          <p:nvPicPr>
            <p:cNvPr id="9" name="Image 8">
              <a:extLst>
                <a:ext uri="{FF2B5EF4-FFF2-40B4-BE49-F238E27FC236}">
                  <a16:creationId xmlns:a16="http://schemas.microsoft.com/office/drawing/2014/main" id="{89CEDA9F-8167-295B-5EED-049BF799E94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919757" y="3690960"/>
              <a:ext cx="693320" cy="693320"/>
            </a:xfrm>
            <a:prstGeom prst="rect">
              <a:avLst/>
            </a:prstGeom>
          </p:spPr>
        </p:pic>
        <p:sp>
          <p:nvSpPr>
            <p:cNvPr id="33" name="ZoneTexte 32">
              <a:extLst>
                <a:ext uri="{FF2B5EF4-FFF2-40B4-BE49-F238E27FC236}">
                  <a16:creationId xmlns:a16="http://schemas.microsoft.com/office/drawing/2014/main" id="{D4E2EF1A-57F1-96C9-E5C6-EEDF6D961A29}"/>
                </a:ext>
              </a:extLst>
            </p:cNvPr>
            <p:cNvSpPr txBox="1"/>
            <p:nvPr/>
          </p:nvSpPr>
          <p:spPr>
            <a:xfrm>
              <a:off x="6458846" y="3686430"/>
              <a:ext cx="1808954" cy="707886"/>
            </a:xfrm>
            <a:prstGeom prst="rect">
              <a:avLst/>
            </a:prstGeom>
            <a:noFill/>
          </p:spPr>
          <p:txBody>
            <a:bodyPr wrap="square" rtlCol="0">
              <a:spAutoFit/>
            </a:bodyPr>
            <a:lstStyle/>
            <a:p>
              <a:pPr algn="ctr"/>
              <a:r>
                <a:rPr lang="fr-FR" sz="4000" b="1" dirty="0">
                  <a:solidFill>
                    <a:schemeClr val="accent1"/>
                  </a:solidFill>
                </a:rPr>
                <a:t>297 €</a:t>
              </a:r>
              <a:endParaRPr lang="fr-FR" sz="2000" dirty="0">
                <a:solidFill>
                  <a:schemeClr val="accent1"/>
                </a:solidFill>
              </a:endParaRPr>
            </a:p>
          </p:txBody>
        </p:sp>
        <p:sp>
          <p:nvSpPr>
            <p:cNvPr id="35" name="ZoneTexte 34">
              <a:extLst>
                <a:ext uri="{FF2B5EF4-FFF2-40B4-BE49-F238E27FC236}">
                  <a16:creationId xmlns:a16="http://schemas.microsoft.com/office/drawing/2014/main" id="{FEEE3CAA-98E9-49EA-85B5-0E9B557694B7}"/>
                </a:ext>
              </a:extLst>
            </p:cNvPr>
            <p:cNvSpPr txBox="1"/>
            <p:nvPr/>
          </p:nvSpPr>
          <p:spPr>
            <a:xfrm>
              <a:off x="6957746" y="4281899"/>
              <a:ext cx="535724" cy="246221"/>
            </a:xfrm>
            <a:prstGeom prst="rect">
              <a:avLst/>
            </a:prstGeom>
            <a:noFill/>
          </p:spPr>
          <p:txBody>
            <a:bodyPr wrap="none" rtlCol="0">
              <a:spAutoFit/>
            </a:bodyPr>
            <a:lstStyle/>
            <a:p>
              <a:r>
                <a:rPr lang="fr-FR" sz="1000" dirty="0">
                  <a:solidFill>
                    <a:schemeClr val="accent1">
                      <a:lumMod val="60000"/>
                      <a:lumOff val="40000"/>
                    </a:schemeClr>
                  </a:solidFill>
                </a:rPr>
                <a:t>(-26€)</a:t>
              </a:r>
            </a:p>
          </p:txBody>
        </p:sp>
      </p:grpSp>
      <p:grpSp>
        <p:nvGrpSpPr>
          <p:cNvPr id="37" name="Groupe 36">
            <a:extLst>
              <a:ext uri="{FF2B5EF4-FFF2-40B4-BE49-F238E27FC236}">
                <a16:creationId xmlns:a16="http://schemas.microsoft.com/office/drawing/2014/main" id="{EDCD40F3-9740-9721-555E-F658D7409F45}"/>
              </a:ext>
            </a:extLst>
          </p:cNvPr>
          <p:cNvGrpSpPr/>
          <p:nvPr/>
        </p:nvGrpSpPr>
        <p:grpSpPr>
          <a:xfrm>
            <a:off x="244431" y="1059290"/>
            <a:ext cx="5299333" cy="2230110"/>
            <a:chOff x="-78837" y="1374208"/>
            <a:chExt cx="5299333" cy="2230110"/>
          </a:xfrm>
        </p:grpSpPr>
        <p:sp>
          <p:nvSpPr>
            <p:cNvPr id="38" name="ZoneTexte 37">
              <a:extLst>
                <a:ext uri="{FF2B5EF4-FFF2-40B4-BE49-F238E27FC236}">
                  <a16:creationId xmlns:a16="http://schemas.microsoft.com/office/drawing/2014/main" id="{4E9AC032-0692-904C-3060-0A471DD17149}"/>
                </a:ext>
              </a:extLst>
            </p:cNvPr>
            <p:cNvSpPr txBox="1"/>
            <p:nvPr/>
          </p:nvSpPr>
          <p:spPr>
            <a:xfrm>
              <a:off x="-78837" y="1374208"/>
              <a:ext cx="5299333" cy="400110"/>
            </a:xfrm>
            <a:prstGeom prst="rect">
              <a:avLst/>
            </a:prstGeom>
            <a:noFill/>
          </p:spPr>
          <p:txBody>
            <a:bodyPr wrap="square" rtlCol="0">
              <a:spAutoFit/>
            </a:bodyPr>
            <a:lstStyle/>
            <a:p>
              <a:pPr algn="ctr"/>
              <a:r>
                <a:rPr lang="fr-FR" sz="2000" b="1" dirty="0"/>
                <a:t>EN MOYENNE, LES FRANÇAIS ACHÈTENT…</a:t>
              </a:r>
            </a:p>
          </p:txBody>
        </p:sp>
        <p:sp>
          <p:nvSpPr>
            <p:cNvPr id="42" name="ZoneTexte 41">
              <a:extLst>
                <a:ext uri="{FF2B5EF4-FFF2-40B4-BE49-F238E27FC236}">
                  <a16:creationId xmlns:a16="http://schemas.microsoft.com/office/drawing/2014/main" id="{8CBF0BE9-5B9C-85CC-217C-1CF4EC2A70D1}"/>
                </a:ext>
              </a:extLst>
            </p:cNvPr>
            <p:cNvSpPr txBox="1"/>
            <p:nvPr/>
          </p:nvSpPr>
          <p:spPr>
            <a:xfrm>
              <a:off x="445428" y="1860502"/>
              <a:ext cx="4204212" cy="1001302"/>
            </a:xfrm>
            <a:prstGeom prst="roundRect">
              <a:avLst>
                <a:gd name="adj" fmla="val 12696"/>
              </a:avLst>
            </a:prstGeom>
            <a:solidFill>
              <a:srgbClr val="EEF3FC"/>
            </a:solidFill>
          </p:spPr>
          <p:txBody>
            <a:bodyPr wrap="square" rtlCol="0" anchor="ctr">
              <a:noAutofit/>
            </a:bodyPr>
            <a:lstStyle/>
            <a:p>
              <a:pPr algn="ctr"/>
              <a:r>
                <a:rPr lang="fr-FR" sz="5400" b="1" dirty="0">
                  <a:solidFill>
                    <a:schemeClr val="accent1"/>
                  </a:solidFill>
                </a:rPr>
                <a:t>9 CADEAUX</a:t>
              </a:r>
            </a:p>
          </p:txBody>
        </p:sp>
        <p:sp>
          <p:nvSpPr>
            <p:cNvPr id="40" name="ZoneTexte 39">
              <a:extLst>
                <a:ext uri="{FF2B5EF4-FFF2-40B4-BE49-F238E27FC236}">
                  <a16:creationId xmlns:a16="http://schemas.microsoft.com/office/drawing/2014/main" id="{9E90345E-FED0-D546-9D92-FBE5DF96552D}"/>
                </a:ext>
              </a:extLst>
            </p:cNvPr>
            <p:cNvSpPr txBox="1"/>
            <p:nvPr/>
          </p:nvSpPr>
          <p:spPr>
            <a:xfrm>
              <a:off x="445428" y="2957987"/>
              <a:ext cx="4204212" cy="646331"/>
            </a:xfrm>
            <a:prstGeom prst="rect">
              <a:avLst/>
            </a:prstGeom>
            <a:noFill/>
          </p:spPr>
          <p:txBody>
            <a:bodyPr wrap="square" rtlCol="0">
              <a:spAutoFit/>
            </a:bodyPr>
            <a:lstStyle/>
            <a:p>
              <a:pPr algn="ctr"/>
              <a:r>
                <a:rPr lang="fr-FR" sz="3600" b="1" dirty="0">
                  <a:solidFill>
                    <a:schemeClr val="accent1">
                      <a:lumMod val="60000"/>
                      <a:lumOff val="40000"/>
                    </a:schemeClr>
                  </a:solidFill>
                  <a:latin typeface="+mj-lt"/>
                </a:rPr>
                <a:t>POUR NOËL</a:t>
              </a:r>
            </a:p>
          </p:txBody>
        </p:sp>
      </p:grpSp>
      <p:sp>
        <p:nvSpPr>
          <p:cNvPr id="43" name="ZoneTexte 42">
            <a:extLst>
              <a:ext uri="{FF2B5EF4-FFF2-40B4-BE49-F238E27FC236}">
                <a16:creationId xmlns:a16="http://schemas.microsoft.com/office/drawing/2014/main" id="{C13E9816-28A8-C310-CD6F-F5E65953EA17}"/>
              </a:ext>
            </a:extLst>
          </p:cNvPr>
          <p:cNvSpPr txBox="1"/>
          <p:nvPr/>
        </p:nvSpPr>
        <p:spPr>
          <a:xfrm>
            <a:off x="4172633" y="2828787"/>
            <a:ext cx="474810" cy="276999"/>
          </a:xfrm>
          <a:prstGeom prst="rect">
            <a:avLst/>
          </a:prstGeom>
          <a:noFill/>
        </p:spPr>
        <p:txBody>
          <a:bodyPr wrap="none" rtlCol="0">
            <a:spAutoFit/>
          </a:bodyPr>
          <a:lstStyle/>
          <a:p>
            <a:r>
              <a:rPr lang="fr-FR" sz="1200" dirty="0">
                <a:solidFill>
                  <a:schemeClr val="accent1">
                    <a:lumMod val="40000"/>
                    <a:lumOff val="60000"/>
                  </a:schemeClr>
                </a:solidFill>
              </a:rPr>
              <a:t>(+2)</a:t>
            </a:r>
          </a:p>
        </p:txBody>
      </p:sp>
      <p:pic>
        <p:nvPicPr>
          <p:cNvPr id="45" name="Image 44">
            <a:extLst>
              <a:ext uri="{FF2B5EF4-FFF2-40B4-BE49-F238E27FC236}">
                <a16:creationId xmlns:a16="http://schemas.microsoft.com/office/drawing/2014/main" id="{E4508327-FABC-CBE9-3854-B61A94A84869}"/>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007021" y="3289400"/>
            <a:ext cx="3727559" cy="1566568"/>
          </a:xfrm>
          <a:prstGeom prst="rect">
            <a:avLst/>
          </a:prstGeom>
        </p:spPr>
      </p:pic>
      <p:sp>
        <p:nvSpPr>
          <p:cNvPr id="2" name="Titre 5">
            <a:extLst>
              <a:ext uri="{FF2B5EF4-FFF2-40B4-BE49-F238E27FC236}">
                <a16:creationId xmlns:a16="http://schemas.microsoft.com/office/drawing/2014/main" id="{EEF68BFB-9C9A-51AF-AAFB-6062054C0EA3}"/>
              </a:ext>
            </a:extLst>
          </p:cNvPr>
          <p:cNvSpPr txBox="1">
            <a:spLocks/>
          </p:cNvSpPr>
          <p:nvPr/>
        </p:nvSpPr>
        <p:spPr>
          <a:xfrm>
            <a:off x="845032" y="161663"/>
            <a:ext cx="7938968" cy="48731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pPr>
              <a:lnSpc>
                <a:spcPts val="1900"/>
              </a:lnSpc>
            </a:pPr>
            <a:r>
              <a:rPr lang="fr-FR" dirty="0"/>
              <a:t>Même si, le nombre moyen de cadeaux offerts augmente, atteignant neuf, un record depuis 2017</a:t>
            </a:r>
          </a:p>
        </p:txBody>
      </p:sp>
      <p:sp>
        <p:nvSpPr>
          <p:cNvPr id="6" name="ZoneTexte 5">
            <a:extLst>
              <a:ext uri="{FF2B5EF4-FFF2-40B4-BE49-F238E27FC236}">
                <a16:creationId xmlns:a16="http://schemas.microsoft.com/office/drawing/2014/main" id="{9181FA96-3D0F-66F3-E461-20D737613C1D}"/>
              </a:ext>
            </a:extLst>
          </p:cNvPr>
          <p:cNvSpPr txBox="1"/>
          <p:nvPr/>
        </p:nvSpPr>
        <p:spPr>
          <a:xfrm>
            <a:off x="466864" y="4831330"/>
            <a:ext cx="1859875" cy="200055"/>
          </a:xfrm>
          <a:prstGeom prst="rect">
            <a:avLst/>
          </a:prstGeom>
          <a:noFill/>
        </p:spPr>
        <p:txBody>
          <a:bodyPr wrap="square" rtlCol="0">
            <a:spAutoFit/>
          </a:bodyPr>
          <a:lstStyle/>
          <a:p>
            <a:r>
              <a:rPr lang="fr-FR" sz="700" b="1" i="1" dirty="0">
                <a:solidFill>
                  <a:schemeClr val="bg1">
                    <a:lumMod val="65000"/>
                  </a:schemeClr>
                </a:solidFill>
              </a:rPr>
              <a:t>(+/-x) </a:t>
            </a:r>
            <a:r>
              <a:rPr lang="fr-FR" sz="700" i="1" dirty="0">
                <a:solidFill>
                  <a:schemeClr val="bg1">
                    <a:lumMod val="65000"/>
                  </a:schemeClr>
                </a:solidFill>
              </a:rPr>
              <a:t>: Evolution par rapport à 2024</a:t>
            </a:r>
          </a:p>
        </p:txBody>
      </p:sp>
      <p:grpSp>
        <p:nvGrpSpPr>
          <p:cNvPr id="10" name="Groupe 9">
            <a:extLst>
              <a:ext uri="{FF2B5EF4-FFF2-40B4-BE49-F238E27FC236}">
                <a16:creationId xmlns:a16="http://schemas.microsoft.com/office/drawing/2014/main" id="{6CB2652A-F98A-12F7-C805-ED5F92AC07CB}"/>
              </a:ext>
            </a:extLst>
          </p:cNvPr>
          <p:cNvGrpSpPr/>
          <p:nvPr/>
        </p:nvGrpSpPr>
        <p:grpSpPr>
          <a:xfrm>
            <a:off x="5755111" y="1220890"/>
            <a:ext cx="2776833" cy="1709824"/>
            <a:chOff x="5909967" y="1220890"/>
            <a:chExt cx="2776833" cy="1709824"/>
          </a:xfrm>
        </p:grpSpPr>
        <p:grpSp>
          <p:nvGrpSpPr>
            <p:cNvPr id="67" name="Groupe 66">
              <a:extLst>
                <a:ext uri="{FF2B5EF4-FFF2-40B4-BE49-F238E27FC236}">
                  <a16:creationId xmlns:a16="http://schemas.microsoft.com/office/drawing/2014/main" id="{0C4DA7CA-CA3E-F058-B577-EA39D0CCD93C}"/>
                </a:ext>
              </a:extLst>
            </p:cNvPr>
            <p:cNvGrpSpPr/>
            <p:nvPr/>
          </p:nvGrpSpPr>
          <p:grpSpPr>
            <a:xfrm>
              <a:off x="5909967" y="1220890"/>
              <a:ext cx="2776833" cy="1709824"/>
              <a:chOff x="5751743" y="1156825"/>
              <a:chExt cx="2776833" cy="1709824"/>
            </a:xfrm>
          </p:grpSpPr>
          <p:sp>
            <p:nvSpPr>
              <p:cNvPr id="49" name="Rectangle : coins arrondis 48">
                <a:extLst>
                  <a:ext uri="{FF2B5EF4-FFF2-40B4-BE49-F238E27FC236}">
                    <a16:creationId xmlns:a16="http://schemas.microsoft.com/office/drawing/2014/main" id="{103D40D5-A4BF-5B87-A6F5-2D04BA35B9E3}"/>
                  </a:ext>
                </a:extLst>
              </p:cNvPr>
              <p:cNvSpPr/>
              <p:nvPr/>
            </p:nvSpPr>
            <p:spPr>
              <a:xfrm>
                <a:off x="5753964" y="1156825"/>
                <a:ext cx="2774612" cy="1709824"/>
              </a:xfrm>
              <a:prstGeom prst="roundRect">
                <a:avLst>
                  <a:gd name="adj" fmla="val 9680"/>
                </a:avLst>
              </a:prstGeom>
              <a:noFill/>
              <a:ln>
                <a:solidFill>
                  <a:schemeClr val="bg1">
                    <a:lumMod val="85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66" name="Groupe 65">
                <a:extLst>
                  <a:ext uri="{FF2B5EF4-FFF2-40B4-BE49-F238E27FC236}">
                    <a16:creationId xmlns:a16="http://schemas.microsoft.com/office/drawing/2014/main" id="{CC5DEC8E-46FC-35E8-F9D5-905429126FEA}"/>
                  </a:ext>
                </a:extLst>
              </p:cNvPr>
              <p:cNvGrpSpPr/>
              <p:nvPr/>
            </p:nvGrpSpPr>
            <p:grpSpPr>
              <a:xfrm>
                <a:off x="5857848" y="1675253"/>
                <a:ext cx="2069363" cy="1071826"/>
                <a:chOff x="5765009" y="1167408"/>
                <a:chExt cx="2069363" cy="1071826"/>
              </a:xfrm>
            </p:grpSpPr>
            <p:grpSp>
              <p:nvGrpSpPr>
                <p:cNvPr id="64" name="Groupe 63">
                  <a:extLst>
                    <a:ext uri="{FF2B5EF4-FFF2-40B4-BE49-F238E27FC236}">
                      <a16:creationId xmlns:a16="http://schemas.microsoft.com/office/drawing/2014/main" id="{D80CFF2A-DD7D-25B0-4377-D9D78B679E81}"/>
                    </a:ext>
                  </a:extLst>
                </p:cNvPr>
                <p:cNvGrpSpPr/>
                <p:nvPr/>
              </p:nvGrpSpPr>
              <p:grpSpPr>
                <a:xfrm>
                  <a:off x="5765009" y="1167408"/>
                  <a:ext cx="524503" cy="1071826"/>
                  <a:chOff x="5823249" y="1167408"/>
                  <a:chExt cx="524503" cy="1071826"/>
                </a:xfrm>
              </p:grpSpPr>
              <p:pic>
                <p:nvPicPr>
                  <p:cNvPr id="46" name="Image 45">
                    <a:extLst>
                      <a:ext uri="{FF2B5EF4-FFF2-40B4-BE49-F238E27FC236}">
                        <a16:creationId xmlns:a16="http://schemas.microsoft.com/office/drawing/2014/main" id="{32BAD2EA-D75B-D01C-3495-D2004C9D70CA}"/>
                      </a:ext>
                    </a:extLst>
                  </p:cNvPr>
                  <p:cNvPicPr>
                    <a:picLocks noChangeAspect="1"/>
                  </p:cNvPicPr>
                  <p:nvPr/>
                </p:nvPicPr>
                <p:blipFill>
                  <a:blip r:embed="rId4" cstate="hqprint">
                    <a:grayscl/>
                    <a:extLst>
                      <a:ext uri="{28A0092B-C50C-407E-A947-70E740481C1C}">
                        <a14:useLocalDpi xmlns:a14="http://schemas.microsoft.com/office/drawing/2010/main"/>
                      </a:ext>
                    </a:extLst>
                  </a:blip>
                  <a:stretch>
                    <a:fillRect/>
                  </a:stretch>
                </p:blipFill>
                <p:spPr>
                  <a:xfrm>
                    <a:off x="5857365" y="1475185"/>
                    <a:ext cx="456272" cy="456272"/>
                  </a:xfrm>
                  <a:prstGeom prst="rect">
                    <a:avLst/>
                  </a:prstGeom>
                </p:spPr>
              </p:pic>
              <p:sp>
                <p:nvSpPr>
                  <p:cNvPr id="47" name="ZoneTexte 46">
                    <a:extLst>
                      <a:ext uri="{FF2B5EF4-FFF2-40B4-BE49-F238E27FC236}">
                        <a16:creationId xmlns:a16="http://schemas.microsoft.com/office/drawing/2014/main" id="{2DBED90C-4086-0C10-F777-92DA042C2A22}"/>
                      </a:ext>
                    </a:extLst>
                  </p:cNvPr>
                  <p:cNvSpPr txBox="1"/>
                  <p:nvPr/>
                </p:nvSpPr>
                <p:spPr>
                  <a:xfrm>
                    <a:off x="5823249" y="1962235"/>
                    <a:ext cx="524503" cy="276999"/>
                  </a:xfrm>
                  <a:prstGeom prst="rect">
                    <a:avLst/>
                  </a:prstGeom>
                  <a:noFill/>
                </p:spPr>
                <p:txBody>
                  <a:bodyPr wrap="none" rtlCol="0">
                    <a:spAutoFit/>
                  </a:bodyPr>
                  <a:lstStyle/>
                  <a:p>
                    <a:r>
                      <a:rPr lang="fr-FR" sz="1200" dirty="0">
                        <a:solidFill>
                          <a:schemeClr val="bg1">
                            <a:lumMod val="65000"/>
                          </a:schemeClr>
                        </a:solidFill>
                      </a:rPr>
                      <a:t>2017</a:t>
                    </a:r>
                  </a:p>
                </p:txBody>
              </p:sp>
              <p:sp>
                <p:nvSpPr>
                  <p:cNvPr id="48" name="ZoneTexte 47">
                    <a:extLst>
                      <a:ext uri="{FF2B5EF4-FFF2-40B4-BE49-F238E27FC236}">
                        <a16:creationId xmlns:a16="http://schemas.microsoft.com/office/drawing/2014/main" id="{FE9F55FD-13DA-7BB1-B337-6BE9CDF54DBC}"/>
                      </a:ext>
                    </a:extLst>
                  </p:cNvPr>
                  <p:cNvSpPr txBox="1"/>
                  <p:nvPr/>
                </p:nvSpPr>
                <p:spPr>
                  <a:xfrm>
                    <a:off x="5945968" y="1167408"/>
                    <a:ext cx="285656" cy="307777"/>
                  </a:xfrm>
                  <a:prstGeom prst="rect">
                    <a:avLst/>
                  </a:prstGeom>
                  <a:noFill/>
                </p:spPr>
                <p:txBody>
                  <a:bodyPr wrap="none" rtlCol="0">
                    <a:spAutoFit/>
                  </a:bodyPr>
                  <a:lstStyle/>
                  <a:p>
                    <a:r>
                      <a:rPr lang="fr-FR" sz="1400" b="1" dirty="0">
                        <a:solidFill>
                          <a:schemeClr val="bg1">
                            <a:lumMod val="65000"/>
                          </a:schemeClr>
                        </a:solidFill>
                      </a:rPr>
                      <a:t>8</a:t>
                    </a:r>
                  </a:p>
                </p:txBody>
              </p:sp>
            </p:grpSp>
            <p:grpSp>
              <p:nvGrpSpPr>
                <p:cNvPr id="62" name="Groupe 61">
                  <a:extLst>
                    <a:ext uri="{FF2B5EF4-FFF2-40B4-BE49-F238E27FC236}">
                      <a16:creationId xmlns:a16="http://schemas.microsoft.com/office/drawing/2014/main" id="{693774EA-2EBF-B21F-C5D6-C72808D98C10}"/>
                    </a:ext>
                  </a:extLst>
                </p:cNvPr>
                <p:cNvGrpSpPr/>
                <p:nvPr/>
              </p:nvGrpSpPr>
              <p:grpSpPr>
                <a:xfrm>
                  <a:off x="6418486" y="1167408"/>
                  <a:ext cx="524503" cy="1071826"/>
                  <a:chOff x="6418486" y="1167408"/>
                  <a:chExt cx="524503" cy="1071826"/>
                </a:xfrm>
              </p:grpSpPr>
              <p:pic>
                <p:nvPicPr>
                  <p:cNvPr id="50" name="Image 49">
                    <a:extLst>
                      <a:ext uri="{FF2B5EF4-FFF2-40B4-BE49-F238E27FC236}">
                        <a16:creationId xmlns:a16="http://schemas.microsoft.com/office/drawing/2014/main" id="{5F88C2E3-E9BE-1875-C20F-BB40DD2CC534}"/>
                      </a:ext>
                    </a:extLst>
                  </p:cNvPr>
                  <p:cNvPicPr>
                    <a:picLocks noChangeAspect="1"/>
                  </p:cNvPicPr>
                  <p:nvPr/>
                </p:nvPicPr>
                <p:blipFill>
                  <a:blip r:embed="rId4" cstate="hqprint">
                    <a:grayscl/>
                    <a:extLst>
                      <a:ext uri="{28A0092B-C50C-407E-A947-70E740481C1C}">
                        <a14:useLocalDpi xmlns:a14="http://schemas.microsoft.com/office/drawing/2010/main"/>
                      </a:ext>
                    </a:extLst>
                  </a:blip>
                  <a:stretch>
                    <a:fillRect/>
                  </a:stretch>
                </p:blipFill>
                <p:spPr>
                  <a:xfrm>
                    <a:off x="6452602" y="1475185"/>
                    <a:ext cx="456272" cy="456272"/>
                  </a:xfrm>
                  <a:prstGeom prst="rect">
                    <a:avLst/>
                  </a:prstGeom>
                </p:spPr>
              </p:pic>
              <p:sp>
                <p:nvSpPr>
                  <p:cNvPr id="51" name="ZoneTexte 50">
                    <a:extLst>
                      <a:ext uri="{FF2B5EF4-FFF2-40B4-BE49-F238E27FC236}">
                        <a16:creationId xmlns:a16="http://schemas.microsoft.com/office/drawing/2014/main" id="{FB5DA727-E895-42EA-A475-447250675803}"/>
                      </a:ext>
                    </a:extLst>
                  </p:cNvPr>
                  <p:cNvSpPr txBox="1"/>
                  <p:nvPr/>
                </p:nvSpPr>
                <p:spPr>
                  <a:xfrm>
                    <a:off x="6418486" y="1962235"/>
                    <a:ext cx="524503" cy="276999"/>
                  </a:xfrm>
                  <a:prstGeom prst="rect">
                    <a:avLst/>
                  </a:prstGeom>
                  <a:noFill/>
                </p:spPr>
                <p:txBody>
                  <a:bodyPr wrap="none" rtlCol="0">
                    <a:spAutoFit/>
                  </a:bodyPr>
                  <a:lstStyle/>
                  <a:p>
                    <a:r>
                      <a:rPr lang="fr-FR" sz="1200" dirty="0">
                        <a:solidFill>
                          <a:schemeClr val="bg1">
                            <a:lumMod val="65000"/>
                          </a:schemeClr>
                        </a:solidFill>
                      </a:rPr>
                      <a:t>2018</a:t>
                    </a:r>
                  </a:p>
                </p:txBody>
              </p:sp>
              <p:sp>
                <p:nvSpPr>
                  <p:cNvPr id="53" name="ZoneTexte 52">
                    <a:extLst>
                      <a:ext uri="{FF2B5EF4-FFF2-40B4-BE49-F238E27FC236}">
                        <a16:creationId xmlns:a16="http://schemas.microsoft.com/office/drawing/2014/main" id="{D804AFBF-3E32-9E47-F82C-9524E7B22BCB}"/>
                      </a:ext>
                    </a:extLst>
                  </p:cNvPr>
                  <p:cNvSpPr txBox="1"/>
                  <p:nvPr/>
                </p:nvSpPr>
                <p:spPr>
                  <a:xfrm>
                    <a:off x="6459669" y="1167408"/>
                    <a:ext cx="436338" cy="307777"/>
                  </a:xfrm>
                  <a:prstGeom prst="rect">
                    <a:avLst/>
                  </a:prstGeom>
                  <a:noFill/>
                </p:spPr>
                <p:txBody>
                  <a:bodyPr wrap="none" rtlCol="0">
                    <a:spAutoFit/>
                  </a:bodyPr>
                  <a:lstStyle/>
                  <a:p>
                    <a:r>
                      <a:rPr lang="fr-FR" sz="1400" b="1" dirty="0">
                        <a:solidFill>
                          <a:schemeClr val="bg1">
                            <a:lumMod val="65000"/>
                          </a:schemeClr>
                        </a:solidFill>
                      </a:rPr>
                      <a:t>8,5</a:t>
                    </a:r>
                  </a:p>
                </p:txBody>
              </p:sp>
            </p:grpSp>
            <p:grpSp>
              <p:nvGrpSpPr>
                <p:cNvPr id="60" name="Groupe 59">
                  <a:extLst>
                    <a:ext uri="{FF2B5EF4-FFF2-40B4-BE49-F238E27FC236}">
                      <a16:creationId xmlns:a16="http://schemas.microsoft.com/office/drawing/2014/main" id="{C934BF31-9886-6564-28B9-33671906D781}"/>
                    </a:ext>
                  </a:extLst>
                </p:cNvPr>
                <p:cNvGrpSpPr/>
                <p:nvPr/>
              </p:nvGrpSpPr>
              <p:grpSpPr>
                <a:xfrm>
                  <a:off x="6902707" y="1167408"/>
                  <a:ext cx="931665" cy="1071826"/>
                  <a:chOff x="6978419" y="1167408"/>
                  <a:chExt cx="931665" cy="1071826"/>
                </a:xfrm>
              </p:grpSpPr>
              <p:pic>
                <p:nvPicPr>
                  <p:cNvPr id="54" name="Image 53">
                    <a:extLst>
                      <a:ext uri="{FF2B5EF4-FFF2-40B4-BE49-F238E27FC236}">
                        <a16:creationId xmlns:a16="http://schemas.microsoft.com/office/drawing/2014/main" id="{02124661-E627-D978-C49F-15A75D2F18F0}"/>
                      </a:ext>
                    </a:extLst>
                  </p:cNvPr>
                  <p:cNvPicPr>
                    <a:picLocks noChangeAspect="1"/>
                  </p:cNvPicPr>
                  <p:nvPr/>
                </p:nvPicPr>
                <p:blipFill>
                  <a:blip r:embed="rId4" cstate="hqprint">
                    <a:grayscl/>
                    <a:extLst>
                      <a:ext uri="{28A0092B-C50C-407E-A947-70E740481C1C}">
                        <a14:useLocalDpi xmlns:a14="http://schemas.microsoft.com/office/drawing/2010/main"/>
                      </a:ext>
                    </a:extLst>
                  </a:blip>
                  <a:stretch>
                    <a:fillRect/>
                  </a:stretch>
                </p:blipFill>
                <p:spPr>
                  <a:xfrm>
                    <a:off x="7214083" y="1475185"/>
                    <a:ext cx="456272" cy="456272"/>
                  </a:xfrm>
                  <a:prstGeom prst="rect">
                    <a:avLst/>
                  </a:prstGeom>
                </p:spPr>
              </p:pic>
              <p:sp>
                <p:nvSpPr>
                  <p:cNvPr id="56" name="ZoneTexte 55">
                    <a:extLst>
                      <a:ext uri="{FF2B5EF4-FFF2-40B4-BE49-F238E27FC236}">
                        <a16:creationId xmlns:a16="http://schemas.microsoft.com/office/drawing/2014/main" id="{F1D02AC5-D712-A72F-8D70-62FCDB363DB3}"/>
                      </a:ext>
                    </a:extLst>
                  </p:cNvPr>
                  <p:cNvSpPr txBox="1"/>
                  <p:nvPr/>
                </p:nvSpPr>
                <p:spPr>
                  <a:xfrm>
                    <a:off x="6978419" y="1962235"/>
                    <a:ext cx="931665" cy="276999"/>
                  </a:xfrm>
                  <a:prstGeom prst="rect">
                    <a:avLst/>
                  </a:prstGeom>
                  <a:noFill/>
                </p:spPr>
                <p:txBody>
                  <a:bodyPr wrap="none" rtlCol="0">
                    <a:spAutoFit/>
                  </a:bodyPr>
                  <a:lstStyle/>
                  <a:p>
                    <a:r>
                      <a:rPr lang="fr-FR" sz="1200" dirty="0">
                        <a:solidFill>
                          <a:schemeClr val="bg1">
                            <a:lumMod val="65000"/>
                          </a:schemeClr>
                        </a:solidFill>
                      </a:rPr>
                      <a:t>2019/2024</a:t>
                    </a:r>
                  </a:p>
                </p:txBody>
              </p:sp>
              <p:sp>
                <p:nvSpPr>
                  <p:cNvPr id="58" name="ZoneTexte 57">
                    <a:extLst>
                      <a:ext uri="{FF2B5EF4-FFF2-40B4-BE49-F238E27FC236}">
                        <a16:creationId xmlns:a16="http://schemas.microsoft.com/office/drawing/2014/main" id="{43CFB885-D817-EA4B-E642-3600B16952AA}"/>
                      </a:ext>
                    </a:extLst>
                  </p:cNvPr>
                  <p:cNvSpPr txBox="1"/>
                  <p:nvPr/>
                </p:nvSpPr>
                <p:spPr>
                  <a:xfrm>
                    <a:off x="7302686" y="1167408"/>
                    <a:ext cx="285656" cy="307777"/>
                  </a:xfrm>
                  <a:prstGeom prst="rect">
                    <a:avLst/>
                  </a:prstGeom>
                  <a:noFill/>
                </p:spPr>
                <p:txBody>
                  <a:bodyPr wrap="none" rtlCol="0">
                    <a:spAutoFit/>
                  </a:bodyPr>
                  <a:lstStyle/>
                  <a:p>
                    <a:r>
                      <a:rPr lang="fr-FR" sz="1400" b="1" dirty="0">
                        <a:solidFill>
                          <a:schemeClr val="bg1">
                            <a:lumMod val="65000"/>
                          </a:schemeClr>
                        </a:solidFill>
                      </a:rPr>
                      <a:t>7</a:t>
                    </a:r>
                  </a:p>
                </p:txBody>
              </p:sp>
            </p:grpSp>
          </p:grpSp>
          <p:sp>
            <p:nvSpPr>
              <p:cNvPr id="65" name="ZoneTexte 64">
                <a:extLst>
                  <a:ext uri="{FF2B5EF4-FFF2-40B4-BE49-F238E27FC236}">
                    <a16:creationId xmlns:a16="http://schemas.microsoft.com/office/drawing/2014/main" id="{0BAF48D2-AEC3-38CA-3B77-68C934701809}"/>
                  </a:ext>
                </a:extLst>
              </p:cNvPr>
              <p:cNvSpPr txBox="1"/>
              <p:nvPr/>
            </p:nvSpPr>
            <p:spPr>
              <a:xfrm>
                <a:off x="5751743" y="1205794"/>
                <a:ext cx="2774612" cy="461665"/>
              </a:xfrm>
              <a:prstGeom prst="rect">
                <a:avLst/>
              </a:prstGeom>
              <a:noFill/>
            </p:spPr>
            <p:txBody>
              <a:bodyPr wrap="square" rtlCol="0">
                <a:spAutoFit/>
              </a:bodyPr>
              <a:lstStyle/>
              <a:p>
                <a:pPr algn="ctr"/>
                <a:r>
                  <a:rPr lang="fr-FR" sz="1200" b="1" dirty="0"/>
                  <a:t>Evolutions</a:t>
                </a:r>
                <a:r>
                  <a:rPr lang="fr-FR" sz="1200" dirty="0"/>
                  <a:t> du nombre </a:t>
                </a:r>
              </a:p>
              <a:p>
                <a:pPr algn="ctr"/>
                <a:r>
                  <a:rPr lang="fr-FR" sz="1200" dirty="0"/>
                  <a:t>de cadeaux </a:t>
                </a:r>
                <a:r>
                  <a:rPr lang="fr-FR" sz="1200" b="1" dirty="0"/>
                  <a:t>depuis 2017</a:t>
                </a:r>
              </a:p>
            </p:txBody>
          </p:sp>
        </p:grpSp>
        <p:pic>
          <p:nvPicPr>
            <p:cNvPr id="3" name="Image 2">
              <a:extLst>
                <a:ext uri="{FF2B5EF4-FFF2-40B4-BE49-F238E27FC236}">
                  <a16:creationId xmlns:a16="http://schemas.microsoft.com/office/drawing/2014/main" id="{07A65CB4-06C3-B15A-F745-803460B5FAEC}"/>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085781" y="2046235"/>
              <a:ext cx="456272" cy="456272"/>
            </a:xfrm>
            <a:prstGeom prst="rect">
              <a:avLst/>
            </a:prstGeom>
          </p:spPr>
        </p:pic>
        <p:sp>
          <p:nvSpPr>
            <p:cNvPr id="5" name="ZoneTexte 4">
              <a:extLst>
                <a:ext uri="{FF2B5EF4-FFF2-40B4-BE49-F238E27FC236}">
                  <a16:creationId xmlns:a16="http://schemas.microsoft.com/office/drawing/2014/main" id="{9E26158F-F09F-F53B-4C95-B3F4BC43C6A6}"/>
                </a:ext>
              </a:extLst>
            </p:cNvPr>
            <p:cNvSpPr txBox="1"/>
            <p:nvPr/>
          </p:nvSpPr>
          <p:spPr>
            <a:xfrm>
              <a:off x="8051665" y="2532686"/>
              <a:ext cx="524503" cy="276999"/>
            </a:xfrm>
            <a:prstGeom prst="rect">
              <a:avLst/>
            </a:prstGeom>
            <a:noFill/>
          </p:spPr>
          <p:txBody>
            <a:bodyPr wrap="none" rtlCol="0">
              <a:spAutoFit/>
            </a:bodyPr>
            <a:lstStyle/>
            <a:p>
              <a:r>
                <a:rPr lang="fr-FR" sz="1200" dirty="0">
                  <a:solidFill>
                    <a:schemeClr val="accent1"/>
                  </a:solidFill>
                </a:rPr>
                <a:t>2025</a:t>
              </a:r>
            </a:p>
          </p:txBody>
        </p:sp>
        <p:sp>
          <p:nvSpPr>
            <p:cNvPr id="7" name="ZoneTexte 6">
              <a:extLst>
                <a:ext uri="{FF2B5EF4-FFF2-40B4-BE49-F238E27FC236}">
                  <a16:creationId xmlns:a16="http://schemas.microsoft.com/office/drawing/2014/main" id="{10F3D205-EA23-4BA3-97ED-0C409E2E9500}"/>
                </a:ext>
              </a:extLst>
            </p:cNvPr>
            <p:cNvSpPr txBox="1"/>
            <p:nvPr/>
          </p:nvSpPr>
          <p:spPr>
            <a:xfrm>
              <a:off x="8171088" y="1738458"/>
              <a:ext cx="285656" cy="307777"/>
            </a:xfrm>
            <a:prstGeom prst="rect">
              <a:avLst/>
            </a:prstGeom>
            <a:noFill/>
          </p:spPr>
          <p:txBody>
            <a:bodyPr wrap="none" rtlCol="0">
              <a:spAutoFit/>
            </a:bodyPr>
            <a:lstStyle/>
            <a:p>
              <a:r>
                <a:rPr lang="fr-FR" sz="1400" b="1" dirty="0">
                  <a:solidFill>
                    <a:schemeClr val="accent1"/>
                  </a:solidFill>
                </a:rPr>
                <a:t>9</a:t>
              </a:r>
            </a:p>
          </p:txBody>
        </p:sp>
      </p:grpSp>
    </p:spTree>
    <p:extLst>
      <p:ext uri="{BB962C8B-B14F-4D97-AF65-F5344CB8AC3E}">
        <p14:creationId xmlns:p14="http://schemas.microsoft.com/office/powerpoint/2010/main" val="422953227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F49C8E7-4A4C-AE26-7C5F-01AE085E8EED}"/>
              </a:ext>
            </a:extLst>
          </p:cNvPr>
          <p:cNvSpPr>
            <a:spLocks noGrp="1"/>
          </p:cNvSpPr>
          <p:nvPr>
            <p:ph type="sldNum" sz="quarter" idx="11"/>
          </p:nvPr>
        </p:nvSpPr>
        <p:spPr/>
        <p:txBody>
          <a:bodyPr/>
          <a:lstStyle/>
          <a:p>
            <a:fld id="{21995480-1601-7C4D-95DE-8DD54C94E8C4}" type="slidenum">
              <a:rPr lang="fr-FR" smtClean="0"/>
              <a:pPr/>
              <a:t>19</a:t>
            </a:fld>
            <a:endParaRPr lang="fr-FR"/>
          </a:p>
        </p:txBody>
      </p:sp>
      <p:graphicFrame>
        <p:nvGraphicFramePr>
          <p:cNvPr id="9" name="Graphique 8">
            <a:extLst>
              <a:ext uri="{FF2B5EF4-FFF2-40B4-BE49-F238E27FC236}">
                <a16:creationId xmlns:a16="http://schemas.microsoft.com/office/drawing/2014/main" id="{F0F92547-69F2-CC0E-B719-6BCA648BB3ED}"/>
              </a:ext>
            </a:extLst>
          </p:cNvPr>
          <p:cNvGraphicFramePr/>
          <p:nvPr>
            <p:extLst>
              <p:ext uri="{D42A27DB-BD31-4B8C-83A1-F6EECF244321}">
                <p14:modId xmlns:p14="http://schemas.microsoft.com/office/powerpoint/2010/main" val="3207800210"/>
              </p:ext>
            </p:extLst>
          </p:nvPr>
        </p:nvGraphicFramePr>
        <p:xfrm>
          <a:off x="583388" y="615788"/>
          <a:ext cx="7936332" cy="3232987"/>
        </p:xfrm>
        <a:graphic>
          <a:graphicData uri="http://schemas.openxmlformats.org/drawingml/2006/chart">
            <c:chart xmlns:c="http://schemas.openxmlformats.org/drawingml/2006/chart" xmlns:r="http://schemas.openxmlformats.org/officeDocument/2006/relationships" r:id="rId2"/>
          </a:graphicData>
        </a:graphic>
      </p:graphicFrame>
      <p:grpSp>
        <p:nvGrpSpPr>
          <p:cNvPr id="53" name="Groupe 52">
            <a:extLst>
              <a:ext uri="{FF2B5EF4-FFF2-40B4-BE49-F238E27FC236}">
                <a16:creationId xmlns:a16="http://schemas.microsoft.com/office/drawing/2014/main" id="{3E225A44-F5D9-0E66-E0FF-FD1AF5BBAF7D}"/>
              </a:ext>
            </a:extLst>
          </p:cNvPr>
          <p:cNvGrpSpPr/>
          <p:nvPr/>
        </p:nvGrpSpPr>
        <p:grpSpPr>
          <a:xfrm>
            <a:off x="657089" y="3943590"/>
            <a:ext cx="7803548" cy="852945"/>
            <a:chOff x="603617" y="3248986"/>
            <a:chExt cx="7803548" cy="852945"/>
          </a:xfrm>
        </p:grpSpPr>
        <p:grpSp>
          <p:nvGrpSpPr>
            <p:cNvPr id="16" name="Groupe 15">
              <a:extLst>
                <a:ext uri="{FF2B5EF4-FFF2-40B4-BE49-F238E27FC236}">
                  <a16:creationId xmlns:a16="http://schemas.microsoft.com/office/drawing/2014/main" id="{B6EB6EBA-1128-7679-9F0B-0ABD83B4DD35}"/>
                </a:ext>
              </a:extLst>
            </p:cNvPr>
            <p:cNvGrpSpPr/>
            <p:nvPr/>
          </p:nvGrpSpPr>
          <p:grpSpPr>
            <a:xfrm>
              <a:off x="603617" y="3248986"/>
              <a:ext cx="1219360" cy="852945"/>
              <a:chOff x="987744" y="3885722"/>
              <a:chExt cx="1336763" cy="755688"/>
            </a:xfrm>
          </p:grpSpPr>
          <p:sp>
            <p:nvSpPr>
              <p:cNvPr id="27" name="ZoneTexte 26">
                <a:extLst>
                  <a:ext uri="{FF2B5EF4-FFF2-40B4-BE49-F238E27FC236}">
                    <a16:creationId xmlns:a16="http://schemas.microsoft.com/office/drawing/2014/main" id="{89B4AF6E-0C79-26C5-6167-8F3E5EA72B82}"/>
                  </a:ext>
                </a:extLst>
              </p:cNvPr>
              <p:cNvSpPr txBox="1"/>
              <p:nvPr/>
            </p:nvSpPr>
            <p:spPr>
              <a:xfrm>
                <a:off x="987744" y="3912818"/>
                <a:ext cx="1302629" cy="728592"/>
              </a:xfrm>
              <a:prstGeom prst="roundRect">
                <a:avLst/>
              </a:prstGeom>
              <a:solidFill>
                <a:schemeClr val="bg1">
                  <a:lumMod val="85000"/>
                </a:schemeClr>
              </a:solidFill>
            </p:spPr>
            <p:txBody>
              <a:bodyPr wrap="square" rtlCol="0" anchor="ctr" anchorCtr="0">
                <a:noAutofit/>
              </a:bodyPr>
              <a:lstStyle/>
              <a:p>
                <a:pPr algn="ctr"/>
                <a:r>
                  <a:rPr lang="fr-FR" sz="1100" dirty="0"/>
                  <a:t>Par vos professeurs</a:t>
                </a:r>
              </a:p>
            </p:txBody>
          </p:sp>
          <p:sp>
            <p:nvSpPr>
              <p:cNvPr id="30" name="ZoneTexte 29">
                <a:extLst>
                  <a:ext uri="{FF2B5EF4-FFF2-40B4-BE49-F238E27FC236}">
                    <a16:creationId xmlns:a16="http://schemas.microsoft.com/office/drawing/2014/main" id="{8C2A84AF-998B-DFCB-AD0F-82C890911514}"/>
                  </a:ext>
                </a:extLst>
              </p:cNvPr>
              <p:cNvSpPr txBox="1"/>
              <p:nvPr/>
            </p:nvSpPr>
            <p:spPr>
              <a:xfrm>
                <a:off x="1021877" y="3885722"/>
                <a:ext cx="1302630" cy="728592"/>
              </a:xfrm>
              <a:prstGeom prst="roundRect">
                <a:avLst/>
              </a:prstGeom>
              <a:solidFill>
                <a:srgbClr val="F7F7F7"/>
              </a:solidFill>
            </p:spPr>
            <p:txBody>
              <a:bodyPr wrap="square" rtlCol="0" anchor="ctr" anchorCtr="0">
                <a:noAutofit/>
              </a:bodyPr>
              <a:lstStyle/>
              <a:p>
                <a:pPr algn="ctr"/>
                <a:r>
                  <a:rPr lang="fr-FR" sz="1100" dirty="0"/>
                  <a:t>Les cadeaux</a:t>
                </a:r>
              </a:p>
            </p:txBody>
          </p:sp>
        </p:grpSp>
        <p:grpSp>
          <p:nvGrpSpPr>
            <p:cNvPr id="31" name="Groupe 30">
              <a:extLst>
                <a:ext uri="{FF2B5EF4-FFF2-40B4-BE49-F238E27FC236}">
                  <a16:creationId xmlns:a16="http://schemas.microsoft.com/office/drawing/2014/main" id="{56761976-C0C7-62C2-6611-E3F127DFF137}"/>
                </a:ext>
              </a:extLst>
            </p:cNvPr>
            <p:cNvGrpSpPr/>
            <p:nvPr/>
          </p:nvGrpSpPr>
          <p:grpSpPr>
            <a:xfrm>
              <a:off x="1926682" y="3248986"/>
              <a:ext cx="1219360" cy="852945"/>
              <a:chOff x="987744" y="3885722"/>
              <a:chExt cx="1336763" cy="755688"/>
            </a:xfrm>
          </p:grpSpPr>
          <p:sp>
            <p:nvSpPr>
              <p:cNvPr id="32" name="ZoneTexte 31">
                <a:extLst>
                  <a:ext uri="{FF2B5EF4-FFF2-40B4-BE49-F238E27FC236}">
                    <a16:creationId xmlns:a16="http://schemas.microsoft.com/office/drawing/2014/main" id="{CB365B3D-85FF-D17B-83C3-49D2F9506E4E}"/>
                  </a:ext>
                </a:extLst>
              </p:cNvPr>
              <p:cNvSpPr txBox="1"/>
              <p:nvPr/>
            </p:nvSpPr>
            <p:spPr>
              <a:xfrm>
                <a:off x="987744" y="3912818"/>
                <a:ext cx="1302629" cy="728592"/>
              </a:xfrm>
              <a:prstGeom prst="roundRect">
                <a:avLst/>
              </a:prstGeom>
              <a:solidFill>
                <a:schemeClr val="bg1">
                  <a:lumMod val="85000"/>
                </a:schemeClr>
              </a:solidFill>
            </p:spPr>
            <p:txBody>
              <a:bodyPr wrap="square" rtlCol="0" anchor="ctr" anchorCtr="0">
                <a:noAutofit/>
              </a:bodyPr>
              <a:lstStyle/>
              <a:p>
                <a:pPr algn="ctr"/>
                <a:r>
                  <a:rPr lang="fr-FR" sz="1100" dirty="0"/>
                  <a:t>Par vos professeurs</a:t>
                </a:r>
              </a:p>
            </p:txBody>
          </p:sp>
          <p:sp>
            <p:nvSpPr>
              <p:cNvPr id="33" name="ZoneTexte 32">
                <a:extLst>
                  <a:ext uri="{FF2B5EF4-FFF2-40B4-BE49-F238E27FC236}">
                    <a16:creationId xmlns:a16="http://schemas.microsoft.com/office/drawing/2014/main" id="{58E336AF-CBD3-430C-D27B-3B091B1A35B7}"/>
                  </a:ext>
                </a:extLst>
              </p:cNvPr>
              <p:cNvSpPr txBox="1"/>
              <p:nvPr/>
            </p:nvSpPr>
            <p:spPr>
              <a:xfrm>
                <a:off x="1021877" y="3885722"/>
                <a:ext cx="1302630" cy="728592"/>
              </a:xfrm>
              <a:prstGeom prst="roundRect">
                <a:avLst/>
              </a:prstGeom>
              <a:solidFill>
                <a:srgbClr val="F7F7F7"/>
              </a:solidFill>
            </p:spPr>
            <p:txBody>
              <a:bodyPr wrap="square" rtlCol="0" anchor="ctr" anchorCtr="0">
                <a:noAutofit/>
              </a:bodyPr>
              <a:lstStyle/>
              <a:p>
                <a:pPr algn="ctr"/>
                <a:r>
                  <a:rPr lang="fr-FR" sz="1100" dirty="0"/>
                  <a:t>La tenue vestimentaire</a:t>
                </a:r>
              </a:p>
            </p:txBody>
          </p:sp>
        </p:grpSp>
        <p:grpSp>
          <p:nvGrpSpPr>
            <p:cNvPr id="34" name="Groupe 33">
              <a:extLst>
                <a:ext uri="{FF2B5EF4-FFF2-40B4-BE49-F238E27FC236}">
                  <a16:creationId xmlns:a16="http://schemas.microsoft.com/office/drawing/2014/main" id="{31FF60ED-87E7-95B9-5D5B-C39C7B76C0C2}"/>
                </a:ext>
              </a:extLst>
            </p:cNvPr>
            <p:cNvGrpSpPr/>
            <p:nvPr/>
          </p:nvGrpSpPr>
          <p:grpSpPr>
            <a:xfrm>
              <a:off x="3241907" y="3248986"/>
              <a:ext cx="1219360" cy="852945"/>
              <a:chOff x="987744" y="3885722"/>
              <a:chExt cx="1336763" cy="755688"/>
            </a:xfrm>
          </p:grpSpPr>
          <p:sp>
            <p:nvSpPr>
              <p:cNvPr id="35" name="ZoneTexte 34">
                <a:extLst>
                  <a:ext uri="{FF2B5EF4-FFF2-40B4-BE49-F238E27FC236}">
                    <a16:creationId xmlns:a16="http://schemas.microsoft.com/office/drawing/2014/main" id="{44BC4616-F316-2861-8DBD-2735B6AA94C3}"/>
                  </a:ext>
                </a:extLst>
              </p:cNvPr>
              <p:cNvSpPr txBox="1"/>
              <p:nvPr/>
            </p:nvSpPr>
            <p:spPr>
              <a:xfrm>
                <a:off x="987744" y="3912818"/>
                <a:ext cx="1302629" cy="728592"/>
              </a:xfrm>
              <a:prstGeom prst="roundRect">
                <a:avLst/>
              </a:prstGeom>
              <a:solidFill>
                <a:schemeClr val="bg1">
                  <a:lumMod val="85000"/>
                </a:schemeClr>
              </a:solidFill>
            </p:spPr>
            <p:txBody>
              <a:bodyPr wrap="square" rtlCol="0" anchor="ctr" anchorCtr="0">
                <a:noAutofit/>
              </a:bodyPr>
              <a:lstStyle/>
              <a:p>
                <a:pPr algn="ctr"/>
                <a:r>
                  <a:rPr lang="fr-FR" sz="1100" dirty="0"/>
                  <a:t>Par vos professeurs</a:t>
                </a:r>
              </a:p>
            </p:txBody>
          </p:sp>
          <p:sp>
            <p:nvSpPr>
              <p:cNvPr id="36" name="ZoneTexte 35">
                <a:extLst>
                  <a:ext uri="{FF2B5EF4-FFF2-40B4-BE49-F238E27FC236}">
                    <a16:creationId xmlns:a16="http://schemas.microsoft.com/office/drawing/2014/main" id="{A9D256CA-76AD-0292-6F83-987304B6C49A}"/>
                  </a:ext>
                </a:extLst>
              </p:cNvPr>
              <p:cNvSpPr txBox="1"/>
              <p:nvPr/>
            </p:nvSpPr>
            <p:spPr>
              <a:xfrm>
                <a:off x="1021877" y="3885722"/>
                <a:ext cx="1302630" cy="728592"/>
              </a:xfrm>
              <a:prstGeom prst="roundRect">
                <a:avLst/>
              </a:prstGeom>
              <a:solidFill>
                <a:srgbClr val="F7F7F7"/>
              </a:solidFill>
            </p:spPr>
            <p:txBody>
              <a:bodyPr wrap="square" rtlCol="0" anchor="ctr" anchorCtr="0">
                <a:noAutofit/>
              </a:bodyPr>
              <a:lstStyle/>
              <a:p>
                <a:pPr algn="ctr"/>
                <a:r>
                  <a:rPr lang="fr-FR" sz="1100" dirty="0"/>
                  <a:t>Les décorations</a:t>
                </a:r>
              </a:p>
            </p:txBody>
          </p:sp>
        </p:grpSp>
        <p:grpSp>
          <p:nvGrpSpPr>
            <p:cNvPr id="37" name="Groupe 36">
              <a:extLst>
                <a:ext uri="{FF2B5EF4-FFF2-40B4-BE49-F238E27FC236}">
                  <a16:creationId xmlns:a16="http://schemas.microsoft.com/office/drawing/2014/main" id="{94C0FD5F-19ED-EECB-13C1-DBF357AD6A84}"/>
                </a:ext>
              </a:extLst>
            </p:cNvPr>
            <p:cNvGrpSpPr/>
            <p:nvPr/>
          </p:nvGrpSpPr>
          <p:grpSpPr>
            <a:xfrm>
              <a:off x="4564972" y="3248986"/>
              <a:ext cx="1219360" cy="852945"/>
              <a:chOff x="987744" y="3885722"/>
              <a:chExt cx="1336763" cy="755688"/>
            </a:xfrm>
          </p:grpSpPr>
          <p:sp>
            <p:nvSpPr>
              <p:cNvPr id="38" name="ZoneTexte 37">
                <a:extLst>
                  <a:ext uri="{FF2B5EF4-FFF2-40B4-BE49-F238E27FC236}">
                    <a16:creationId xmlns:a16="http://schemas.microsoft.com/office/drawing/2014/main" id="{64529A5F-59B2-D6D9-5D0A-00EEFEDEA27F}"/>
                  </a:ext>
                </a:extLst>
              </p:cNvPr>
              <p:cNvSpPr txBox="1"/>
              <p:nvPr/>
            </p:nvSpPr>
            <p:spPr>
              <a:xfrm>
                <a:off x="987744" y="3912818"/>
                <a:ext cx="1302629" cy="728592"/>
              </a:xfrm>
              <a:prstGeom prst="roundRect">
                <a:avLst/>
              </a:prstGeom>
              <a:solidFill>
                <a:schemeClr val="bg1">
                  <a:lumMod val="85000"/>
                </a:schemeClr>
              </a:solidFill>
            </p:spPr>
            <p:txBody>
              <a:bodyPr wrap="square" rtlCol="0" anchor="ctr" anchorCtr="0">
                <a:noAutofit/>
              </a:bodyPr>
              <a:lstStyle/>
              <a:p>
                <a:pPr algn="ctr"/>
                <a:r>
                  <a:rPr lang="fr-FR" sz="1100" dirty="0"/>
                  <a:t>Par vos professeurs</a:t>
                </a:r>
              </a:p>
            </p:txBody>
          </p:sp>
          <p:sp>
            <p:nvSpPr>
              <p:cNvPr id="39" name="ZoneTexte 38">
                <a:extLst>
                  <a:ext uri="{FF2B5EF4-FFF2-40B4-BE49-F238E27FC236}">
                    <a16:creationId xmlns:a16="http://schemas.microsoft.com/office/drawing/2014/main" id="{3596BB27-4D79-1EF9-8CCB-64C55B6A1192}"/>
                  </a:ext>
                </a:extLst>
              </p:cNvPr>
              <p:cNvSpPr txBox="1"/>
              <p:nvPr/>
            </p:nvSpPr>
            <p:spPr>
              <a:xfrm>
                <a:off x="1021877" y="3885722"/>
                <a:ext cx="1302630" cy="728592"/>
              </a:xfrm>
              <a:prstGeom prst="roundRect">
                <a:avLst/>
              </a:prstGeom>
              <a:solidFill>
                <a:srgbClr val="F7F7F7"/>
              </a:solidFill>
            </p:spPr>
            <p:txBody>
              <a:bodyPr wrap="square" rtlCol="0" anchor="ctr" anchorCtr="0">
                <a:noAutofit/>
              </a:bodyPr>
              <a:lstStyle/>
              <a:p>
                <a:pPr algn="ctr"/>
                <a:r>
                  <a:rPr lang="fr-FR" sz="1100" dirty="0"/>
                  <a:t>Les repas</a:t>
                </a:r>
              </a:p>
            </p:txBody>
          </p:sp>
        </p:grpSp>
        <p:grpSp>
          <p:nvGrpSpPr>
            <p:cNvPr id="40" name="Groupe 39">
              <a:extLst>
                <a:ext uri="{FF2B5EF4-FFF2-40B4-BE49-F238E27FC236}">
                  <a16:creationId xmlns:a16="http://schemas.microsoft.com/office/drawing/2014/main" id="{D79587F8-48C0-C8B4-118B-D430747E6BD7}"/>
                </a:ext>
              </a:extLst>
            </p:cNvPr>
            <p:cNvGrpSpPr/>
            <p:nvPr/>
          </p:nvGrpSpPr>
          <p:grpSpPr>
            <a:xfrm>
              <a:off x="5864740" y="3248986"/>
              <a:ext cx="1219360" cy="852945"/>
              <a:chOff x="987744" y="3885722"/>
              <a:chExt cx="1336763" cy="755688"/>
            </a:xfrm>
          </p:grpSpPr>
          <p:sp>
            <p:nvSpPr>
              <p:cNvPr id="41" name="ZoneTexte 40">
                <a:extLst>
                  <a:ext uri="{FF2B5EF4-FFF2-40B4-BE49-F238E27FC236}">
                    <a16:creationId xmlns:a16="http://schemas.microsoft.com/office/drawing/2014/main" id="{A546D539-0EE3-D338-C74D-2B65847C41A9}"/>
                  </a:ext>
                </a:extLst>
              </p:cNvPr>
              <p:cNvSpPr txBox="1"/>
              <p:nvPr/>
            </p:nvSpPr>
            <p:spPr>
              <a:xfrm>
                <a:off x="987744" y="3912818"/>
                <a:ext cx="1302629" cy="728592"/>
              </a:xfrm>
              <a:prstGeom prst="roundRect">
                <a:avLst/>
              </a:prstGeom>
              <a:solidFill>
                <a:schemeClr val="bg1">
                  <a:lumMod val="85000"/>
                </a:schemeClr>
              </a:solidFill>
            </p:spPr>
            <p:txBody>
              <a:bodyPr wrap="square" rtlCol="0" anchor="ctr" anchorCtr="0">
                <a:noAutofit/>
              </a:bodyPr>
              <a:lstStyle/>
              <a:p>
                <a:pPr algn="ctr"/>
                <a:r>
                  <a:rPr lang="fr-FR" sz="1100" dirty="0"/>
                  <a:t>Par vos professeurs</a:t>
                </a:r>
              </a:p>
            </p:txBody>
          </p:sp>
          <p:sp>
            <p:nvSpPr>
              <p:cNvPr id="42" name="ZoneTexte 41">
                <a:extLst>
                  <a:ext uri="{FF2B5EF4-FFF2-40B4-BE49-F238E27FC236}">
                    <a16:creationId xmlns:a16="http://schemas.microsoft.com/office/drawing/2014/main" id="{2D931590-74E7-7A2D-B4C6-5B6BBACC52A4}"/>
                  </a:ext>
                </a:extLst>
              </p:cNvPr>
              <p:cNvSpPr txBox="1"/>
              <p:nvPr/>
            </p:nvSpPr>
            <p:spPr>
              <a:xfrm>
                <a:off x="1021877" y="3885722"/>
                <a:ext cx="1302630" cy="728592"/>
              </a:xfrm>
              <a:prstGeom prst="roundRect">
                <a:avLst/>
              </a:prstGeom>
              <a:solidFill>
                <a:srgbClr val="F7F7F7"/>
              </a:solidFill>
            </p:spPr>
            <p:txBody>
              <a:bodyPr wrap="square" rtlCol="0" anchor="ctr" anchorCtr="0">
                <a:noAutofit/>
              </a:bodyPr>
              <a:lstStyle/>
              <a:p>
                <a:pPr algn="ctr"/>
                <a:r>
                  <a:rPr lang="fr-FR" sz="1100" dirty="0"/>
                  <a:t>Les transports</a:t>
                </a:r>
              </a:p>
            </p:txBody>
          </p:sp>
        </p:grpSp>
        <p:grpSp>
          <p:nvGrpSpPr>
            <p:cNvPr id="43" name="Groupe 42">
              <a:extLst>
                <a:ext uri="{FF2B5EF4-FFF2-40B4-BE49-F238E27FC236}">
                  <a16:creationId xmlns:a16="http://schemas.microsoft.com/office/drawing/2014/main" id="{DEFB0485-1D29-8786-C248-11FB2107860D}"/>
                </a:ext>
              </a:extLst>
            </p:cNvPr>
            <p:cNvGrpSpPr/>
            <p:nvPr/>
          </p:nvGrpSpPr>
          <p:grpSpPr>
            <a:xfrm>
              <a:off x="7187805" y="3248986"/>
              <a:ext cx="1219360" cy="852945"/>
              <a:chOff x="987744" y="3885722"/>
              <a:chExt cx="1336763" cy="755688"/>
            </a:xfrm>
          </p:grpSpPr>
          <p:sp>
            <p:nvSpPr>
              <p:cNvPr id="44" name="ZoneTexte 43">
                <a:extLst>
                  <a:ext uri="{FF2B5EF4-FFF2-40B4-BE49-F238E27FC236}">
                    <a16:creationId xmlns:a16="http://schemas.microsoft.com/office/drawing/2014/main" id="{19EA3A6F-13D9-CC4A-BF43-8CADBB670709}"/>
                  </a:ext>
                </a:extLst>
              </p:cNvPr>
              <p:cNvSpPr txBox="1"/>
              <p:nvPr/>
            </p:nvSpPr>
            <p:spPr>
              <a:xfrm>
                <a:off x="987744" y="3912818"/>
                <a:ext cx="1302629" cy="728592"/>
              </a:xfrm>
              <a:prstGeom prst="roundRect">
                <a:avLst/>
              </a:prstGeom>
              <a:solidFill>
                <a:schemeClr val="bg1">
                  <a:lumMod val="85000"/>
                </a:schemeClr>
              </a:solidFill>
            </p:spPr>
            <p:txBody>
              <a:bodyPr wrap="square" rtlCol="0" anchor="ctr" anchorCtr="0">
                <a:noAutofit/>
              </a:bodyPr>
              <a:lstStyle/>
              <a:p>
                <a:pPr algn="ctr"/>
                <a:r>
                  <a:rPr lang="fr-FR" sz="1100" dirty="0"/>
                  <a:t>Par vos professeurs</a:t>
                </a:r>
              </a:p>
            </p:txBody>
          </p:sp>
          <p:sp>
            <p:nvSpPr>
              <p:cNvPr id="45" name="ZoneTexte 44">
                <a:extLst>
                  <a:ext uri="{FF2B5EF4-FFF2-40B4-BE49-F238E27FC236}">
                    <a16:creationId xmlns:a16="http://schemas.microsoft.com/office/drawing/2014/main" id="{3AAC6400-E19B-3D10-7E8D-E5D224EA297E}"/>
                  </a:ext>
                </a:extLst>
              </p:cNvPr>
              <p:cNvSpPr txBox="1"/>
              <p:nvPr/>
            </p:nvSpPr>
            <p:spPr>
              <a:xfrm>
                <a:off x="1021877" y="3885722"/>
                <a:ext cx="1302630" cy="728592"/>
              </a:xfrm>
              <a:prstGeom prst="roundRect">
                <a:avLst/>
              </a:prstGeom>
              <a:solidFill>
                <a:srgbClr val="F7F7F7"/>
              </a:solidFill>
            </p:spPr>
            <p:txBody>
              <a:bodyPr wrap="square" rtlCol="0" anchor="ctr" anchorCtr="0">
                <a:noAutofit/>
              </a:bodyPr>
              <a:lstStyle/>
              <a:p>
                <a:pPr algn="ctr"/>
                <a:r>
                  <a:rPr lang="fr-FR" sz="1100" dirty="0"/>
                  <a:t>Ne cherche pas à limiter ses dépenses</a:t>
                </a:r>
              </a:p>
            </p:txBody>
          </p:sp>
        </p:grpSp>
      </p:grpSp>
      <p:grpSp>
        <p:nvGrpSpPr>
          <p:cNvPr id="54" name="Groupe 53">
            <a:extLst>
              <a:ext uri="{FF2B5EF4-FFF2-40B4-BE49-F238E27FC236}">
                <a16:creationId xmlns:a16="http://schemas.microsoft.com/office/drawing/2014/main" id="{8C74C25B-036D-DC1C-5CCD-39418FE1E698}"/>
              </a:ext>
            </a:extLst>
          </p:cNvPr>
          <p:cNvGrpSpPr/>
          <p:nvPr/>
        </p:nvGrpSpPr>
        <p:grpSpPr>
          <a:xfrm>
            <a:off x="962079" y="2811867"/>
            <a:ext cx="7303391" cy="1002905"/>
            <a:chOff x="908607" y="975720"/>
            <a:chExt cx="7303391" cy="1002905"/>
          </a:xfrm>
        </p:grpSpPr>
        <p:sp>
          <p:nvSpPr>
            <p:cNvPr id="46" name="ZoneTexte 45">
              <a:extLst>
                <a:ext uri="{FF2B5EF4-FFF2-40B4-BE49-F238E27FC236}">
                  <a16:creationId xmlns:a16="http://schemas.microsoft.com/office/drawing/2014/main" id="{12636329-CE23-C5F1-2B30-7CFC66CC6F68}"/>
                </a:ext>
              </a:extLst>
            </p:cNvPr>
            <p:cNvSpPr txBox="1"/>
            <p:nvPr/>
          </p:nvSpPr>
          <p:spPr>
            <a:xfrm>
              <a:off x="908607" y="1305711"/>
              <a:ext cx="578243" cy="246221"/>
            </a:xfrm>
            <a:prstGeom prst="rect">
              <a:avLst/>
            </a:prstGeom>
            <a:noFill/>
          </p:spPr>
          <p:txBody>
            <a:bodyPr wrap="square" rtlCol="0">
              <a:spAutoFit/>
            </a:bodyPr>
            <a:lstStyle/>
            <a:p>
              <a:pPr algn="ctr"/>
              <a:r>
                <a:rPr lang="fr-FR" sz="1000" dirty="0">
                  <a:solidFill>
                    <a:schemeClr val="bg1"/>
                  </a:solidFill>
                </a:rPr>
                <a:t>(+3)</a:t>
              </a:r>
              <a:endParaRPr lang="fr-FR" sz="1000" b="1" dirty="0">
                <a:solidFill>
                  <a:schemeClr val="bg1"/>
                </a:solidFill>
              </a:endParaRPr>
            </a:p>
          </p:txBody>
        </p:sp>
        <p:sp>
          <p:nvSpPr>
            <p:cNvPr id="47" name="ZoneTexte 46">
              <a:extLst>
                <a:ext uri="{FF2B5EF4-FFF2-40B4-BE49-F238E27FC236}">
                  <a16:creationId xmlns:a16="http://schemas.microsoft.com/office/drawing/2014/main" id="{6BAB78CE-01F5-F903-F38B-D87481718612}"/>
                </a:ext>
              </a:extLst>
            </p:cNvPr>
            <p:cNvSpPr txBox="1"/>
            <p:nvPr/>
          </p:nvSpPr>
          <p:spPr>
            <a:xfrm>
              <a:off x="2231672" y="1406899"/>
              <a:ext cx="578243" cy="246221"/>
            </a:xfrm>
            <a:prstGeom prst="rect">
              <a:avLst/>
            </a:prstGeom>
            <a:noFill/>
          </p:spPr>
          <p:txBody>
            <a:bodyPr wrap="square" rtlCol="0">
              <a:spAutoFit/>
            </a:bodyPr>
            <a:lstStyle/>
            <a:p>
              <a:pPr algn="ctr"/>
              <a:r>
                <a:rPr lang="fr-FR" sz="1000" dirty="0">
                  <a:solidFill>
                    <a:schemeClr val="bg1"/>
                  </a:solidFill>
                </a:rPr>
                <a:t>(-4)</a:t>
              </a:r>
              <a:endParaRPr lang="fr-FR" sz="1000" b="1" dirty="0">
                <a:solidFill>
                  <a:schemeClr val="bg1"/>
                </a:solidFill>
              </a:endParaRPr>
            </a:p>
          </p:txBody>
        </p:sp>
        <p:sp>
          <p:nvSpPr>
            <p:cNvPr id="48" name="ZoneTexte 47">
              <a:extLst>
                <a:ext uri="{FF2B5EF4-FFF2-40B4-BE49-F238E27FC236}">
                  <a16:creationId xmlns:a16="http://schemas.microsoft.com/office/drawing/2014/main" id="{B6249412-C45B-D1B9-D5D8-F01A39B901FC}"/>
                </a:ext>
              </a:extLst>
            </p:cNvPr>
            <p:cNvSpPr txBox="1"/>
            <p:nvPr/>
          </p:nvSpPr>
          <p:spPr>
            <a:xfrm>
              <a:off x="3566385" y="1531335"/>
              <a:ext cx="578243" cy="246221"/>
            </a:xfrm>
            <a:prstGeom prst="rect">
              <a:avLst/>
            </a:prstGeom>
            <a:noFill/>
          </p:spPr>
          <p:txBody>
            <a:bodyPr wrap="square" rtlCol="0">
              <a:spAutoFit/>
            </a:bodyPr>
            <a:lstStyle/>
            <a:p>
              <a:pPr algn="ctr"/>
              <a:r>
                <a:rPr lang="fr-FR" sz="1000" dirty="0">
                  <a:solidFill>
                    <a:schemeClr val="bg1"/>
                  </a:solidFill>
                </a:rPr>
                <a:t>(-1)</a:t>
              </a:r>
              <a:endParaRPr lang="fr-FR" sz="1000" b="1" dirty="0">
                <a:solidFill>
                  <a:schemeClr val="bg1"/>
                </a:solidFill>
              </a:endParaRPr>
            </a:p>
          </p:txBody>
        </p:sp>
        <p:sp>
          <p:nvSpPr>
            <p:cNvPr id="49" name="ZoneTexte 48">
              <a:extLst>
                <a:ext uri="{FF2B5EF4-FFF2-40B4-BE49-F238E27FC236}">
                  <a16:creationId xmlns:a16="http://schemas.microsoft.com/office/drawing/2014/main" id="{F79BAB98-9385-454F-DBE0-54FCE7BB4868}"/>
                </a:ext>
              </a:extLst>
            </p:cNvPr>
            <p:cNvSpPr txBox="1"/>
            <p:nvPr/>
          </p:nvSpPr>
          <p:spPr>
            <a:xfrm>
              <a:off x="4877802" y="1693582"/>
              <a:ext cx="578243" cy="246221"/>
            </a:xfrm>
            <a:prstGeom prst="rect">
              <a:avLst/>
            </a:prstGeom>
            <a:noFill/>
          </p:spPr>
          <p:txBody>
            <a:bodyPr wrap="square" rtlCol="0">
              <a:spAutoFit/>
            </a:bodyPr>
            <a:lstStyle/>
            <a:p>
              <a:pPr algn="ctr"/>
              <a:r>
                <a:rPr lang="fr-FR" sz="1000" dirty="0">
                  <a:solidFill>
                    <a:schemeClr val="bg1"/>
                  </a:solidFill>
                </a:rPr>
                <a:t>(+2)</a:t>
              </a:r>
              <a:endParaRPr lang="fr-FR" sz="1000" b="1" dirty="0">
                <a:solidFill>
                  <a:schemeClr val="bg1"/>
                </a:solidFill>
              </a:endParaRPr>
            </a:p>
          </p:txBody>
        </p:sp>
        <p:sp>
          <p:nvSpPr>
            <p:cNvPr id="50" name="ZoneTexte 49">
              <a:extLst>
                <a:ext uri="{FF2B5EF4-FFF2-40B4-BE49-F238E27FC236}">
                  <a16:creationId xmlns:a16="http://schemas.microsoft.com/office/drawing/2014/main" id="{C2609CC8-1927-9954-59B2-82BB8EE6E453}"/>
                </a:ext>
              </a:extLst>
            </p:cNvPr>
            <p:cNvSpPr txBox="1"/>
            <p:nvPr/>
          </p:nvSpPr>
          <p:spPr>
            <a:xfrm>
              <a:off x="6188623" y="1763181"/>
              <a:ext cx="578243" cy="215444"/>
            </a:xfrm>
            <a:prstGeom prst="rect">
              <a:avLst/>
            </a:prstGeom>
            <a:noFill/>
          </p:spPr>
          <p:txBody>
            <a:bodyPr wrap="square" rtlCol="0">
              <a:spAutoFit/>
            </a:bodyPr>
            <a:lstStyle/>
            <a:p>
              <a:pPr algn="ctr"/>
              <a:r>
                <a:rPr lang="fr-FR" sz="800" dirty="0">
                  <a:solidFill>
                    <a:schemeClr val="bg1"/>
                  </a:solidFill>
                </a:rPr>
                <a:t>(=)</a:t>
              </a:r>
              <a:endParaRPr lang="fr-FR" sz="800" b="1" dirty="0">
                <a:solidFill>
                  <a:schemeClr val="bg1"/>
                </a:solidFill>
              </a:endParaRPr>
            </a:p>
          </p:txBody>
        </p:sp>
        <p:sp>
          <p:nvSpPr>
            <p:cNvPr id="51" name="ZoneTexte 50">
              <a:extLst>
                <a:ext uri="{FF2B5EF4-FFF2-40B4-BE49-F238E27FC236}">
                  <a16:creationId xmlns:a16="http://schemas.microsoft.com/office/drawing/2014/main" id="{E26660FB-E60B-616D-3F71-7A914503C313}"/>
                </a:ext>
              </a:extLst>
            </p:cNvPr>
            <p:cNvSpPr txBox="1"/>
            <p:nvPr/>
          </p:nvSpPr>
          <p:spPr>
            <a:xfrm>
              <a:off x="7381418" y="975720"/>
              <a:ext cx="830580" cy="246221"/>
            </a:xfrm>
            <a:prstGeom prst="rect">
              <a:avLst/>
            </a:prstGeom>
            <a:noFill/>
          </p:spPr>
          <p:txBody>
            <a:bodyPr wrap="square" rtlCol="0">
              <a:spAutoFit/>
            </a:bodyPr>
            <a:lstStyle/>
            <a:p>
              <a:pPr algn="ctr"/>
              <a:r>
                <a:rPr lang="fr-FR" sz="1000" dirty="0">
                  <a:solidFill>
                    <a:schemeClr val="bg1"/>
                  </a:solidFill>
                </a:rPr>
                <a:t>(=)</a:t>
              </a:r>
            </a:p>
          </p:txBody>
        </p:sp>
      </p:grpSp>
      <p:pic>
        <p:nvPicPr>
          <p:cNvPr id="56" name="Image 55">
            <a:extLst>
              <a:ext uri="{FF2B5EF4-FFF2-40B4-BE49-F238E27FC236}">
                <a16:creationId xmlns:a16="http://schemas.microsoft.com/office/drawing/2014/main" id="{2A47483B-B86F-C7DA-35FA-896134B096B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995095" y="1289714"/>
            <a:ext cx="1157089" cy="1157089"/>
          </a:xfrm>
          <a:prstGeom prst="rect">
            <a:avLst/>
          </a:prstGeom>
        </p:spPr>
      </p:pic>
      <p:pic>
        <p:nvPicPr>
          <p:cNvPr id="58" name="Image 57">
            <a:extLst>
              <a:ext uri="{FF2B5EF4-FFF2-40B4-BE49-F238E27FC236}">
                <a16:creationId xmlns:a16="http://schemas.microsoft.com/office/drawing/2014/main" id="{7F1C3E60-D952-F225-8041-9861DF6A8E4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22135" y="1557101"/>
            <a:ext cx="720401" cy="720401"/>
          </a:xfrm>
          <a:prstGeom prst="rect">
            <a:avLst/>
          </a:prstGeom>
        </p:spPr>
      </p:pic>
      <p:pic>
        <p:nvPicPr>
          <p:cNvPr id="60" name="Image 59">
            <a:extLst>
              <a:ext uri="{FF2B5EF4-FFF2-40B4-BE49-F238E27FC236}">
                <a16:creationId xmlns:a16="http://schemas.microsoft.com/office/drawing/2014/main" id="{003536C7-88B5-A3CD-1E2C-374396126D0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836896" y="1968811"/>
            <a:ext cx="761217" cy="761217"/>
          </a:xfrm>
          <a:prstGeom prst="rect">
            <a:avLst/>
          </a:prstGeom>
        </p:spPr>
      </p:pic>
      <p:pic>
        <p:nvPicPr>
          <p:cNvPr id="64" name="Image 63">
            <a:extLst>
              <a:ext uri="{FF2B5EF4-FFF2-40B4-BE49-F238E27FC236}">
                <a16:creationId xmlns:a16="http://schemas.microsoft.com/office/drawing/2014/main" id="{7474FEF0-DD55-6DE1-3857-66DCACC7185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305041" y="1289755"/>
            <a:ext cx="1157090" cy="1157090"/>
          </a:xfrm>
          <a:prstGeom prst="rect">
            <a:avLst/>
          </a:prstGeom>
        </p:spPr>
      </p:pic>
      <p:grpSp>
        <p:nvGrpSpPr>
          <p:cNvPr id="7" name="Groupe 6">
            <a:extLst>
              <a:ext uri="{FF2B5EF4-FFF2-40B4-BE49-F238E27FC236}">
                <a16:creationId xmlns:a16="http://schemas.microsoft.com/office/drawing/2014/main" id="{A6D1C13C-43F9-B0F1-A93E-C9B6559AC60B}"/>
              </a:ext>
            </a:extLst>
          </p:cNvPr>
          <p:cNvGrpSpPr/>
          <p:nvPr/>
        </p:nvGrpSpPr>
        <p:grpSpPr>
          <a:xfrm>
            <a:off x="7401559" y="594400"/>
            <a:ext cx="929930" cy="1375431"/>
            <a:chOff x="7401559" y="685305"/>
            <a:chExt cx="929930" cy="1375431"/>
          </a:xfrm>
        </p:grpSpPr>
        <p:grpSp>
          <p:nvGrpSpPr>
            <p:cNvPr id="65" name="Groupe 64">
              <a:extLst>
                <a:ext uri="{FF2B5EF4-FFF2-40B4-BE49-F238E27FC236}">
                  <a16:creationId xmlns:a16="http://schemas.microsoft.com/office/drawing/2014/main" id="{DEB126D0-4ACF-E5AD-B18B-58C219E6466A}"/>
                </a:ext>
              </a:extLst>
            </p:cNvPr>
            <p:cNvGrpSpPr/>
            <p:nvPr/>
          </p:nvGrpSpPr>
          <p:grpSpPr>
            <a:xfrm>
              <a:off x="7401559" y="685305"/>
              <a:ext cx="929930" cy="1366013"/>
              <a:chOff x="3711780" y="1112588"/>
              <a:chExt cx="1829038" cy="2686750"/>
            </a:xfrm>
          </p:grpSpPr>
          <p:pic>
            <p:nvPicPr>
              <p:cNvPr id="66" name="Image 65" descr="Une image contenant cochon, tirelire, Silhouette d’animal, Suidés&#10;&#10;Description générée automatiquement">
                <a:extLst>
                  <a:ext uri="{FF2B5EF4-FFF2-40B4-BE49-F238E27FC236}">
                    <a16:creationId xmlns:a16="http://schemas.microsoft.com/office/drawing/2014/main" id="{87AB9175-8D7F-59DC-6E49-673764BA0FCC}"/>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711780" y="2094436"/>
                <a:ext cx="1720440" cy="1704902"/>
              </a:xfrm>
              <a:prstGeom prst="rect">
                <a:avLst/>
              </a:prstGeom>
            </p:spPr>
          </p:pic>
          <p:pic>
            <p:nvPicPr>
              <p:cNvPr id="67" name="Image 66">
                <a:extLst>
                  <a:ext uri="{FF2B5EF4-FFF2-40B4-BE49-F238E27FC236}">
                    <a16:creationId xmlns:a16="http://schemas.microsoft.com/office/drawing/2014/main" id="{EFA661B6-CF57-4A0B-EB8B-A1F0B032E7D5}"/>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761097" y="1112587"/>
                <a:ext cx="1779721" cy="1779721"/>
              </a:xfrm>
              <a:prstGeom prst="rect">
                <a:avLst/>
              </a:prstGeom>
            </p:spPr>
          </p:pic>
        </p:grpSp>
        <p:pic>
          <p:nvPicPr>
            <p:cNvPr id="71" name="Image 70">
              <a:extLst>
                <a:ext uri="{FF2B5EF4-FFF2-40B4-BE49-F238E27FC236}">
                  <a16:creationId xmlns:a16="http://schemas.microsoft.com/office/drawing/2014/main" id="{CEF0B924-4F5F-2C89-8453-FC146E92509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707273" y="1783116"/>
              <a:ext cx="277620" cy="277620"/>
            </a:xfrm>
            <a:prstGeom prst="rect">
              <a:avLst/>
            </a:prstGeom>
          </p:spPr>
        </p:pic>
      </p:grpSp>
      <p:grpSp>
        <p:nvGrpSpPr>
          <p:cNvPr id="73" name="Groupe 72">
            <a:extLst>
              <a:ext uri="{FF2B5EF4-FFF2-40B4-BE49-F238E27FC236}">
                <a16:creationId xmlns:a16="http://schemas.microsoft.com/office/drawing/2014/main" id="{A044D500-D5DE-84AF-7265-E9CBAC267535}"/>
              </a:ext>
            </a:extLst>
          </p:cNvPr>
          <p:cNvGrpSpPr/>
          <p:nvPr/>
        </p:nvGrpSpPr>
        <p:grpSpPr>
          <a:xfrm>
            <a:off x="6071652" y="1955930"/>
            <a:ext cx="883233" cy="883233"/>
            <a:chOff x="6012833" y="1969902"/>
            <a:chExt cx="883233" cy="883233"/>
          </a:xfrm>
        </p:grpSpPr>
        <p:pic>
          <p:nvPicPr>
            <p:cNvPr id="62" name="Image 61">
              <a:extLst>
                <a:ext uri="{FF2B5EF4-FFF2-40B4-BE49-F238E27FC236}">
                  <a16:creationId xmlns:a16="http://schemas.microsoft.com/office/drawing/2014/main" id="{7B50351A-0C13-3C53-F5A3-957959875E2D}"/>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012833" y="1969902"/>
              <a:ext cx="883233" cy="883233"/>
            </a:xfrm>
            <a:prstGeom prst="rect">
              <a:avLst/>
            </a:prstGeom>
          </p:spPr>
        </p:pic>
        <p:pic>
          <p:nvPicPr>
            <p:cNvPr id="72" name="Image 71">
              <a:extLst>
                <a:ext uri="{FF2B5EF4-FFF2-40B4-BE49-F238E27FC236}">
                  <a16:creationId xmlns:a16="http://schemas.microsoft.com/office/drawing/2014/main" id="{9771C610-73F8-5739-0773-06DFECEFE5BF}"/>
                </a:ext>
              </a:extLst>
            </p:cNvPr>
            <p:cNvPicPr>
              <a:picLocks noChangeAspect="1"/>
            </p:cNvPicPr>
            <p:nvPr/>
          </p:nvPicPr>
          <p:blipFill>
            <a:blip r:embed="rId11" cstate="hqprint">
              <a:extLst>
                <a:ext uri="{28A0092B-C50C-407E-A947-70E740481C1C}">
                  <a14:useLocalDpi xmlns:a14="http://schemas.microsoft.com/office/drawing/2010/main"/>
                </a:ext>
              </a:extLst>
            </a:blip>
            <a:srcRect t="-8674"/>
            <a:stretch/>
          </p:blipFill>
          <p:spPr>
            <a:xfrm>
              <a:off x="6344610" y="2184426"/>
              <a:ext cx="214525" cy="214525"/>
            </a:xfrm>
            <a:prstGeom prst="rect">
              <a:avLst/>
            </a:prstGeom>
          </p:spPr>
        </p:pic>
      </p:grpSp>
      <p:sp>
        <p:nvSpPr>
          <p:cNvPr id="2" name="Titre 5">
            <a:extLst>
              <a:ext uri="{FF2B5EF4-FFF2-40B4-BE49-F238E27FC236}">
                <a16:creationId xmlns:a16="http://schemas.microsoft.com/office/drawing/2014/main" id="{8EE03BB9-524A-70FD-C0EF-64D3863C5AEA}"/>
              </a:ext>
            </a:extLst>
          </p:cNvPr>
          <p:cNvSpPr txBox="1">
            <a:spLocks/>
          </p:cNvSpPr>
          <p:nvPr/>
        </p:nvSpPr>
        <p:spPr>
          <a:xfrm>
            <a:off x="845031" y="101228"/>
            <a:ext cx="8163646" cy="61555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pPr>
              <a:lnSpc>
                <a:spcPts val="1600"/>
              </a:lnSpc>
            </a:pPr>
            <a:r>
              <a:rPr lang="fr-FR" dirty="0"/>
              <a:t>Comme en 2024, un tiers des Français ne cherche pas à restreindre leurs dépenses de Noël, même si les efforts se concentrent davantage sur les cadeaux</a:t>
            </a:r>
          </a:p>
        </p:txBody>
      </p:sp>
      <p:sp>
        <p:nvSpPr>
          <p:cNvPr id="3" name="ZoneTexte 2">
            <a:extLst>
              <a:ext uri="{FF2B5EF4-FFF2-40B4-BE49-F238E27FC236}">
                <a16:creationId xmlns:a16="http://schemas.microsoft.com/office/drawing/2014/main" id="{6E71ECB9-F551-336C-9A13-50DBE3B9534E}"/>
              </a:ext>
            </a:extLst>
          </p:cNvPr>
          <p:cNvSpPr txBox="1"/>
          <p:nvPr/>
        </p:nvSpPr>
        <p:spPr>
          <a:xfrm>
            <a:off x="94431" y="738871"/>
            <a:ext cx="6447232" cy="338554"/>
          </a:xfrm>
          <a:prstGeom prst="rect">
            <a:avLst/>
          </a:prstGeom>
          <a:noFill/>
        </p:spPr>
        <p:txBody>
          <a:bodyPr wrap="square" rtlCol="0">
            <a:spAutoFit/>
          </a:bodyPr>
          <a:lstStyle/>
          <a:p>
            <a:pPr defTabSz="457178">
              <a:buClr>
                <a:srgbClr val="FFFFFF">
                  <a:lumMod val="75000"/>
                </a:srgbClr>
              </a:buClr>
              <a:defRPr/>
            </a:pPr>
            <a:r>
              <a:rPr lang="fr-FR" sz="800" dirty="0">
                <a:solidFill>
                  <a:srgbClr val="000000"/>
                </a:solidFill>
                <a:latin typeface="Century Gothic" panose="020F0302020204030204"/>
              </a:rPr>
              <a:t>Q10. </a:t>
            </a:r>
            <a:r>
              <a:rPr lang="fr-FR" sz="800" b="1" dirty="0">
                <a:solidFill>
                  <a:srgbClr val="000000"/>
                </a:solidFill>
                <a:latin typeface="Century Gothic" panose="020F0302020204030204"/>
              </a:rPr>
              <a:t>En priorité, vous cherchez à limiter vos dépenses sur… ?</a:t>
            </a:r>
          </a:p>
          <a:p>
            <a:pPr defTabSz="457178">
              <a:buClr>
                <a:srgbClr val="FFFFFF">
                  <a:lumMod val="75000"/>
                </a:srgbClr>
              </a:buClr>
              <a:defRPr/>
            </a:pPr>
            <a:r>
              <a:rPr lang="fr-FR" sz="800" i="1" dirty="0">
                <a:solidFill>
                  <a:srgbClr val="7E8385"/>
                </a:solidFill>
                <a:latin typeface="Century Gothic" panose="020F0302020204030204"/>
              </a:rPr>
              <a:t>Base : À tous – Une seule réponse possible</a:t>
            </a:r>
            <a:endParaRPr lang="fr-FR" sz="800" i="1" u="sng" dirty="0">
              <a:solidFill>
                <a:srgbClr val="000000"/>
              </a:solidFill>
              <a:latin typeface="Century Gothic" panose="020F0302020204030204"/>
            </a:endParaRPr>
          </a:p>
        </p:txBody>
      </p:sp>
      <p:sp>
        <p:nvSpPr>
          <p:cNvPr id="10" name="ZoneTexte 9">
            <a:extLst>
              <a:ext uri="{FF2B5EF4-FFF2-40B4-BE49-F238E27FC236}">
                <a16:creationId xmlns:a16="http://schemas.microsoft.com/office/drawing/2014/main" id="{3C412F05-012F-479E-2DDD-6457EBF8ED12}"/>
              </a:ext>
            </a:extLst>
          </p:cNvPr>
          <p:cNvSpPr txBox="1"/>
          <p:nvPr/>
        </p:nvSpPr>
        <p:spPr>
          <a:xfrm>
            <a:off x="466864" y="4831330"/>
            <a:ext cx="1859875" cy="200055"/>
          </a:xfrm>
          <a:prstGeom prst="rect">
            <a:avLst/>
          </a:prstGeom>
          <a:noFill/>
        </p:spPr>
        <p:txBody>
          <a:bodyPr wrap="square" rtlCol="0">
            <a:spAutoFit/>
          </a:bodyPr>
          <a:lstStyle/>
          <a:p>
            <a:r>
              <a:rPr lang="fr-FR" sz="700" b="1" i="1" dirty="0">
                <a:solidFill>
                  <a:schemeClr val="bg1">
                    <a:lumMod val="65000"/>
                  </a:schemeClr>
                </a:solidFill>
              </a:rPr>
              <a:t>(+/-x) </a:t>
            </a:r>
            <a:r>
              <a:rPr lang="fr-FR" sz="700" i="1" dirty="0">
                <a:solidFill>
                  <a:schemeClr val="bg1">
                    <a:lumMod val="65000"/>
                  </a:schemeClr>
                </a:solidFill>
              </a:rPr>
              <a:t>: Evolution par rapport à 2024</a:t>
            </a:r>
          </a:p>
        </p:txBody>
      </p:sp>
    </p:spTree>
    <p:extLst>
      <p:ext uri="{BB962C8B-B14F-4D97-AF65-F5344CB8AC3E}">
        <p14:creationId xmlns:p14="http://schemas.microsoft.com/office/powerpoint/2010/main" val="250350594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8D75E1F3-EE5D-F44E-A32C-8CC32CFC76E8}"/>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995480-1601-7C4D-95DE-8DD54C94E8C4}" type="slidenum">
              <a:rPr kumimoji="0" lang="fr-FR" sz="1200" b="0" i="0" u="none" strike="noStrike" kern="1200" cap="none" spc="0" normalizeH="0" baseline="0" noProof="0" smtClean="0">
                <a:ln>
                  <a:noFill/>
                </a:ln>
                <a:solidFill>
                  <a:srgbClr val="000000"/>
                </a:solidFill>
                <a:effectLst/>
                <a:uLnTx/>
                <a:uFillTx/>
                <a:latin typeface="Century Gothic" panose="020F03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2" name="Titre 5">
            <a:extLst>
              <a:ext uri="{FF2B5EF4-FFF2-40B4-BE49-F238E27FC236}">
                <a16:creationId xmlns:a16="http://schemas.microsoft.com/office/drawing/2014/main" id="{E7EA54D4-67CE-1B33-84B1-B4E782F1844E}"/>
              </a:ext>
            </a:extLst>
          </p:cNvPr>
          <p:cNvSpPr txBox="1">
            <a:spLocks/>
          </p:cNvSpPr>
          <p:nvPr/>
        </p:nvSpPr>
        <p:spPr>
          <a:xfrm>
            <a:off x="845032" y="378133"/>
            <a:ext cx="7939514" cy="295466"/>
          </a:xfrm>
          <a:prstGeom prst="rect">
            <a:avLst/>
          </a:prstGeom>
        </p:spPr>
        <p:txBody>
          <a:bodyPr vert="horz" wrap="square" lIns="0" tIns="0" rIns="0" bIns="0" rtlCol="0" anchor="ctr"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sz="2400" dirty="0"/>
              <a:t>Méthodologie</a:t>
            </a:r>
          </a:p>
        </p:txBody>
      </p:sp>
      <p:grpSp>
        <p:nvGrpSpPr>
          <p:cNvPr id="26" name="Groupe 25">
            <a:extLst>
              <a:ext uri="{FF2B5EF4-FFF2-40B4-BE49-F238E27FC236}">
                <a16:creationId xmlns:a16="http://schemas.microsoft.com/office/drawing/2014/main" id="{C8097D94-F1B7-9BB5-3AFD-3B8442080129}"/>
              </a:ext>
            </a:extLst>
          </p:cNvPr>
          <p:cNvGrpSpPr/>
          <p:nvPr/>
        </p:nvGrpSpPr>
        <p:grpSpPr>
          <a:xfrm>
            <a:off x="341449" y="1052536"/>
            <a:ext cx="8467017" cy="3266151"/>
            <a:chOff x="219919" y="1224716"/>
            <a:chExt cx="8467017" cy="3266151"/>
          </a:xfrm>
        </p:grpSpPr>
        <p:grpSp>
          <p:nvGrpSpPr>
            <p:cNvPr id="4" name="Groupe 3">
              <a:extLst>
                <a:ext uri="{FF2B5EF4-FFF2-40B4-BE49-F238E27FC236}">
                  <a16:creationId xmlns:a16="http://schemas.microsoft.com/office/drawing/2014/main" id="{A46F1DA8-6E39-4CB7-BC3C-AC93E0F6C1BD}"/>
                </a:ext>
              </a:extLst>
            </p:cNvPr>
            <p:cNvGrpSpPr/>
            <p:nvPr/>
          </p:nvGrpSpPr>
          <p:grpSpPr>
            <a:xfrm>
              <a:off x="219919" y="1224716"/>
              <a:ext cx="2571511" cy="3260474"/>
              <a:chOff x="219919" y="1224716"/>
              <a:chExt cx="2571511" cy="3260474"/>
            </a:xfrm>
          </p:grpSpPr>
          <p:sp>
            <p:nvSpPr>
              <p:cNvPr id="2" name="Rectangle : coins arrondis 1">
                <a:extLst>
                  <a:ext uri="{FF2B5EF4-FFF2-40B4-BE49-F238E27FC236}">
                    <a16:creationId xmlns:a16="http://schemas.microsoft.com/office/drawing/2014/main" id="{EA74C8CC-9453-920C-E36F-07F680D89DD7}"/>
                  </a:ext>
                </a:extLst>
              </p:cNvPr>
              <p:cNvSpPr/>
              <p:nvPr/>
            </p:nvSpPr>
            <p:spPr>
              <a:xfrm>
                <a:off x="219919" y="1336876"/>
                <a:ext cx="2571511" cy="3148314"/>
              </a:xfrm>
              <a:prstGeom prst="roundRect">
                <a:avLst/>
              </a:prstGeom>
              <a:no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0" name="Rectangle : coins arrondis 49"/>
              <p:cNvSpPr/>
              <p:nvPr/>
            </p:nvSpPr>
            <p:spPr>
              <a:xfrm>
                <a:off x="408353" y="1224716"/>
                <a:ext cx="2162042" cy="374571"/>
              </a:xfrm>
              <a:prstGeom prst="roundRect">
                <a:avLst/>
              </a:prstGeom>
              <a:solidFill>
                <a:srgbClr val="00206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1" normalizeH="0" baseline="0" noProof="0" dirty="0">
                    <a:ln>
                      <a:noFill/>
                    </a:ln>
                    <a:solidFill>
                      <a:srgbClr val="FFFFFF"/>
                    </a:solidFill>
                    <a:effectLst/>
                    <a:uLnTx/>
                    <a:uFillTx/>
                    <a:latin typeface="Century Gothic" panose="020F0302020204030204"/>
                    <a:ea typeface="+mn-ea"/>
                    <a:cs typeface="+mn-cs"/>
                    <a:sym typeface="Rajdhani Semibold"/>
                  </a:rPr>
                  <a:t> MODE DE RECUEIL </a:t>
                </a:r>
                <a:endPar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grpSp>
        <p:cxnSp>
          <p:nvCxnSpPr>
            <p:cNvPr id="90" name="Straight Connector 109"/>
            <p:cNvCxnSpPr>
              <a:cxnSpLocks/>
            </p:cNvCxnSpPr>
            <p:nvPr/>
          </p:nvCxnSpPr>
          <p:spPr>
            <a:xfrm>
              <a:off x="2978749" y="1629938"/>
              <a:ext cx="0" cy="2590845"/>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4" name="Groupe 13">
              <a:extLst>
                <a:ext uri="{FF2B5EF4-FFF2-40B4-BE49-F238E27FC236}">
                  <a16:creationId xmlns:a16="http://schemas.microsoft.com/office/drawing/2014/main" id="{759EE9E0-7FF9-BD90-D9BC-40A2120D9177}"/>
                </a:ext>
              </a:extLst>
            </p:cNvPr>
            <p:cNvGrpSpPr/>
            <p:nvPr/>
          </p:nvGrpSpPr>
          <p:grpSpPr>
            <a:xfrm>
              <a:off x="3169275" y="1224716"/>
              <a:ext cx="2571511" cy="3260474"/>
              <a:chOff x="219919" y="1224716"/>
              <a:chExt cx="2571511" cy="3260474"/>
            </a:xfrm>
          </p:grpSpPr>
          <p:sp>
            <p:nvSpPr>
              <p:cNvPr id="15" name="Rectangle : coins arrondis 14">
                <a:extLst>
                  <a:ext uri="{FF2B5EF4-FFF2-40B4-BE49-F238E27FC236}">
                    <a16:creationId xmlns:a16="http://schemas.microsoft.com/office/drawing/2014/main" id="{D1032898-FF68-E529-DA6F-58D080BEEE54}"/>
                  </a:ext>
                </a:extLst>
              </p:cNvPr>
              <p:cNvSpPr/>
              <p:nvPr/>
            </p:nvSpPr>
            <p:spPr>
              <a:xfrm>
                <a:off x="219919" y="1336876"/>
                <a:ext cx="2571511" cy="3148314"/>
              </a:xfrm>
              <a:prstGeom prst="roundRect">
                <a:avLst/>
              </a:prstGeom>
              <a:no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BC443F5C-AABF-CC8A-8490-198A4E33F405}"/>
                  </a:ext>
                </a:extLst>
              </p:cNvPr>
              <p:cNvSpPr/>
              <p:nvPr/>
            </p:nvSpPr>
            <p:spPr>
              <a:xfrm>
                <a:off x="408353" y="1224716"/>
                <a:ext cx="2162042" cy="374571"/>
              </a:xfrm>
              <a:prstGeom prst="roundRect">
                <a:avLst/>
              </a:prstGeom>
              <a:solidFill>
                <a:srgbClr val="002060"/>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1" normalizeH="0" baseline="0" noProof="0" dirty="0">
                    <a:ln>
                      <a:noFill/>
                    </a:ln>
                    <a:solidFill>
                      <a:srgbClr val="FFFFFF"/>
                    </a:solidFill>
                    <a:effectLst/>
                    <a:uLnTx/>
                    <a:uFillTx/>
                    <a:latin typeface="Century Gothic" panose="020F0302020204030204"/>
                    <a:ea typeface="+mn-ea"/>
                    <a:cs typeface="+mn-cs"/>
                    <a:sym typeface="Rajdhani Semibold"/>
                  </a:rPr>
                  <a:t>DATES DE TERRAIN</a:t>
                </a:r>
                <a:endPar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grpSp>
        <p:cxnSp>
          <p:nvCxnSpPr>
            <p:cNvPr id="17" name="Straight Connector 109">
              <a:extLst>
                <a:ext uri="{FF2B5EF4-FFF2-40B4-BE49-F238E27FC236}">
                  <a16:creationId xmlns:a16="http://schemas.microsoft.com/office/drawing/2014/main" id="{95F29EAB-74D9-7C68-A51A-58FA9674461E}"/>
                </a:ext>
              </a:extLst>
            </p:cNvPr>
            <p:cNvCxnSpPr>
              <a:cxnSpLocks/>
            </p:cNvCxnSpPr>
            <p:nvPr/>
          </p:nvCxnSpPr>
          <p:spPr>
            <a:xfrm>
              <a:off x="5928105" y="1629938"/>
              <a:ext cx="0" cy="2590845"/>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22" name="Groupe 21">
              <a:extLst>
                <a:ext uri="{FF2B5EF4-FFF2-40B4-BE49-F238E27FC236}">
                  <a16:creationId xmlns:a16="http://schemas.microsoft.com/office/drawing/2014/main" id="{B66C17CD-DF84-BDD4-3347-B1185A8F75D5}"/>
                </a:ext>
              </a:extLst>
            </p:cNvPr>
            <p:cNvGrpSpPr/>
            <p:nvPr/>
          </p:nvGrpSpPr>
          <p:grpSpPr>
            <a:xfrm>
              <a:off x="6115425" y="1230393"/>
              <a:ext cx="2571511" cy="3260474"/>
              <a:chOff x="219919" y="1224716"/>
              <a:chExt cx="2571511" cy="3260474"/>
            </a:xfrm>
          </p:grpSpPr>
          <p:sp>
            <p:nvSpPr>
              <p:cNvPr id="23" name="Rectangle : coins arrondis 22">
                <a:extLst>
                  <a:ext uri="{FF2B5EF4-FFF2-40B4-BE49-F238E27FC236}">
                    <a16:creationId xmlns:a16="http://schemas.microsoft.com/office/drawing/2014/main" id="{4BEC6334-8869-739B-544F-EA58CEFF4D8F}"/>
                  </a:ext>
                </a:extLst>
              </p:cNvPr>
              <p:cNvSpPr/>
              <p:nvPr/>
            </p:nvSpPr>
            <p:spPr>
              <a:xfrm>
                <a:off x="219919" y="1336876"/>
                <a:ext cx="2571511" cy="3148314"/>
              </a:xfrm>
              <a:prstGeom prst="roundRect">
                <a:avLst/>
              </a:prstGeom>
              <a:no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Rectangle : coins arrondis 23">
                <a:extLst>
                  <a:ext uri="{FF2B5EF4-FFF2-40B4-BE49-F238E27FC236}">
                    <a16:creationId xmlns:a16="http://schemas.microsoft.com/office/drawing/2014/main" id="{1F7E818D-1DF4-ED5E-A47B-A0535B2205B6}"/>
                  </a:ext>
                </a:extLst>
              </p:cNvPr>
              <p:cNvSpPr/>
              <p:nvPr/>
            </p:nvSpPr>
            <p:spPr>
              <a:xfrm>
                <a:off x="408353" y="1224716"/>
                <a:ext cx="2162042" cy="374571"/>
              </a:xfrm>
              <a:prstGeom prst="roundRect">
                <a:avLst/>
              </a:prstGeom>
              <a:solidFill>
                <a:srgbClr val="002060"/>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1" normalizeH="0" baseline="0" noProof="0" dirty="0">
                    <a:ln>
                      <a:noFill/>
                    </a:ln>
                    <a:solidFill>
                      <a:srgbClr val="FFFFFF"/>
                    </a:solidFill>
                    <a:effectLst/>
                    <a:uLnTx/>
                    <a:uFillTx/>
                    <a:latin typeface="Century Gothic" panose="020F0302020204030204"/>
                    <a:ea typeface="+mn-ea"/>
                    <a:cs typeface="+mn-cs"/>
                    <a:sym typeface="Rajdhani Semibold"/>
                  </a:rPr>
                  <a:t>CIBLE INT</a:t>
                </a:r>
                <a:r>
                  <a:rPr kumimoji="0" lang="fr-FR" sz="1600" b="1" i="0" u="none" strike="noStrike" kern="1200" cap="none" spc="0" normalizeH="0" baseline="0" noProof="0" dirty="0">
                    <a:ln>
                      <a:noFill/>
                    </a:ln>
                    <a:solidFill>
                      <a:srgbClr val="FFFFFF"/>
                    </a:solidFill>
                    <a:effectLst/>
                    <a:uLnTx/>
                    <a:uFillTx/>
                    <a:latin typeface="Century Gothic" panose="020F0302020204030204"/>
                    <a:ea typeface="+mn-ea"/>
                    <a:cs typeface="+mn-cs"/>
                    <a:sym typeface="Rajdhani Semibold"/>
                  </a:rPr>
                  <a:t>ER</a:t>
                </a:r>
                <a:r>
                  <a:rPr kumimoji="0" lang="en-US" sz="1600" b="1" i="0" u="none" strike="noStrike" kern="1200" cap="none" spc="-41" normalizeH="0" baseline="0" noProof="0" dirty="0">
                    <a:ln>
                      <a:noFill/>
                    </a:ln>
                    <a:solidFill>
                      <a:srgbClr val="FFFFFF"/>
                    </a:solidFill>
                    <a:effectLst/>
                    <a:uLnTx/>
                    <a:uFillTx/>
                    <a:latin typeface="Century Gothic" panose="020F0302020204030204"/>
                    <a:ea typeface="+mn-ea"/>
                    <a:cs typeface="+mn-cs"/>
                    <a:sym typeface="Rajdhani Semibold"/>
                  </a:rPr>
                  <a:t>ROG</a:t>
                </a:r>
                <a:r>
                  <a:rPr kumimoji="0" lang="fr-FR" sz="1600" b="1" i="0" u="none" strike="noStrike" kern="1200" cap="none" spc="0" normalizeH="0" baseline="0" noProof="0" dirty="0">
                    <a:ln>
                      <a:noFill/>
                    </a:ln>
                    <a:solidFill>
                      <a:srgbClr val="FFFFFF"/>
                    </a:solidFill>
                    <a:effectLst/>
                    <a:uLnTx/>
                    <a:uFillTx/>
                    <a:latin typeface="Century Gothic" panose="020F0302020204030204"/>
                    <a:ea typeface="+mn-ea"/>
                    <a:cs typeface="+mn-cs"/>
                  </a:rPr>
                  <a:t>É</a:t>
                </a:r>
                <a:r>
                  <a:rPr kumimoji="0" lang="en-US" sz="1600" b="1" i="0" u="none" strike="noStrike" kern="1200" cap="none" spc="-41" normalizeH="0" baseline="0" noProof="0" dirty="0">
                    <a:ln>
                      <a:noFill/>
                    </a:ln>
                    <a:solidFill>
                      <a:srgbClr val="FFFFFF"/>
                    </a:solidFill>
                    <a:effectLst/>
                    <a:uLnTx/>
                    <a:uFillTx/>
                    <a:latin typeface="Century Gothic" panose="020F0302020204030204"/>
                    <a:ea typeface="+mn-ea"/>
                    <a:cs typeface="+mn-cs"/>
                    <a:sym typeface="Rajdhani Semibold"/>
                  </a:rPr>
                  <a:t>E</a:t>
                </a:r>
                <a:endPar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grpSp>
      </p:grpSp>
      <p:grpSp>
        <p:nvGrpSpPr>
          <p:cNvPr id="7" name="Groupe 6">
            <a:extLst>
              <a:ext uri="{FF2B5EF4-FFF2-40B4-BE49-F238E27FC236}">
                <a16:creationId xmlns:a16="http://schemas.microsoft.com/office/drawing/2014/main" id="{81A9C743-E3C0-70C6-6EE0-FBE4B4A0F156}"/>
              </a:ext>
            </a:extLst>
          </p:cNvPr>
          <p:cNvGrpSpPr/>
          <p:nvPr/>
        </p:nvGrpSpPr>
        <p:grpSpPr>
          <a:xfrm>
            <a:off x="4794395" y="1948981"/>
            <a:ext cx="820945" cy="1006617"/>
            <a:chOff x="4637481" y="2237563"/>
            <a:chExt cx="820945" cy="1006617"/>
          </a:xfrm>
        </p:grpSpPr>
        <p:sp>
          <p:nvSpPr>
            <p:cNvPr id="48" name="Textfeld 4"/>
            <p:cNvSpPr txBox="1"/>
            <p:nvPr/>
          </p:nvSpPr>
          <p:spPr>
            <a:xfrm>
              <a:off x="4718061" y="2670716"/>
              <a:ext cx="656124" cy="492443"/>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3200" b="1" dirty="0">
                  <a:ln w="19050">
                    <a:solidFill>
                      <a:srgbClr val="000000"/>
                    </a:solidFill>
                  </a:ln>
                  <a:noFill/>
                  <a:latin typeface="Century Gothic" panose="020F0302020204030204"/>
                  <a:cs typeface="Tahoma"/>
                </a:rPr>
                <a:t>15</a:t>
              </a:r>
              <a:endParaRPr kumimoji="0" lang="de-DE" sz="3200" b="1" i="0" u="none" strike="noStrike" kern="1200" cap="none" spc="0" normalizeH="0" baseline="0" noProof="0" dirty="0">
                <a:ln w="19050">
                  <a:solidFill>
                    <a:srgbClr val="000000"/>
                  </a:solidFill>
                </a:ln>
                <a:noFill/>
                <a:effectLst/>
                <a:uLnTx/>
                <a:uFillTx/>
                <a:latin typeface="Century Gothic" panose="020F0302020204030204"/>
                <a:ea typeface="+mn-ea"/>
                <a:cs typeface="Tahoma"/>
              </a:endParaRPr>
            </a:p>
          </p:txBody>
        </p:sp>
        <p:grpSp>
          <p:nvGrpSpPr>
            <p:cNvPr id="6" name="Groupe 5">
              <a:extLst>
                <a:ext uri="{FF2B5EF4-FFF2-40B4-BE49-F238E27FC236}">
                  <a16:creationId xmlns:a16="http://schemas.microsoft.com/office/drawing/2014/main" id="{0C7E7DF7-6306-9C31-57CF-13A3A6E4EA63}"/>
                </a:ext>
              </a:extLst>
            </p:cNvPr>
            <p:cNvGrpSpPr/>
            <p:nvPr/>
          </p:nvGrpSpPr>
          <p:grpSpPr>
            <a:xfrm>
              <a:off x="4637481" y="2237563"/>
              <a:ext cx="820945" cy="1006617"/>
              <a:chOff x="4637481" y="2237563"/>
              <a:chExt cx="820945" cy="1006617"/>
            </a:xfrm>
          </p:grpSpPr>
          <p:sp>
            <p:nvSpPr>
              <p:cNvPr id="5" name="Rectangle 4">
                <a:extLst>
                  <a:ext uri="{FF2B5EF4-FFF2-40B4-BE49-F238E27FC236}">
                    <a16:creationId xmlns:a16="http://schemas.microsoft.com/office/drawing/2014/main" id="{E0FE8F4D-F432-40C7-3C3A-C1A32F47BD3B}"/>
                  </a:ext>
                </a:extLst>
              </p:cNvPr>
              <p:cNvSpPr/>
              <p:nvPr/>
            </p:nvSpPr>
            <p:spPr>
              <a:xfrm>
                <a:off x="4653491" y="2429382"/>
                <a:ext cx="779788" cy="167407"/>
              </a:xfrm>
              <a:prstGeom prst="rect">
                <a:avLst/>
              </a:prstGeom>
              <a:solidFill>
                <a:srgbClr val="84A6E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32" name="Groupe 31">
                <a:extLst>
                  <a:ext uri="{FF2B5EF4-FFF2-40B4-BE49-F238E27FC236}">
                    <a16:creationId xmlns:a16="http://schemas.microsoft.com/office/drawing/2014/main" id="{BD7A142E-8A57-FF22-C0E0-50A2473AC128}"/>
                  </a:ext>
                </a:extLst>
              </p:cNvPr>
              <p:cNvGrpSpPr/>
              <p:nvPr/>
            </p:nvGrpSpPr>
            <p:grpSpPr>
              <a:xfrm>
                <a:off x="4653491" y="2237563"/>
                <a:ext cx="785041" cy="1006617"/>
                <a:chOff x="4653491" y="2237563"/>
                <a:chExt cx="785041" cy="1006617"/>
              </a:xfrm>
            </p:grpSpPr>
            <p:sp>
              <p:nvSpPr>
                <p:cNvPr id="46" name="Shape 1021"/>
                <p:cNvSpPr/>
                <p:nvPr/>
              </p:nvSpPr>
              <p:spPr>
                <a:xfrm>
                  <a:off x="4659279" y="2352346"/>
                  <a:ext cx="774000" cy="891834"/>
                </a:xfrm>
                <a:prstGeom prst="roundRect">
                  <a:avLst/>
                </a:prstGeom>
                <a:noFill/>
                <a:ln w="12700" cap="flat" cmpd="sng">
                  <a:solidFill>
                    <a:srgbClr val="84A6EB"/>
                  </a:solid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marL="0" marR="0" lvl="0" indent="0" algn="ctr" defTabSz="457200" rtl="0" eaLnBrk="1" fontAlgn="auto" latinLnBrk="0" hangingPunct="1">
                    <a:lnSpc>
                      <a:spcPct val="90000"/>
                    </a:lnSpc>
                    <a:spcBef>
                      <a:spcPts val="0"/>
                    </a:spcBef>
                    <a:spcAft>
                      <a:spcPts val="0"/>
                    </a:spcAft>
                    <a:buClrTx/>
                    <a:buSzTx/>
                    <a:buFontTx/>
                    <a:buNone/>
                    <a:tabLst/>
                    <a:defRPr sz="1800"/>
                  </a:pPr>
                  <a:endParaRPr kumimoji="0" sz="1100" b="1" i="0" u="none" strike="noStrike" kern="1200" cap="none" spc="-41" normalizeH="0" baseline="0" noProof="0">
                    <a:ln>
                      <a:noFill/>
                    </a:ln>
                    <a:solidFill>
                      <a:srgbClr val="000000"/>
                    </a:solidFill>
                    <a:effectLst/>
                    <a:uLnTx/>
                    <a:uFillTx/>
                    <a:latin typeface="Century Gothic" panose="020F0302020204030204"/>
                    <a:ea typeface="Rajdhani Semibold"/>
                    <a:cs typeface="Raleway"/>
                    <a:sym typeface="Rajdhani Semibold"/>
                  </a:endParaRPr>
                </a:p>
              </p:txBody>
            </p:sp>
            <p:sp>
              <p:nvSpPr>
                <p:cNvPr id="47" name="Shape 1021"/>
                <p:cNvSpPr/>
                <p:nvPr/>
              </p:nvSpPr>
              <p:spPr>
                <a:xfrm>
                  <a:off x="4653491" y="2237563"/>
                  <a:ext cx="785041" cy="359226"/>
                </a:xfrm>
                <a:prstGeom prst="roundRect">
                  <a:avLst/>
                </a:prstGeom>
                <a:solidFill>
                  <a:srgbClr val="84A6EB"/>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marL="0" marR="0" lvl="0" indent="0" algn="ctr" defTabSz="457200" rtl="0" eaLnBrk="1" fontAlgn="auto" latinLnBrk="0" hangingPunct="1">
                    <a:lnSpc>
                      <a:spcPct val="90000"/>
                    </a:lnSpc>
                    <a:spcBef>
                      <a:spcPts val="0"/>
                    </a:spcBef>
                    <a:spcAft>
                      <a:spcPts val="0"/>
                    </a:spcAft>
                    <a:buClrTx/>
                    <a:buSzTx/>
                    <a:buFontTx/>
                    <a:buNone/>
                    <a:tabLst/>
                    <a:defRPr sz="1800"/>
                  </a:pPr>
                  <a:endParaRPr kumimoji="0" sz="900" b="1" i="0" u="none" strike="noStrike" kern="1200" cap="none" spc="0" normalizeH="0" baseline="0" noProof="0" dirty="0">
                    <a:ln>
                      <a:noFill/>
                    </a:ln>
                    <a:solidFill>
                      <a:schemeClr val="bg1"/>
                    </a:solidFill>
                    <a:effectLst/>
                    <a:uLnTx/>
                    <a:uFillTx/>
                    <a:latin typeface="Century Gothic" panose="020F0302020204030204"/>
                    <a:ea typeface="Rajdhani Semibold"/>
                    <a:cs typeface="Raleway"/>
                    <a:sym typeface="Rajdhani Semibold"/>
                  </a:endParaRPr>
                </a:p>
              </p:txBody>
            </p:sp>
          </p:grpSp>
          <p:sp>
            <p:nvSpPr>
              <p:cNvPr id="34" name="ZoneTexte 33">
                <a:extLst>
                  <a:ext uri="{FF2B5EF4-FFF2-40B4-BE49-F238E27FC236}">
                    <a16:creationId xmlns:a16="http://schemas.microsoft.com/office/drawing/2014/main" id="{FD282C57-270A-1B69-4A23-682AA2D2EE67}"/>
                  </a:ext>
                </a:extLst>
              </p:cNvPr>
              <p:cNvSpPr txBox="1"/>
              <p:nvPr/>
            </p:nvSpPr>
            <p:spPr>
              <a:xfrm>
                <a:off x="4637481" y="2257114"/>
                <a:ext cx="820945" cy="341632"/>
              </a:xfrm>
              <a:prstGeom prst="rect">
                <a:avLst/>
              </a:prstGeom>
              <a:noFill/>
            </p:spPr>
            <p:txBody>
              <a:bodyPr wrap="square">
                <a:spAutoFit/>
              </a:bodyPr>
              <a:lstStyle/>
              <a:p>
                <a:pPr marL="0" marR="0" lvl="0" indent="0" algn="ctr" defTabSz="457200" rtl="0" eaLnBrk="1" fontAlgn="auto" latinLnBrk="0" hangingPunct="1">
                  <a:lnSpc>
                    <a:spcPct val="90000"/>
                  </a:lnSpc>
                  <a:spcBef>
                    <a:spcPts val="0"/>
                  </a:spcBef>
                  <a:spcAft>
                    <a:spcPts val="0"/>
                  </a:spcAft>
                  <a:buClrTx/>
                  <a:buSzTx/>
                  <a:buFontTx/>
                  <a:buNone/>
                  <a:tabLst/>
                  <a:defRPr sz="1800"/>
                </a:pPr>
                <a:r>
                  <a:rPr kumimoji="0" lang="fr-FR" sz="900" b="1" i="0" u="none" strike="noStrike" kern="1200" cap="none" spc="0" normalizeH="0" baseline="0" noProof="0" dirty="0">
                    <a:ln>
                      <a:noFill/>
                    </a:ln>
                    <a:solidFill>
                      <a:schemeClr val="bg1"/>
                    </a:solidFill>
                    <a:effectLst/>
                    <a:uLnTx/>
                    <a:uFillTx/>
                    <a:latin typeface="Century Gothic" panose="020F0302020204030204"/>
                    <a:ea typeface="Rajdhani Semibold"/>
                    <a:cs typeface="Raleway"/>
                    <a:sym typeface="Rajdhani Semibold"/>
                  </a:rPr>
                  <a:t>OCTOBRE</a:t>
                </a:r>
              </a:p>
              <a:p>
                <a:pPr marL="0" marR="0" lvl="0" indent="0" algn="ctr" defTabSz="457200" rtl="0" eaLnBrk="1" fontAlgn="auto" latinLnBrk="0" hangingPunct="1">
                  <a:lnSpc>
                    <a:spcPct val="90000"/>
                  </a:lnSpc>
                  <a:spcBef>
                    <a:spcPts val="0"/>
                  </a:spcBef>
                  <a:spcAft>
                    <a:spcPts val="0"/>
                  </a:spcAft>
                  <a:buClrTx/>
                  <a:buSzTx/>
                  <a:buFontTx/>
                  <a:buNone/>
                  <a:tabLst/>
                  <a:defRPr sz="1800"/>
                </a:pPr>
                <a:r>
                  <a:rPr kumimoji="0" lang="fr-FR" sz="900" b="1" i="0" u="none" strike="noStrike" kern="1200" cap="none" spc="0" normalizeH="0" baseline="0" noProof="0" dirty="0">
                    <a:ln>
                      <a:noFill/>
                    </a:ln>
                    <a:solidFill>
                      <a:schemeClr val="bg1"/>
                    </a:solidFill>
                    <a:effectLst/>
                    <a:uLnTx/>
                    <a:uFillTx/>
                    <a:latin typeface="Century Gothic" panose="020F0302020204030204"/>
                    <a:ea typeface="Rajdhani Semibold"/>
                    <a:cs typeface="Raleway"/>
                    <a:sym typeface="Rajdhani Semibold"/>
                  </a:rPr>
                  <a:t>2025</a:t>
                </a:r>
              </a:p>
            </p:txBody>
          </p:sp>
        </p:grpSp>
      </p:grpSp>
      <p:grpSp>
        <p:nvGrpSpPr>
          <p:cNvPr id="8" name="Groupe 7">
            <a:extLst>
              <a:ext uri="{FF2B5EF4-FFF2-40B4-BE49-F238E27FC236}">
                <a16:creationId xmlns:a16="http://schemas.microsoft.com/office/drawing/2014/main" id="{B0685AEC-D4AB-6A08-5573-515BC529CF46}"/>
              </a:ext>
            </a:extLst>
          </p:cNvPr>
          <p:cNvGrpSpPr/>
          <p:nvPr/>
        </p:nvGrpSpPr>
        <p:grpSpPr>
          <a:xfrm>
            <a:off x="3554409" y="1948981"/>
            <a:ext cx="785041" cy="1006617"/>
            <a:chOff x="4653491" y="2237563"/>
            <a:chExt cx="785041" cy="1006617"/>
          </a:xfrm>
        </p:grpSpPr>
        <p:sp>
          <p:nvSpPr>
            <p:cNvPr id="9" name="Textfeld 4">
              <a:extLst>
                <a:ext uri="{FF2B5EF4-FFF2-40B4-BE49-F238E27FC236}">
                  <a16:creationId xmlns:a16="http://schemas.microsoft.com/office/drawing/2014/main" id="{77A6C5B2-264D-8041-4E85-6C701B714646}"/>
                </a:ext>
              </a:extLst>
            </p:cNvPr>
            <p:cNvSpPr txBox="1"/>
            <p:nvPr/>
          </p:nvSpPr>
          <p:spPr>
            <a:xfrm>
              <a:off x="4720933" y="2670716"/>
              <a:ext cx="656124" cy="492443"/>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w="19050">
                    <a:solidFill>
                      <a:srgbClr val="000000"/>
                    </a:solidFill>
                  </a:ln>
                  <a:noFill/>
                  <a:effectLst/>
                  <a:uLnTx/>
                  <a:uFillTx/>
                  <a:latin typeface="Century Gothic" panose="020F0302020204030204"/>
                  <a:ea typeface="+mn-ea"/>
                  <a:cs typeface="Tahoma"/>
                </a:rPr>
                <a:t>11</a:t>
              </a:r>
            </a:p>
          </p:txBody>
        </p:sp>
        <p:grpSp>
          <p:nvGrpSpPr>
            <p:cNvPr id="10" name="Groupe 9">
              <a:extLst>
                <a:ext uri="{FF2B5EF4-FFF2-40B4-BE49-F238E27FC236}">
                  <a16:creationId xmlns:a16="http://schemas.microsoft.com/office/drawing/2014/main" id="{D7245671-2545-FAFF-AD93-73E20DB638AF}"/>
                </a:ext>
              </a:extLst>
            </p:cNvPr>
            <p:cNvGrpSpPr/>
            <p:nvPr/>
          </p:nvGrpSpPr>
          <p:grpSpPr>
            <a:xfrm>
              <a:off x="4653491" y="2237563"/>
              <a:ext cx="785041" cy="1006617"/>
              <a:chOff x="4653491" y="2237563"/>
              <a:chExt cx="785041" cy="1006617"/>
            </a:xfrm>
          </p:grpSpPr>
          <p:sp>
            <p:nvSpPr>
              <p:cNvPr id="11" name="Rectangle 10">
                <a:extLst>
                  <a:ext uri="{FF2B5EF4-FFF2-40B4-BE49-F238E27FC236}">
                    <a16:creationId xmlns:a16="http://schemas.microsoft.com/office/drawing/2014/main" id="{60F6AE93-BEE6-F8D6-F8C5-41D7C600512C}"/>
                  </a:ext>
                </a:extLst>
              </p:cNvPr>
              <p:cNvSpPr/>
              <p:nvPr/>
            </p:nvSpPr>
            <p:spPr>
              <a:xfrm>
                <a:off x="4653491" y="2429382"/>
                <a:ext cx="779788" cy="167407"/>
              </a:xfrm>
              <a:prstGeom prst="rect">
                <a:avLst/>
              </a:prstGeom>
              <a:solidFill>
                <a:srgbClr val="84A6E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3" name="Groupe 12">
                <a:extLst>
                  <a:ext uri="{FF2B5EF4-FFF2-40B4-BE49-F238E27FC236}">
                    <a16:creationId xmlns:a16="http://schemas.microsoft.com/office/drawing/2014/main" id="{FBDA7D9E-B89E-0028-A35E-DB477A6E5FBE}"/>
                  </a:ext>
                </a:extLst>
              </p:cNvPr>
              <p:cNvGrpSpPr/>
              <p:nvPr/>
            </p:nvGrpSpPr>
            <p:grpSpPr>
              <a:xfrm>
                <a:off x="4653491" y="2237563"/>
                <a:ext cx="785041" cy="1006617"/>
                <a:chOff x="4653491" y="2237563"/>
                <a:chExt cx="785041" cy="1006617"/>
              </a:xfrm>
            </p:grpSpPr>
            <p:sp>
              <p:nvSpPr>
                <p:cNvPr id="19" name="Shape 1021">
                  <a:extLst>
                    <a:ext uri="{FF2B5EF4-FFF2-40B4-BE49-F238E27FC236}">
                      <a16:creationId xmlns:a16="http://schemas.microsoft.com/office/drawing/2014/main" id="{AD128CB7-8E1A-394C-C508-01CDA792A7C0}"/>
                    </a:ext>
                  </a:extLst>
                </p:cNvPr>
                <p:cNvSpPr/>
                <p:nvPr/>
              </p:nvSpPr>
              <p:spPr>
                <a:xfrm>
                  <a:off x="4659279" y="2352346"/>
                  <a:ext cx="774000" cy="891834"/>
                </a:xfrm>
                <a:prstGeom prst="roundRect">
                  <a:avLst/>
                </a:prstGeom>
                <a:noFill/>
                <a:ln w="12700" cap="flat" cmpd="sng">
                  <a:solidFill>
                    <a:srgbClr val="84A6EB"/>
                  </a:solid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marL="0" marR="0" lvl="0" indent="0" algn="ctr" defTabSz="457200" rtl="0" eaLnBrk="1" fontAlgn="auto" latinLnBrk="0" hangingPunct="1">
                    <a:lnSpc>
                      <a:spcPct val="90000"/>
                    </a:lnSpc>
                    <a:spcBef>
                      <a:spcPts val="0"/>
                    </a:spcBef>
                    <a:spcAft>
                      <a:spcPts val="0"/>
                    </a:spcAft>
                    <a:buClrTx/>
                    <a:buSzTx/>
                    <a:buFontTx/>
                    <a:buNone/>
                    <a:tabLst/>
                    <a:defRPr sz="1800"/>
                  </a:pPr>
                  <a:endParaRPr kumimoji="0" sz="1100" b="1" i="0" u="none" strike="noStrike" kern="1200" cap="none" spc="-41" normalizeH="0" baseline="0" noProof="0">
                    <a:ln>
                      <a:noFill/>
                    </a:ln>
                    <a:solidFill>
                      <a:srgbClr val="000000"/>
                    </a:solidFill>
                    <a:effectLst/>
                    <a:uLnTx/>
                    <a:uFillTx/>
                    <a:latin typeface="Century Gothic" panose="020F0302020204030204"/>
                    <a:ea typeface="Rajdhani Semibold"/>
                    <a:cs typeface="Raleway"/>
                    <a:sym typeface="Rajdhani Semibold"/>
                  </a:endParaRPr>
                </a:p>
              </p:txBody>
            </p:sp>
            <p:sp>
              <p:nvSpPr>
                <p:cNvPr id="20" name="Shape 1021">
                  <a:extLst>
                    <a:ext uri="{FF2B5EF4-FFF2-40B4-BE49-F238E27FC236}">
                      <a16:creationId xmlns:a16="http://schemas.microsoft.com/office/drawing/2014/main" id="{8F7E9025-8CD4-C551-1BE5-F71D5C778FFA}"/>
                    </a:ext>
                  </a:extLst>
                </p:cNvPr>
                <p:cNvSpPr/>
                <p:nvPr/>
              </p:nvSpPr>
              <p:spPr>
                <a:xfrm>
                  <a:off x="4653491" y="2237563"/>
                  <a:ext cx="785041" cy="359226"/>
                </a:xfrm>
                <a:prstGeom prst="roundRect">
                  <a:avLst/>
                </a:prstGeom>
                <a:solidFill>
                  <a:srgbClr val="84A6EB"/>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marL="0" marR="0" lvl="0" indent="0" algn="ctr" defTabSz="457200" rtl="0" eaLnBrk="1" fontAlgn="auto" latinLnBrk="0" hangingPunct="1">
                    <a:lnSpc>
                      <a:spcPct val="90000"/>
                    </a:lnSpc>
                    <a:spcBef>
                      <a:spcPts val="0"/>
                    </a:spcBef>
                    <a:spcAft>
                      <a:spcPts val="0"/>
                    </a:spcAft>
                    <a:buClrTx/>
                    <a:buSzTx/>
                    <a:buFontTx/>
                    <a:buNone/>
                    <a:tabLst/>
                    <a:defRPr sz="1800"/>
                  </a:pPr>
                  <a:endParaRPr kumimoji="0" sz="900" b="1" i="0" u="none" strike="noStrike" kern="1200" cap="none" spc="0" normalizeH="0" baseline="0" noProof="0" dirty="0">
                    <a:ln>
                      <a:noFill/>
                    </a:ln>
                    <a:solidFill>
                      <a:schemeClr val="bg1"/>
                    </a:solidFill>
                    <a:effectLst/>
                    <a:uLnTx/>
                    <a:uFillTx/>
                    <a:latin typeface="Century Gothic" panose="020F0302020204030204"/>
                    <a:ea typeface="Rajdhani Semibold"/>
                    <a:cs typeface="Raleway"/>
                    <a:sym typeface="Rajdhani Semibold"/>
                  </a:endParaRPr>
                </a:p>
              </p:txBody>
            </p:sp>
          </p:grpSp>
          <p:sp>
            <p:nvSpPr>
              <p:cNvPr id="18" name="ZoneTexte 17">
                <a:extLst>
                  <a:ext uri="{FF2B5EF4-FFF2-40B4-BE49-F238E27FC236}">
                    <a16:creationId xmlns:a16="http://schemas.microsoft.com/office/drawing/2014/main" id="{E40F67E6-8649-6C7F-0E1F-8F1DB44FEFD1}"/>
                  </a:ext>
                </a:extLst>
              </p:cNvPr>
              <p:cNvSpPr txBox="1"/>
              <p:nvPr/>
            </p:nvSpPr>
            <p:spPr>
              <a:xfrm>
                <a:off x="4663422" y="2257114"/>
                <a:ext cx="769857" cy="341632"/>
              </a:xfrm>
              <a:prstGeom prst="rect">
                <a:avLst/>
              </a:prstGeom>
              <a:noFill/>
            </p:spPr>
            <p:txBody>
              <a:bodyPr wrap="square">
                <a:spAutoFit/>
              </a:bodyPr>
              <a:lstStyle/>
              <a:p>
                <a:pPr marL="0" marR="0" lvl="0" indent="0" algn="ctr" defTabSz="457200" rtl="0" eaLnBrk="1" fontAlgn="auto" latinLnBrk="0" hangingPunct="1">
                  <a:lnSpc>
                    <a:spcPct val="90000"/>
                  </a:lnSpc>
                  <a:spcBef>
                    <a:spcPts val="0"/>
                  </a:spcBef>
                  <a:spcAft>
                    <a:spcPts val="0"/>
                  </a:spcAft>
                  <a:buClrTx/>
                  <a:buSzTx/>
                  <a:buFontTx/>
                  <a:buNone/>
                  <a:tabLst/>
                  <a:defRPr sz="1800"/>
                </a:pPr>
                <a:r>
                  <a:rPr lang="fr-FR" sz="900" b="1" dirty="0">
                    <a:solidFill>
                      <a:schemeClr val="bg1"/>
                    </a:solidFill>
                    <a:latin typeface="Century Gothic" panose="020F0302020204030204"/>
                    <a:ea typeface="Rajdhani Semibold"/>
                    <a:cs typeface="Raleway"/>
                    <a:sym typeface="Rajdhani Semibold"/>
                  </a:rPr>
                  <a:t>OCTOBRE</a:t>
                </a:r>
                <a:endParaRPr kumimoji="0" lang="fr-FR" sz="900" b="1" i="0" u="none" strike="noStrike" kern="1200" cap="none" spc="0" normalizeH="0" baseline="0" noProof="0" dirty="0">
                  <a:ln>
                    <a:noFill/>
                  </a:ln>
                  <a:solidFill>
                    <a:schemeClr val="bg1"/>
                  </a:solidFill>
                  <a:effectLst/>
                  <a:uLnTx/>
                  <a:uFillTx/>
                  <a:latin typeface="Century Gothic" panose="020F0302020204030204"/>
                  <a:ea typeface="Rajdhani Semibold"/>
                  <a:cs typeface="Raleway"/>
                  <a:sym typeface="Rajdhani Semibold"/>
                </a:endParaRPr>
              </a:p>
              <a:p>
                <a:pPr marL="0" marR="0" lvl="0" indent="0" algn="ctr" defTabSz="457200" rtl="0" eaLnBrk="1" fontAlgn="auto" latinLnBrk="0" hangingPunct="1">
                  <a:lnSpc>
                    <a:spcPct val="90000"/>
                  </a:lnSpc>
                  <a:spcBef>
                    <a:spcPts val="0"/>
                  </a:spcBef>
                  <a:spcAft>
                    <a:spcPts val="0"/>
                  </a:spcAft>
                  <a:buClrTx/>
                  <a:buSzTx/>
                  <a:buFontTx/>
                  <a:buNone/>
                  <a:tabLst/>
                  <a:defRPr sz="1800"/>
                </a:pPr>
                <a:r>
                  <a:rPr kumimoji="0" lang="fr-FR" sz="900" b="1" i="0" u="none" strike="noStrike" kern="1200" cap="none" spc="0" normalizeH="0" baseline="0" noProof="0" dirty="0">
                    <a:ln>
                      <a:noFill/>
                    </a:ln>
                    <a:solidFill>
                      <a:schemeClr val="bg1"/>
                    </a:solidFill>
                    <a:effectLst/>
                    <a:uLnTx/>
                    <a:uFillTx/>
                    <a:latin typeface="Century Gothic" panose="020F0302020204030204"/>
                    <a:ea typeface="Rajdhani Semibold"/>
                    <a:cs typeface="Raleway"/>
                    <a:sym typeface="Rajdhani Semibold"/>
                  </a:rPr>
                  <a:t>2025</a:t>
                </a:r>
              </a:p>
            </p:txBody>
          </p:sp>
        </p:grpSp>
      </p:grpSp>
      <p:sp>
        <p:nvSpPr>
          <p:cNvPr id="25" name="Flèche : droite 24">
            <a:extLst>
              <a:ext uri="{FF2B5EF4-FFF2-40B4-BE49-F238E27FC236}">
                <a16:creationId xmlns:a16="http://schemas.microsoft.com/office/drawing/2014/main" id="{E802B5BD-48CA-CACB-1A3C-D0B4FC6DC5AE}"/>
              </a:ext>
            </a:extLst>
          </p:cNvPr>
          <p:cNvSpPr/>
          <p:nvPr/>
        </p:nvSpPr>
        <p:spPr>
          <a:xfrm>
            <a:off x="4393511" y="2476262"/>
            <a:ext cx="362893" cy="268244"/>
          </a:xfrm>
          <a:prstGeom prst="rightArrow">
            <a:avLst/>
          </a:prstGeom>
          <a:solidFill>
            <a:srgbClr val="13337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8" name="Image 27" descr="Une image contenant noir, obscurité&#10;&#10;Description générée automatiquement">
            <a:extLst>
              <a:ext uri="{FF2B5EF4-FFF2-40B4-BE49-F238E27FC236}">
                <a16:creationId xmlns:a16="http://schemas.microsoft.com/office/drawing/2014/main" id="{C407AEE2-43B6-291D-92CD-E1AB6FF81B5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241724" y="3135731"/>
            <a:ext cx="723817" cy="723817"/>
          </a:xfrm>
          <a:prstGeom prst="rect">
            <a:avLst/>
          </a:prstGeom>
        </p:spPr>
      </p:pic>
      <p:pic>
        <p:nvPicPr>
          <p:cNvPr id="29" name="Image 28" descr="Une image contenant noir, obscurité&#10;&#10;Description générée automatiquement">
            <a:extLst>
              <a:ext uri="{FF2B5EF4-FFF2-40B4-BE49-F238E27FC236}">
                <a16:creationId xmlns:a16="http://schemas.microsoft.com/office/drawing/2014/main" id="{E6DA1085-4ABF-A4F7-BDCF-50D3631A83F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22547" y="2894957"/>
            <a:ext cx="976713" cy="976713"/>
          </a:xfrm>
          <a:prstGeom prst="rect">
            <a:avLst/>
          </a:prstGeom>
        </p:spPr>
      </p:pic>
      <p:sp>
        <p:nvSpPr>
          <p:cNvPr id="31" name="TextBox 45">
            <a:extLst>
              <a:ext uri="{FF2B5EF4-FFF2-40B4-BE49-F238E27FC236}">
                <a16:creationId xmlns:a16="http://schemas.microsoft.com/office/drawing/2014/main" id="{EB567E38-B39E-11E9-6070-8F26BD4392C1}"/>
              </a:ext>
            </a:extLst>
          </p:cNvPr>
          <p:cNvSpPr txBox="1"/>
          <p:nvPr/>
        </p:nvSpPr>
        <p:spPr>
          <a:xfrm>
            <a:off x="424542" y="1874761"/>
            <a:ext cx="2312126"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dirty="0">
                <a:solidFill>
                  <a:srgbClr val="000000"/>
                </a:solidFill>
                <a:latin typeface="Century Gothic" panose="020F0302020204030204"/>
                <a:ea typeface="Roboto Light" panose="02000000000000000000" pitchFamily="2" charset="0"/>
              </a:rPr>
              <a:t>Questionnaire </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dirty="0">
                <a:solidFill>
                  <a:srgbClr val="000000"/>
                </a:solidFill>
                <a:latin typeface="Century Gothic" panose="020F0302020204030204"/>
                <a:ea typeface="Roboto Light" panose="02000000000000000000" pitchFamily="2" charset="0"/>
              </a:rPr>
              <a:t>auto-administré </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solidFill>
                  <a:srgbClr val="000000"/>
                </a:solidFill>
                <a:latin typeface="Century Gothic" panose="020F0302020204030204"/>
                <a:ea typeface="Roboto Light" panose="02000000000000000000" pitchFamily="2" charset="0"/>
              </a:rPr>
              <a:t>en ligne </a:t>
            </a:r>
            <a:r>
              <a:rPr lang="fr-FR" sz="1400" dirty="0">
                <a:solidFill>
                  <a:schemeClr val="bg1">
                    <a:lumMod val="65000"/>
                  </a:schemeClr>
                </a:solidFill>
                <a:latin typeface="Century Gothic" panose="020F0302020204030204"/>
                <a:ea typeface="Roboto Light" panose="02000000000000000000" pitchFamily="2" charset="0"/>
              </a:rPr>
              <a:t>via panel</a:t>
            </a:r>
            <a:endParaRPr lang="fr-FR" sz="1400" b="1" dirty="0">
              <a:solidFill>
                <a:schemeClr val="bg1">
                  <a:lumMod val="65000"/>
                </a:schemeClr>
              </a:solidFill>
              <a:latin typeface="Century Gothic" panose="020F0302020204030204"/>
              <a:ea typeface="Roboto Light" panose="02000000000000000000" pitchFamily="2" charset="0"/>
            </a:endParaRPr>
          </a:p>
        </p:txBody>
      </p:sp>
      <p:sp>
        <p:nvSpPr>
          <p:cNvPr id="33" name="TextBox 45">
            <a:extLst>
              <a:ext uri="{FF2B5EF4-FFF2-40B4-BE49-F238E27FC236}">
                <a16:creationId xmlns:a16="http://schemas.microsoft.com/office/drawing/2014/main" id="{B483319F-A88F-57CA-AA97-3A9CE195E50E}"/>
              </a:ext>
            </a:extLst>
          </p:cNvPr>
          <p:cNvSpPr txBox="1"/>
          <p:nvPr/>
        </p:nvSpPr>
        <p:spPr>
          <a:xfrm>
            <a:off x="6444014" y="1874761"/>
            <a:ext cx="2162041" cy="19159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Century Gothic" panose="020F0302020204030204"/>
                <a:ea typeface="Roboto Light" panose="02000000000000000000" pitchFamily="2" charset="0"/>
                <a:cs typeface="+mn-cs"/>
              </a:rPr>
              <a:t> Echantillon national représentatif de </a:t>
            </a:r>
            <a:br>
              <a:rPr kumimoji="0" lang="fr-FR" sz="1400" b="0" i="0" u="none" strike="noStrike" kern="1200" cap="none" spc="0" normalizeH="0" baseline="0" noProof="0" dirty="0">
                <a:ln>
                  <a:noFill/>
                </a:ln>
                <a:solidFill>
                  <a:srgbClr val="000000"/>
                </a:solidFill>
                <a:effectLst/>
                <a:uLnTx/>
                <a:uFillTx/>
                <a:latin typeface="Century Gothic" panose="020F0302020204030204"/>
                <a:ea typeface="Roboto Light" panose="02000000000000000000" pitchFamily="2" charset="0"/>
                <a:cs typeface="+mn-cs"/>
              </a:rPr>
            </a:br>
            <a:r>
              <a:rPr kumimoji="0" lang="fr-FR" sz="1400" b="1" i="0" u="none" strike="noStrike" kern="1200" cap="none" spc="0" normalizeH="0" baseline="0" noProof="0" dirty="0">
                <a:ln>
                  <a:noFill/>
                </a:ln>
                <a:solidFill>
                  <a:schemeClr val="accent3"/>
                </a:solidFill>
                <a:effectLst/>
                <a:uLnTx/>
                <a:uFillTx/>
                <a:latin typeface="Century Gothic" panose="020F0302020204030204"/>
                <a:ea typeface="Roboto Light" panose="02000000000000000000" pitchFamily="2" charset="0"/>
                <a:cs typeface="+mn-cs"/>
              </a:rPr>
              <a:t>1002</a:t>
            </a:r>
            <a:r>
              <a:rPr kumimoji="0" lang="fr-FR" sz="1400" b="0" i="0" u="none" strike="noStrike" kern="1200" cap="none" spc="0" normalizeH="0" baseline="0" noProof="0" dirty="0">
                <a:ln>
                  <a:noFill/>
                </a:ln>
                <a:solidFill>
                  <a:srgbClr val="000000"/>
                </a:solidFill>
                <a:effectLst/>
                <a:uLnTx/>
                <a:uFillTx/>
                <a:latin typeface="Century Gothic" panose="020F0302020204030204"/>
                <a:ea typeface="Roboto Light" panose="02000000000000000000" pitchFamily="2" charset="0"/>
                <a:cs typeface="+mn-cs"/>
              </a:rPr>
              <a:t> </a:t>
            </a:r>
            <a:r>
              <a:rPr kumimoji="0" lang="fr-FR" sz="1400" b="1" i="0" u="none" strike="noStrike" kern="1200" cap="none" spc="0" normalizeH="0" baseline="0" noProof="0" dirty="0">
                <a:ln>
                  <a:noFill/>
                </a:ln>
                <a:solidFill>
                  <a:schemeClr val="accent3"/>
                </a:solidFill>
                <a:effectLst/>
                <a:uLnTx/>
                <a:uFillTx/>
                <a:latin typeface="Century Gothic" panose="020F0302020204030204"/>
                <a:ea typeface="Roboto Light" panose="02000000000000000000" pitchFamily="2" charset="0"/>
                <a:cs typeface="+mn-cs"/>
              </a:rPr>
              <a:t>personnes âgées de 18 ans et plus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000" b="0" i="1" u="none" strike="noStrike" kern="1200" cap="none" spc="0" normalizeH="0" baseline="0" noProof="0" dirty="0">
              <a:ln>
                <a:noFill/>
              </a:ln>
              <a:solidFill>
                <a:schemeClr val="bg1">
                  <a:lumMod val="50000"/>
                </a:schemeClr>
              </a:solidFill>
              <a:effectLst/>
              <a:uLnTx/>
              <a:uFillTx/>
              <a:latin typeface="Century Gothic" panose="020F0302020204030204"/>
              <a:ea typeface="Roboto Light" panose="02000000000000000000" pitchFamily="2"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50" b="0" i="1" u="none" strike="noStrike" kern="1200" cap="none" spc="0" normalizeH="0" baseline="0" noProof="0" dirty="0">
                <a:ln>
                  <a:noFill/>
                </a:ln>
                <a:solidFill>
                  <a:schemeClr val="bg1">
                    <a:lumMod val="50000"/>
                  </a:schemeClr>
                </a:solidFill>
                <a:effectLst/>
                <a:uLnTx/>
                <a:uFillTx/>
                <a:latin typeface="Century Gothic" panose="020F0302020204030204"/>
                <a:ea typeface="Roboto Light" panose="02000000000000000000" pitchFamily="2" charset="0"/>
                <a:cs typeface="+mn-cs"/>
              </a:rPr>
              <a:t>Méthode des quotas basée sur sexe, âge, profession de la personne interrogée, stratification par région et catégorie d’agglomération </a:t>
            </a:r>
          </a:p>
        </p:txBody>
      </p:sp>
      <p:sp>
        <p:nvSpPr>
          <p:cNvPr id="21" name="ZoneTexte 20">
            <a:extLst>
              <a:ext uri="{FF2B5EF4-FFF2-40B4-BE49-F238E27FC236}">
                <a16:creationId xmlns:a16="http://schemas.microsoft.com/office/drawing/2014/main" id="{728A7D56-44A0-DFC3-286E-DF3A068391E6}"/>
              </a:ext>
            </a:extLst>
          </p:cNvPr>
          <p:cNvSpPr txBox="1"/>
          <p:nvPr/>
        </p:nvSpPr>
        <p:spPr>
          <a:xfrm>
            <a:off x="0" y="4535603"/>
            <a:ext cx="9143995" cy="253916"/>
          </a:xfrm>
          <a:prstGeom prst="rect">
            <a:avLst/>
          </a:prstGeom>
          <a:noFill/>
        </p:spPr>
        <p:txBody>
          <a:bodyPr wrap="square" rtlCol="0">
            <a:spAutoFit/>
          </a:bodyPr>
          <a:lstStyle/>
          <a:p>
            <a:pPr algn="ctr"/>
            <a:r>
              <a:rPr lang="fr-FR" sz="1050" i="1" dirty="0">
                <a:solidFill>
                  <a:schemeClr val="bg1">
                    <a:lumMod val="65000"/>
                  </a:schemeClr>
                </a:solidFill>
              </a:rPr>
              <a:t>Quand cela est possible, les évolutions avec les précédentes vagues de l’étude sont présentées.  </a:t>
            </a:r>
          </a:p>
        </p:txBody>
      </p:sp>
      <p:pic>
        <p:nvPicPr>
          <p:cNvPr id="27" name="Picture 2">
            <a:extLst>
              <a:ext uri="{FF2B5EF4-FFF2-40B4-BE49-F238E27FC236}">
                <a16:creationId xmlns:a16="http://schemas.microsoft.com/office/drawing/2014/main" id="{6AE227D0-EF75-C091-0850-097D00E88C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264" y="4835520"/>
            <a:ext cx="246387" cy="15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5655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 33">
            <a:extLst>
              <a:ext uri="{FF2B5EF4-FFF2-40B4-BE49-F238E27FC236}">
                <a16:creationId xmlns:a16="http://schemas.microsoft.com/office/drawing/2014/main" id="{5E65CA1D-A097-E1E7-B8BC-5231D70131FA}"/>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135430" y="1506548"/>
            <a:ext cx="2832105" cy="3419462"/>
          </a:xfrm>
          <a:prstGeom prst="rect">
            <a:avLst/>
          </a:prstGeom>
        </p:spPr>
      </p:pic>
      <p:sp>
        <p:nvSpPr>
          <p:cNvPr id="4" name="Espace réservé du numéro de diapositive 3">
            <a:extLst>
              <a:ext uri="{FF2B5EF4-FFF2-40B4-BE49-F238E27FC236}">
                <a16:creationId xmlns:a16="http://schemas.microsoft.com/office/drawing/2014/main" id="{CF49C8E7-4A4C-AE26-7C5F-01AE085E8EED}"/>
              </a:ext>
            </a:extLst>
          </p:cNvPr>
          <p:cNvSpPr>
            <a:spLocks noGrp="1"/>
          </p:cNvSpPr>
          <p:nvPr>
            <p:ph type="sldNum" sz="quarter" idx="11"/>
          </p:nvPr>
        </p:nvSpPr>
        <p:spPr/>
        <p:txBody>
          <a:bodyPr/>
          <a:lstStyle/>
          <a:p>
            <a:fld id="{21995480-1601-7C4D-95DE-8DD54C94E8C4}" type="slidenum">
              <a:rPr lang="fr-FR" smtClean="0"/>
              <a:pPr/>
              <a:t>20</a:t>
            </a:fld>
            <a:endParaRPr lang="fr-FR"/>
          </a:p>
        </p:txBody>
      </p:sp>
      <p:graphicFrame>
        <p:nvGraphicFramePr>
          <p:cNvPr id="3" name="Graphique 2">
            <a:extLst>
              <a:ext uri="{FF2B5EF4-FFF2-40B4-BE49-F238E27FC236}">
                <a16:creationId xmlns:a16="http://schemas.microsoft.com/office/drawing/2014/main" id="{592F9E76-6041-7BFE-5585-F35098B040FF}"/>
              </a:ext>
            </a:extLst>
          </p:cNvPr>
          <p:cNvGraphicFramePr/>
          <p:nvPr>
            <p:extLst>
              <p:ext uri="{D42A27DB-BD31-4B8C-83A1-F6EECF244321}">
                <p14:modId xmlns:p14="http://schemas.microsoft.com/office/powerpoint/2010/main" val="1272706306"/>
              </p:ext>
            </p:extLst>
          </p:nvPr>
        </p:nvGraphicFramePr>
        <p:xfrm>
          <a:off x="4349883" y="1092938"/>
          <a:ext cx="4357189" cy="36466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Diagramme 4">
            <a:extLst>
              <a:ext uri="{FF2B5EF4-FFF2-40B4-BE49-F238E27FC236}">
                <a16:creationId xmlns:a16="http://schemas.microsoft.com/office/drawing/2014/main" id="{663D455A-DC83-E28D-1FDB-28D76F051137}"/>
              </a:ext>
            </a:extLst>
          </p:cNvPr>
          <p:cNvGraphicFramePr/>
          <p:nvPr>
            <p:extLst>
              <p:ext uri="{D42A27DB-BD31-4B8C-83A1-F6EECF244321}">
                <p14:modId xmlns:p14="http://schemas.microsoft.com/office/powerpoint/2010/main" val="2882132588"/>
              </p:ext>
            </p:extLst>
          </p:nvPr>
        </p:nvGraphicFramePr>
        <p:xfrm>
          <a:off x="562102" y="1016373"/>
          <a:ext cx="3662319" cy="38372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ZoneTexte 11">
            <a:extLst>
              <a:ext uri="{FF2B5EF4-FFF2-40B4-BE49-F238E27FC236}">
                <a16:creationId xmlns:a16="http://schemas.microsoft.com/office/drawing/2014/main" id="{7A92E993-B043-152A-B37E-B4D113A4BF1A}"/>
              </a:ext>
            </a:extLst>
          </p:cNvPr>
          <p:cNvSpPr txBox="1"/>
          <p:nvPr/>
        </p:nvSpPr>
        <p:spPr>
          <a:xfrm>
            <a:off x="94431" y="669425"/>
            <a:ext cx="6447232" cy="338554"/>
          </a:xfrm>
          <a:prstGeom prst="rect">
            <a:avLst/>
          </a:prstGeom>
          <a:noFill/>
        </p:spPr>
        <p:txBody>
          <a:bodyPr wrap="square" rtlCol="0">
            <a:spAutoFit/>
          </a:bodyPr>
          <a:lstStyle/>
          <a:p>
            <a:pPr defTabSz="457178">
              <a:buClr>
                <a:srgbClr val="FFFFFF">
                  <a:lumMod val="75000"/>
                </a:srgbClr>
              </a:buClr>
              <a:defRPr/>
            </a:pPr>
            <a:r>
              <a:rPr lang="fr-FR" sz="800" dirty="0">
                <a:solidFill>
                  <a:srgbClr val="000000"/>
                </a:solidFill>
                <a:latin typeface="Century Gothic" panose="020F0302020204030204"/>
              </a:rPr>
              <a:t>Q11. </a:t>
            </a:r>
            <a:r>
              <a:rPr lang="fr-FR" sz="800" b="1" dirty="0">
                <a:solidFill>
                  <a:srgbClr val="000000"/>
                </a:solidFill>
                <a:latin typeface="Century Gothic" panose="020F0302020204030204"/>
              </a:rPr>
              <a:t>Pour optimiser votre budget Noël, envisagez-vous l’une ou plusieurs de ces pratiques ?</a:t>
            </a:r>
          </a:p>
          <a:p>
            <a:pPr defTabSz="457178">
              <a:buClr>
                <a:srgbClr val="FFFFFF">
                  <a:lumMod val="75000"/>
                </a:srgbClr>
              </a:buClr>
              <a:defRPr/>
            </a:pPr>
            <a:r>
              <a:rPr lang="fr-FR" sz="800" i="1" dirty="0">
                <a:solidFill>
                  <a:srgbClr val="7E8385"/>
                </a:solidFill>
                <a:latin typeface="Century Gothic" panose="020F0302020204030204"/>
              </a:rPr>
              <a:t>Base : À tous – Plusieurs réponses possibles</a:t>
            </a:r>
            <a:endParaRPr lang="fr-FR" sz="800" i="1" u="sng" dirty="0">
              <a:solidFill>
                <a:srgbClr val="000000"/>
              </a:solidFill>
              <a:latin typeface="Century Gothic" panose="020F0302020204030204"/>
            </a:endParaRPr>
          </a:p>
        </p:txBody>
      </p:sp>
      <p:sp>
        <p:nvSpPr>
          <p:cNvPr id="2" name="ZoneTexte 1">
            <a:extLst>
              <a:ext uri="{FF2B5EF4-FFF2-40B4-BE49-F238E27FC236}">
                <a16:creationId xmlns:a16="http://schemas.microsoft.com/office/drawing/2014/main" id="{03FEB137-CF89-841C-6521-87F9ECE851B7}"/>
              </a:ext>
            </a:extLst>
          </p:cNvPr>
          <p:cNvSpPr txBox="1"/>
          <p:nvPr/>
        </p:nvSpPr>
        <p:spPr>
          <a:xfrm>
            <a:off x="6648775" y="1135701"/>
            <a:ext cx="501073" cy="246221"/>
          </a:xfrm>
          <a:prstGeom prst="rect">
            <a:avLst/>
          </a:prstGeom>
          <a:noFill/>
        </p:spPr>
        <p:txBody>
          <a:bodyPr wrap="square" rtlCol="0">
            <a:spAutoFit/>
          </a:bodyPr>
          <a:lstStyle/>
          <a:p>
            <a:pPr algn="ctr"/>
            <a:r>
              <a:rPr lang="fr-FR" sz="1000" dirty="0">
                <a:solidFill>
                  <a:schemeClr val="accent1">
                    <a:lumMod val="40000"/>
                    <a:lumOff val="60000"/>
                  </a:schemeClr>
                </a:solidFill>
              </a:rPr>
              <a:t>(+1)</a:t>
            </a:r>
            <a:endParaRPr lang="fr-FR" sz="1000" b="1" dirty="0">
              <a:solidFill>
                <a:schemeClr val="accent1">
                  <a:lumMod val="40000"/>
                  <a:lumOff val="60000"/>
                </a:schemeClr>
              </a:solidFill>
            </a:endParaRPr>
          </a:p>
        </p:txBody>
      </p:sp>
      <p:sp>
        <p:nvSpPr>
          <p:cNvPr id="9" name="Titre 5">
            <a:extLst>
              <a:ext uri="{FF2B5EF4-FFF2-40B4-BE49-F238E27FC236}">
                <a16:creationId xmlns:a16="http://schemas.microsoft.com/office/drawing/2014/main" id="{8C69A8D9-87F7-C2A8-25A7-BA64B4FF724F}"/>
              </a:ext>
            </a:extLst>
          </p:cNvPr>
          <p:cNvSpPr txBox="1">
            <a:spLocks/>
          </p:cNvSpPr>
          <p:nvPr/>
        </p:nvSpPr>
        <p:spPr>
          <a:xfrm>
            <a:off x="845032" y="161663"/>
            <a:ext cx="7938968" cy="48731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pPr>
              <a:lnSpc>
                <a:spcPts val="1900"/>
              </a:lnSpc>
            </a:pPr>
            <a:r>
              <a:rPr lang="fr-FR" dirty="0"/>
              <a:t>Pour maîtriser leur budget, les Français privilégient, encore et avant tout, les achats pendant les périodes promotionnelles</a:t>
            </a:r>
          </a:p>
        </p:txBody>
      </p:sp>
      <p:sp>
        <p:nvSpPr>
          <p:cNvPr id="16" name="ZoneTexte 15">
            <a:extLst>
              <a:ext uri="{FF2B5EF4-FFF2-40B4-BE49-F238E27FC236}">
                <a16:creationId xmlns:a16="http://schemas.microsoft.com/office/drawing/2014/main" id="{26C11414-2882-1979-5987-94B7D5BDCF02}"/>
              </a:ext>
            </a:extLst>
          </p:cNvPr>
          <p:cNvSpPr txBox="1"/>
          <p:nvPr/>
        </p:nvSpPr>
        <p:spPr>
          <a:xfrm>
            <a:off x="466864" y="4831330"/>
            <a:ext cx="1859875" cy="200055"/>
          </a:xfrm>
          <a:prstGeom prst="rect">
            <a:avLst/>
          </a:prstGeom>
          <a:noFill/>
        </p:spPr>
        <p:txBody>
          <a:bodyPr wrap="square" rtlCol="0">
            <a:spAutoFit/>
          </a:bodyPr>
          <a:lstStyle/>
          <a:p>
            <a:r>
              <a:rPr lang="fr-FR" sz="700" b="1" i="1" dirty="0">
                <a:solidFill>
                  <a:schemeClr val="bg1">
                    <a:lumMod val="65000"/>
                  </a:schemeClr>
                </a:solidFill>
              </a:rPr>
              <a:t>(+/-x) </a:t>
            </a:r>
            <a:r>
              <a:rPr lang="fr-FR" sz="700" i="1" dirty="0">
                <a:solidFill>
                  <a:schemeClr val="bg1">
                    <a:lumMod val="65000"/>
                  </a:schemeClr>
                </a:solidFill>
              </a:rPr>
              <a:t>: Evolution par rapport à 2024</a:t>
            </a:r>
          </a:p>
        </p:txBody>
      </p:sp>
      <p:sp>
        <p:nvSpPr>
          <p:cNvPr id="6" name="ZoneTexte 5">
            <a:extLst>
              <a:ext uri="{FF2B5EF4-FFF2-40B4-BE49-F238E27FC236}">
                <a16:creationId xmlns:a16="http://schemas.microsoft.com/office/drawing/2014/main" id="{53199AC3-BFE7-F4DB-2F47-0D83E641C462}"/>
              </a:ext>
            </a:extLst>
          </p:cNvPr>
          <p:cNvSpPr txBox="1"/>
          <p:nvPr/>
        </p:nvSpPr>
        <p:spPr>
          <a:xfrm>
            <a:off x="5884895" y="1464819"/>
            <a:ext cx="501073" cy="246221"/>
          </a:xfrm>
          <a:prstGeom prst="rect">
            <a:avLst/>
          </a:prstGeom>
          <a:noFill/>
        </p:spPr>
        <p:txBody>
          <a:bodyPr wrap="square" rtlCol="0">
            <a:spAutoFit/>
          </a:bodyPr>
          <a:lstStyle/>
          <a:p>
            <a:pPr algn="ctr"/>
            <a:r>
              <a:rPr lang="fr-FR" sz="1000" dirty="0">
                <a:solidFill>
                  <a:schemeClr val="accent1">
                    <a:lumMod val="40000"/>
                    <a:lumOff val="60000"/>
                  </a:schemeClr>
                </a:solidFill>
              </a:rPr>
              <a:t>(=)</a:t>
            </a:r>
            <a:endParaRPr lang="fr-FR" sz="1000" b="1" dirty="0">
              <a:solidFill>
                <a:schemeClr val="accent1">
                  <a:lumMod val="40000"/>
                  <a:lumOff val="60000"/>
                </a:schemeClr>
              </a:solidFill>
            </a:endParaRPr>
          </a:p>
        </p:txBody>
      </p:sp>
      <p:sp>
        <p:nvSpPr>
          <p:cNvPr id="7" name="ZoneTexte 6">
            <a:extLst>
              <a:ext uri="{FF2B5EF4-FFF2-40B4-BE49-F238E27FC236}">
                <a16:creationId xmlns:a16="http://schemas.microsoft.com/office/drawing/2014/main" id="{A30094B8-CF84-EB53-7E61-896C80E33046}"/>
              </a:ext>
            </a:extLst>
          </p:cNvPr>
          <p:cNvSpPr txBox="1"/>
          <p:nvPr/>
        </p:nvSpPr>
        <p:spPr>
          <a:xfrm>
            <a:off x="5687153" y="1797155"/>
            <a:ext cx="501073" cy="246221"/>
          </a:xfrm>
          <a:prstGeom prst="rect">
            <a:avLst/>
          </a:prstGeom>
          <a:noFill/>
        </p:spPr>
        <p:txBody>
          <a:bodyPr wrap="square" rtlCol="0">
            <a:spAutoFit/>
          </a:bodyPr>
          <a:lstStyle/>
          <a:p>
            <a:pPr algn="ctr"/>
            <a:r>
              <a:rPr lang="fr-FR" sz="1000" dirty="0">
                <a:solidFill>
                  <a:schemeClr val="accent1">
                    <a:lumMod val="40000"/>
                    <a:lumOff val="60000"/>
                  </a:schemeClr>
                </a:solidFill>
              </a:rPr>
              <a:t>(+1)</a:t>
            </a:r>
            <a:endParaRPr lang="fr-FR" sz="1000" b="1" dirty="0">
              <a:solidFill>
                <a:schemeClr val="accent1">
                  <a:lumMod val="40000"/>
                  <a:lumOff val="60000"/>
                </a:schemeClr>
              </a:solidFill>
            </a:endParaRPr>
          </a:p>
        </p:txBody>
      </p:sp>
      <p:sp>
        <p:nvSpPr>
          <p:cNvPr id="8" name="ZoneTexte 7">
            <a:extLst>
              <a:ext uri="{FF2B5EF4-FFF2-40B4-BE49-F238E27FC236}">
                <a16:creationId xmlns:a16="http://schemas.microsoft.com/office/drawing/2014/main" id="{933FD17B-94F2-CF6B-ADF9-E3C7D101547A}"/>
              </a:ext>
            </a:extLst>
          </p:cNvPr>
          <p:cNvSpPr txBox="1"/>
          <p:nvPr/>
        </p:nvSpPr>
        <p:spPr>
          <a:xfrm>
            <a:off x="5573280" y="2135685"/>
            <a:ext cx="501073" cy="246221"/>
          </a:xfrm>
          <a:prstGeom prst="rect">
            <a:avLst/>
          </a:prstGeom>
          <a:noFill/>
        </p:spPr>
        <p:txBody>
          <a:bodyPr wrap="square" rtlCol="0">
            <a:spAutoFit/>
          </a:bodyPr>
          <a:lstStyle/>
          <a:p>
            <a:pPr algn="ctr"/>
            <a:r>
              <a:rPr lang="fr-FR" sz="1000" dirty="0">
                <a:solidFill>
                  <a:schemeClr val="accent1">
                    <a:lumMod val="40000"/>
                    <a:lumOff val="60000"/>
                  </a:schemeClr>
                </a:solidFill>
              </a:rPr>
              <a:t>(=)</a:t>
            </a:r>
            <a:endParaRPr lang="fr-FR" sz="1000" b="1" dirty="0">
              <a:solidFill>
                <a:schemeClr val="accent1">
                  <a:lumMod val="40000"/>
                  <a:lumOff val="60000"/>
                </a:schemeClr>
              </a:solidFill>
            </a:endParaRPr>
          </a:p>
        </p:txBody>
      </p:sp>
      <p:sp>
        <p:nvSpPr>
          <p:cNvPr id="10" name="ZoneTexte 9">
            <a:extLst>
              <a:ext uri="{FF2B5EF4-FFF2-40B4-BE49-F238E27FC236}">
                <a16:creationId xmlns:a16="http://schemas.microsoft.com/office/drawing/2014/main" id="{43EF02FE-F301-566D-29C5-C1EA5C2253A6}"/>
              </a:ext>
            </a:extLst>
          </p:cNvPr>
          <p:cNvSpPr txBox="1"/>
          <p:nvPr/>
        </p:nvSpPr>
        <p:spPr>
          <a:xfrm>
            <a:off x="5513674" y="2455078"/>
            <a:ext cx="501073" cy="246221"/>
          </a:xfrm>
          <a:prstGeom prst="rect">
            <a:avLst/>
          </a:prstGeom>
          <a:noFill/>
        </p:spPr>
        <p:txBody>
          <a:bodyPr wrap="square" rtlCol="0">
            <a:spAutoFit/>
          </a:bodyPr>
          <a:lstStyle/>
          <a:p>
            <a:pPr algn="ctr"/>
            <a:r>
              <a:rPr lang="fr-FR" sz="1000" dirty="0">
                <a:solidFill>
                  <a:schemeClr val="accent1">
                    <a:lumMod val="40000"/>
                    <a:lumOff val="60000"/>
                  </a:schemeClr>
                </a:solidFill>
              </a:rPr>
              <a:t>(+1)</a:t>
            </a:r>
            <a:endParaRPr lang="fr-FR" sz="1000" b="1" dirty="0">
              <a:solidFill>
                <a:schemeClr val="accent1">
                  <a:lumMod val="40000"/>
                  <a:lumOff val="60000"/>
                </a:schemeClr>
              </a:solidFill>
            </a:endParaRPr>
          </a:p>
        </p:txBody>
      </p:sp>
      <p:sp>
        <p:nvSpPr>
          <p:cNvPr id="11" name="ZoneTexte 10">
            <a:extLst>
              <a:ext uri="{FF2B5EF4-FFF2-40B4-BE49-F238E27FC236}">
                <a16:creationId xmlns:a16="http://schemas.microsoft.com/office/drawing/2014/main" id="{FD304365-75AE-DAD4-4D47-CA3A61906F46}"/>
              </a:ext>
            </a:extLst>
          </p:cNvPr>
          <p:cNvSpPr txBox="1"/>
          <p:nvPr/>
        </p:nvSpPr>
        <p:spPr>
          <a:xfrm>
            <a:off x="5314651" y="2799028"/>
            <a:ext cx="501073" cy="246221"/>
          </a:xfrm>
          <a:prstGeom prst="rect">
            <a:avLst/>
          </a:prstGeom>
          <a:noFill/>
        </p:spPr>
        <p:txBody>
          <a:bodyPr wrap="square" rtlCol="0">
            <a:spAutoFit/>
          </a:bodyPr>
          <a:lstStyle/>
          <a:p>
            <a:pPr algn="ctr"/>
            <a:r>
              <a:rPr lang="fr-FR" sz="1000" dirty="0">
                <a:solidFill>
                  <a:schemeClr val="accent1">
                    <a:lumMod val="40000"/>
                    <a:lumOff val="60000"/>
                  </a:schemeClr>
                </a:solidFill>
              </a:rPr>
              <a:t>(=)</a:t>
            </a:r>
            <a:endParaRPr lang="fr-FR" sz="1000" b="1" dirty="0">
              <a:solidFill>
                <a:schemeClr val="accent1">
                  <a:lumMod val="40000"/>
                  <a:lumOff val="60000"/>
                </a:schemeClr>
              </a:solidFill>
            </a:endParaRPr>
          </a:p>
        </p:txBody>
      </p:sp>
      <p:sp>
        <p:nvSpPr>
          <p:cNvPr id="13" name="ZoneTexte 12">
            <a:extLst>
              <a:ext uri="{FF2B5EF4-FFF2-40B4-BE49-F238E27FC236}">
                <a16:creationId xmlns:a16="http://schemas.microsoft.com/office/drawing/2014/main" id="{EA1FFDE5-5047-E84C-A50E-1CFF225E43D8}"/>
              </a:ext>
            </a:extLst>
          </p:cNvPr>
          <p:cNvSpPr txBox="1"/>
          <p:nvPr/>
        </p:nvSpPr>
        <p:spPr>
          <a:xfrm>
            <a:off x="5322743" y="3125935"/>
            <a:ext cx="501073" cy="246221"/>
          </a:xfrm>
          <a:prstGeom prst="rect">
            <a:avLst/>
          </a:prstGeom>
          <a:noFill/>
        </p:spPr>
        <p:txBody>
          <a:bodyPr wrap="square" rtlCol="0">
            <a:spAutoFit/>
          </a:bodyPr>
          <a:lstStyle/>
          <a:p>
            <a:pPr algn="ctr"/>
            <a:r>
              <a:rPr lang="fr-FR" sz="1000" dirty="0">
                <a:solidFill>
                  <a:schemeClr val="accent1">
                    <a:lumMod val="40000"/>
                    <a:lumOff val="60000"/>
                  </a:schemeClr>
                </a:solidFill>
              </a:rPr>
              <a:t>(=)</a:t>
            </a:r>
            <a:endParaRPr lang="fr-FR" sz="1000" b="1" dirty="0">
              <a:solidFill>
                <a:schemeClr val="accent1">
                  <a:lumMod val="40000"/>
                  <a:lumOff val="60000"/>
                </a:schemeClr>
              </a:solidFill>
            </a:endParaRPr>
          </a:p>
        </p:txBody>
      </p:sp>
      <p:sp>
        <p:nvSpPr>
          <p:cNvPr id="14" name="ZoneTexte 13">
            <a:extLst>
              <a:ext uri="{FF2B5EF4-FFF2-40B4-BE49-F238E27FC236}">
                <a16:creationId xmlns:a16="http://schemas.microsoft.com/office/drawing/2014/main" id="{210C4FFC-8D69-C11D-C8F4-63A825CB3614}"/>
              </a:ext>
            </a:extLst>
          </p:cNvPr>
          <p:cNvSpPr txBox="1"/>
          <p:nvPr/>
        </p:nvSpPr>
        <p:spPr>
          <a:xfrm>
            <a:off x="5012601" y="3465720"/>
            <a:ext cx="501073" cy="246221"/>
          </a:xfrm>
          <a:prstGeom prst="rect">
            <a:avLst/>
          </a:prstGeom>
          <a:noFill/>
        </p:spPr>
        <p:txBody>
          <a:bodyPr wrap="square" rtlCol="0">
            <a:spAutoFit/>
          </a:bodyPr>
          <a:lstStyle/>
          <a:p>
            <a:pPr algn="ctr"/>
            <a:r>
              <a:rPr lang="fr-FR" sz="1000" dirty="0">
                <a:solidFill>
                  <a:schemeClr val="accent1">
                    <a:lumMod val="40000"/>
                    <a:lumOff val="60000"/>
                  </a:schemeClr>
                </a:solidFill>
              </a:rPr>
              <a:t>(-2)</a:t>
            </a:r>
            <a:endParaRPr lang="fr-FR" sz="1000" b="1" dirty="0">
              <a:solidFill>
                <a:schemeClr val="accent1">
                  <a:lumMod val="40000"/>
                  <a:lumOff val="60000"/>
                </a:schemeClr>
              </a:solidFill>
            </a:endParaRPr>
          </a:p>
        </p:txBody>
      </p:sp>
      <p:sp>
        <p:nvSpPr>
          <p:cNvPr id="15" name="ZoneTexte 14">
            <a:extLst>
              <a:ext uri="{FF2B5EF4-FFF2-40B4-BE49-F238E27FC236}">
                <a16:creationId xmlns:a16="http://schemas.microsoft.com/office/drawing/2014/main" id="{80AAC75D-42E3-11E2-B3AA-25C8DC0F48A5}"/>
              </a:ext>
            </a:extLst>
          </p:cNvPr>
          <p:cNvSpPr txBox="1"/>
          <p:nvPr/>
        </p:nvSpPr>
        <p:spPr>
          <a:xfrm>
            <a:off x="4849392" y="3779749"/>
            <a:ext cx="501073" cy="246221"/>
          </a:xfrm>
          <a:prstGeom prst="rect">
            <a:avLst/>
          </a:prstGeom>
          <a:noFill/>
        </p:spPr>
        <p:txBody>
          <a:bodyPr wrap="square" rtlCol="0">
            <a:spAutoFit/>
          </a:bodyPr>
          <a:lstStyle/>
          <a:p>
            <a:pPr algn="ctr"/>
            <a:r>
              <a:rPr lang="fr-FR" sz="1000" dirty="0">
                <a:solidFill>
                  <a:schemeClr val="accent1">
                    <a:lumMod val="40000"/>
                    <a:lumOff val="60000"/>
                  </a:schemeClr>
                </a:solidFill>
              </a:rPr>
              <a:t>(=)</a:t>
            </a:r>
            <a:endParaRPr lang="fr-FR" sz="1000" b="1" dirty="0">
              <a:solidFill>
                <a:schemeClr val="accent1">
                  <a:lumMod val="40000"/>
                  <a:lumOff val="60000"/>
                </a:schemeClr>
              </a:solidFill>
            </a:endParaRPr>
          </a:p>
        </p:txBody>
      </p:sp>
      <p:sp>
        <p:nvSpPr>
          <p:cNvPr id="17" name="ZoneTexte 16">
            <a:extLst>
              <a:ext uri="{FF2B5EF4-FFF2-40B4-BE49-F238E27FC236}">
                <a16:creationId xmlns:a16="http://schemas.microsoft.com/office/drawing/2014/main" id="{28DD5329-F5B7-CA71-5D35-F029386DD4B7}"/>
              </a:ext>
            </a:extLst>
          </p:cNvPr>
          <p:cNvSpPr txBox="1"/>
          <p:nvPr/>
        </p:nvSpPr>
        <p:spPr>
          <a:xfrm>
            <a:off x="4770468" y="4106656"/>
            <a:ext cx="501073" cy="246221"/>
          </a:xfrm>
          <a:prstGeom prst="rect">
            <a:avLst/>
          </a:prstGeom>
          <a:noFill/>
        </p:spPr>
        <p:txBody>
          <a:bodyPr wrap="square" rtlCol="0">
            <a:spAutoFit/>
          </a:bodyPr>
          <a:lstStyle/>
          <a:p>
            <a:pPr algn="ctr"/>
            <a:r>
              <a:rPr lang="fr-FR" sz="1000" dirty="0">
                <a:solidFill>
                  <a:schemeClr val="bg1">
                    <a:lumMod val="85000"/>
                  </a:schemeClr>
                </a:solidFill>
              </a:rPr>
              <a:t>(-1)</a:t>
            </a:r>
            <a:endParaRPr lang="fr-FR" sz="1000" b="1" dirty="0">
              <a:solidFill>
                <a:schemeClr val="bg1">
                  <a:lumMod val="85000"/>
                </a:schemeClr>
              </a:solidFill>
            </a:endParaRPr>
          </a:p>
        </p:txBody>
      </p:sp>
      <p:sp>
        <p:nvSpPr>
          <p:cNvPr id="18" name="ZoneTexte 17">
            <a:extLst>
              <a:ext uri="{FF2B5EF4-FFF2-40B4-BE49-F238E27FC236}">
                <a16:creationId xmlns:a16="http://schemas.microsoft.com/office/drawing/2014/main" id="{62A42507-274A-3FD7-3798-41AD4D915AC0}"/>
              </a:ext>
            </a:extLst>
          </p:cNvPr>
          <p:cNvSpPr txBox="1"/>
          <p:nvPr/>
        </p:nvSpPr>
        <p:spPr>
          <a:xfrm>
            <a:off x="5719663" y="4204531"/>
            <a:ext cx="501073" cy="246221"/>
          </a:xfrm>
          <a:prstGeom prst="rect">
            <a:avLst/>
          </a:prstGeom>
          <a:noFill/>
        </p:spPr>
        <p:txBody>
          <a:bodyPr wrap="square" rtlCol="0">
            <a:spAutoFit/>
          </a:bodyPr>
          <a:lstStyle/>
          <a:p>
            <a:pPr algn="ctr"/>
            <a:r>
              <a:rPr lang="fr-FR" sz="1000" dirty="0">
                <a:solidFill>
                  <a:schemeClr val="accent3"/>
                </a:solidFill>
              </a:rPr>
              <a:t>(+1)</a:t>
            </a:r>
            <a:endParaRPr lang="fr-FR" sz="1000" b="1" dirty="0">
              <a:solidFill>
                <a:schemeClr val="accent3"/>
              </a:solidFill>
            </a:endParaRPr>
          </a:p>
        </p:txBody>
      </p:sp>
      <p:sp>
        <p:nvSpPr>
          <p:cNvPr id="19" name="ZoneTexte 18">
            <a:extLst>
              <a:ext uri="{FF2B5EF4-FFF2-40B4-BE49-F238E27FC236}">
                <a16:creationId xmlns:a16="http://schemas.microsoft.com/office/drawing/2014/main" id="{8206EBBC-6541-74FF-7BCE-76CE07D6B966}"/>
              </a:ext>
            </a:extLst>
          </p:cNvPr>
          <p:cNvSpPr txBox="1"/>
          <p:nvPr/>
        </p:nvSpPr>
        <p:spPr>
          <a:xfrm>
            <a:off x="6984899" y="1159207"/>
            <a:ext cx="1075109" cy="215444"/>
          </a:xfrm>
          <a:prstGeom prst="rect">
            <a:avLst/>
          </a:prstGeom>
          <a:noFill/>
        </p:spPr>
        <p:txBody>
          <a:bodyPr wrap="square" rtlCol="0">
            <a:spAutoFit/>
          </a:bodyPr>
          <a:lstStyle/>
          <a:p>
            <a:r>
              <a:rPr lang="fr-FR" sz="800" dirty="0"/>
              <a:t>Femmes : </a:t>
            </a:r>
            <a:r>
              <a:rPr lang="fr-FR" sz="800" b="1" dirty="0">
                <a:solidFill>
                  <a:schemeClr val="accent1"/>
                </a:solidFill>
              </a:rPr>
              <a:t>44%</a:t>
            </a:r>
          </a:p>
        </p:txBody>
      </p:sp>
      <p:sp>
        <p:nvSpPr>
          <p:cNvPr id="20" name="ZoneTexte 19">
            <a:extLst>
              <a:ext uri="{FF2B5EF4-FFF2-40B4-BE49-F238E27FC236}">
                <a16:creationId xmlns:a16="http://schemas.microsoft.com/office/drawing/2014/main" id="{B59DE9A2-2590-20A9-3212-65B9B31C1A2F}"/>
              </a:ext>
            </a:extLst>
          </p:cNvPr>
          <p:cNvSpPr txBox="1"/>
          <p:nvPr/>
        </p:nvSpPr>
        <p:spPr>
          <a:xfrm>
            <a:off x="5595887" y="3144133"/>
            <a:ext cx="1075109" cy="215444"/>
          </a:xfrm>
          <a:prstGeom prst="rect">
            <a:avLst/>
          </a:prstGeom>
          <a:noFill/>
        </p:spPr>
        <p:txBody>
          <a:bodyPr wrap="square" rtlCol="0">
            <a:spAutoFit/>
          </a:bodyPr>
          <a:lstStyle/>
          <a:p>
            <a:r>
              <a:rPr lang="fr-FR" sz="800" dirty="0"/>
              <a:t>18-24 ans : </a:t>
            </a:r>
            <a:r>
              <a:rPr lang="fr-FR" sz="800" b="1" dirty="0">
                <a:solidFill>
                  <a:schemeClr val="accent1"/>
                </a:solidFill>
              </a:rPr>
              <a:t>19%</a:t>
            </a:r>
          </a:p>
        </p:txBody>
      </p:sp>
      <p:sp>
        <p:nvSpPr>
          <p:cNvPr id="21" name="ZoneTexte 20">
            <a:extLst>
              <a:ext uri="{FF2B5EF4-FFF2-40B4-BE49-F238E27FC236}">
                <a16:creationId xmlns:a16="http://schemas.microsoft.com/office/drawing/2014/main" id="{FD2612B5-B345-B99C-F99B-5C5575F35CEA}"/>
              </a:ext>
            </a:extLst>
          </p:cNvPr>
          <p:cNvSpPr txBox="1"/>
          <p:nvPr/>
        </p:nvSpPr>
        <p:spPr>
          <a:xfrm>
            <a:off x="5579889" y="2812724"/>
            <a:ext cx="1075109" cy="215444"/>
          </a:xfrm>
          <a:prstGeom prst="rect">
            <a:avLst/>
          </a:prstGeom>
          <a:noFill/>
        </p:spPr>
        <p:txBody>
          <a:bodyPr wrap="square" rtlCol="0">
            <a:spAutoFit/>
          </a:bodyPr>
          <a:lstStyle/>
          <a:p>
            <a:r>
              <a:rPr lang="fr-FR" sz="800" dirty="0"/>
              <a:t>18-24 ans : </a:t>
            </a:r>
            <a:r>
              <a:rPr lang="fr-FR" sz="800" b="1" dirty="0">
                <a:solidFill>
                  <a:schemeClr val="accent1"/>
                </a:solidFill>
              </a:rPr>
              <a:t>18%</a:t>
            </a:r>
          </a:p>
        </p:txBody>
      </p:sp>
      <p:sp>
        <p:nvSpPr>
          <p:cNvPr id="22" name="ZoneTexte 21">
            <a:extLst>
              <a:ext uri="{FF2B5EF4-FFF2-40B4-BE49-F238E27FC236}">
                <a16:creationId xmlns:a16="http://schemas.microsoft.com/office/drawing/2014/main" id="{64B43C5D-A38E-4170-8F60-6E4F34107733}"/>
              </a:ext>
            </a:extLst>
          </p:cNvPr>
          <p:cNvSpPr txBox="1"/>
          <p:nvPr/>
        </p:nvSpPr>
        <p:spPr>
          <a:xfrm>
            <a:off x="5124745" y="3801604"/>
            <a:ext cx="1075109" cy="215444"/>
          </a:xfrm>
          <a:prstGeom prst="rect">
            <a:avLst/>
          </a:prstGeom>
          <a:noFill/>
        </p:spPr>
        <p:txBody>
          <a:bodyPr wrap="square" rtlCol="0">
            <a:spAutoFit/>
          </a:bodyPr>
          <a:lstStyle/>
          <a:p>
            <a:r>
              <a:rPr lang="fr-FR" sz="800" dirty="0"/>
              <a:t>18-24 ans : </a:t>
            </a:r>
            <a:r>
              <a:rPr lang="fr-FR" sz="800" b="1" dirty="0">
                <a:solidFill>
                  <a:schemeClr val="accent1"/>
                </a:solidFill>
              </a:rPr>
              <a:t>12%</a:t>
            </a:r>
          </a:p>
        </p:txBody>
      </p:sp>
    </p:spTree>
    <p:extLst>
      <p:ext uri="{BB962C8B-B14F-4D97-AF65-F5344CB8AC3E}">
        <p14:creationId xmlns:p14="http://schemas.microsoft.com/office/powerpoint/2010/main" val="120647250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bfoulquier\Downloads\Cofidis_logo.png">
            <a:extLst>
              <a:ext uri="{FF2B5EF4-FFF2-40B4-BE49-F238E27FC236}">
                <a16:creationId xmlns:a16="http://schemas.microsoft.com/office/drawing/2014/main" id="{345B0C62-BAF7-694B-4BFB-3EB574901069}"/>
              </a:ext>
            </a:extLst>
          </p:cNvPr>
          <p:cNvPicPr>
            <a:picLocks noChangeAspect="1" noChangeArrowheads="1"/>
          </p:cNvPicPr>
          <p:nvPr/>
        </p:nvPicPr>
        <p:blipFill>
          <a:blip r:embed="rId2"/>
          <a:srcRect/>
          <a:stretch>
            <a:fillRect/>
          </a:stretch>
        </p:blipFill>
        <p:spPr bwMode="auto">
          <a:xfrm>
            <a:off x="4738538" y="3408453"/>
            <a:ext cx="2857861" cy="1572011"/>
          </a:xfrm>
          <a:prstGeom prst="rect">
            <a:avLst/>
          </a:prstGeom>
          <a:noFill/>
        </p:spPr>
      </p:pic>
      <p:sp>
        <p:nvSpPr>
          <p:cNvPr id="2" name="Rectangle 1">
            <a:extLst>
              <a:ext uri="{FF2B5EF4-FFF2-40B4-BE49-F238E27FC236}">
                <a16:creationId xmlns:a16="http://schemas.microsoft.com/office/drawing/2014/main" id="{B0B0AAAC-F0D5-C7B0-7012-78D7F67942DD}"/>
              </a:ext>
            </a:extLst>
          </p:cNvPr>
          <p:cNvSpPr/>
          <p:nvPr/>
        </p:nvSpPr>
        <p:spPr>
          <a:xfrm>
            <a:off x="1" y="0"/>
            <a:ext cx="9144000" cy="3187338"/>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2" name="ZoneTexte 71">
            <a:extLst>
              <a:ext uri="{FF2B5EF4-FFF2-40B4-BE49-F238E27FC236}">
                <a16:creationId xmlns:a16="http://schemas.microsoft.com/office/drawing/2014/main" id="{3DD6E78C-6C1B-6A16-C321-AFF0629D1197}"/>
              </a:ext>
            </a:extLst>
          </p:cNvPr>
          <p:cNvSpPr txBox="1"/>
          <p:nvPr/>
        </p:nvSpPr>
        <p:spPr>
          <a:xfrm>
            <a:off x="2414855" y="954320"/>
            <a:ext cx="4255907"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0" b="1" i="0" u="none" strike="noStrike" kern="1200" cap="none" spc="0" normalizeH="0" baseline="0" noProof="0" dirty="0">
                <a:ln w="22225">
                  <a:solidFill>
                    <a:schemeClr val="bg1"/>
                  </a:solidFill>
                </a:ln>
                <a:solidFill>
                  <a:schemeClr val="bg1"/>
                </a:solidFill>
                <a:effectLst/>
                <a:uLnTx/>
                <a:uFillTx/>
                <a:latin typeface="Century Gothic" panose="020F0302020204030204"/>
                <a:ea typeface="+mn-ea"/>
                <a:cs typeface="+mn-cs"/>
              </a:rPr>
              <a:t>MERCI</a:t>
            </a:r>
          </a:p>
        </p:txBody>
      </p:sp>
      <p:sp>
        <p:nvSpPr>
          <p:cNvPr id="73" name="Rectangle 72">
            <a:extLst>
              <a:ext uri="{FF2B5EF4-FFF2-40B4-BE49-F238E27FC236}">
                <a16:creationId xmlns:a16="http://schemas.microsoft.com/office/drawing/2014/main" id="{FFB57BA1-598C-1034-CC63-305EAF4435AD}"/>
              </a:ext>
            </a:extLst>
          </p:cNvPr>
          <p:cNvSpPr/>
          <p:nvPr/>
        </p:nvSpPr>
        <p:spPr>
          <a:xfrm>
            <a:off x="2774304" y="1002775"/>
            <a:ext cx="3591658" cy="1041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5" name="Rectangle 74">
            <a:extLst>
              <a:ext uri="{FF2B5EF4-FFF2-40B4-BE49-F238E27FC236}">
                <a16:creationId xmlns:a16="http://schemas.microsoft.com/office/drawing/2014/main" id="{0F46A5E9-A382-8E63-79F5-1C21B6D4ECE8}"/>
              </a:ext>
            </a:extLst>
          </p:cNvPr>
          <p:cNvSpPr>
            <a:spLocks/>
          </p:cNvSpPr>
          <p:nvPr/>
        </p:nvSpPr>
        <p:spPr>
          <a:xfrm rot="16200000">
            <a:off x="4487767" y="-1407937"/>
            <a:ext cx="168468" cy="914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3" name="Rectangle 2">
            <a:extLst>
              <a:ext uri="{FF2B5EF4-FFF2-40B4-BE49-F238E27FC236}">
                <a16:creationId xmlns:a16="http://schemas.microsoft.com/office/drawing/2014/main" id="{E01D526A-1F77-F6EE-F77B-5F71B4892DE6}"/>
              </a:ext>
            </a:extLst>
          </p:cNvPr>
          <p:cNvSpPr>
            <a:spLocks noGrp="1" noRot="1" noMove="1" noResize="1" noEditPoints="1" noAdjustHandles="1" noChangeArrowheads="1" noChangeShapeType="1"/>
          </p:cNvSpPr>
          <p:nvPr/>
        </p:nvSpPr>
        <p:spPr>
          <a:xfrm>
            <a:off x="54187" y="4700693"/>
            <a:ext cx="602826" cy="3793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F68C2296-DA40-B894-BF72-AB46339AC5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8896" y="3583588"/>
            <a:ext cx="3046969" cy="1217036"/>
          </a:xfrm>
          <a:prstGeom prst="rect">
            <a:avLst/>
          </a:prstGeom>
        </p:spPr>
      </p:pic>
    </p:spTree>
    <p:extLst>
      <p:ext uri="{BB962C8B-B14F-4D97-AF65-F5344CB8AC3E}">
        <p14:creationId xmlns:p14="http://schemas.microsoft.com/office/powerpoint/2010/main" val="163878324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302CA-291F-5B6A-EF6C-D47C7CC40214}"/>
            </a:ext>
          </a:extLst>
        </p:cNvPr>
        <p:cNvGrpSpPr/>
        <p:nvPr/>
      </p:nvGrpSpPr>
      <p:grpSpPr>
        <a:xfrm>
          <a:off x="0" y="0"/>
          <a:ext cx="0" cy="0"/>
          <a:chOff x="0" y="0"/>
          <a:chExt cx="0" cy="0"/>
        </a:xfrm>
      </p:grpSpPr>
      <p:grpSp>
        <p:nvGrpSpPr>
          <p:cNvPr id="18" name="Groupe 17">
            <a:extLst>
              <a:ext uri="{FF2B5EF4-FFF2-40B4-BE49-F238E27FC236}">
                <a16:creationId xmlns:a16="http://schemas.microsoft.com/office/drawing/2014/main" id="{4C60453C-E745-9895-0C3C-6DB087EC2F98}"/>
              </a:ext>
            </a:extLst>
          </p:cNvPr>
          <p:cNvGrpSpPr/>
          <p:nvPr/>
        </p:nvGrpSpPr>
        <p:grpSpPr>
          <a:xfrm>
            <a:off x="309891" y="1070241"/>
            <a:ext cx="3038039" cy="4019998"/>
            <a:chOff x="553064" y="1033758"/>
            <a:chExt cx="2993163" cy="3960617"/>
          </a:xfrm>
        </p:grpSpPr>
        <p:pic>
          <p:nvPicPr>
            <p:cNvPr id="16" name="Image 15">
              <a:extLst>
                <a:ext uri="{FF2B5EF4-FFF2-40B4-BE49-F238E27FC236}">
                  <a16:creationId xmlns:a16="http://schemas.microsoft.com/office/drawing/2014/main" id="{9C31F0C1-D418-0145-9DA3-2143534B0ED5}"/>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553064" y="1033758"/>
              <a:ext cx="2617840" cy="3960617"/>
            </a:xfrm>
            <a:prstGeom prst="rect">
              <a:avLst/>
            </a:prstGeom>
          </p:spPr>
        </p:pic>
        <p:sp>
          <p:nvSpPr>
            <p:cNvPr id="17" name="Rectangle 16">
              <a:extLst>
                <a:ext uri="{FF2B5EF4-FFF2-40B4-BE49-F238E27FC236}">
                  <a16:creationId xmlns:a16="http://schemas.microsoft.com/office/drawing/2014/main" id="{B22930B0-260C-B369-6FF8-BFF249067B95}"/>
                </a:ext>
              </a:extLst>
            </p:cNvPr>
            <p:cNvSpPr/>
            <p:nvPr/>
          </p:nvSpPr>
          <p:spPr>
            <a:xfrm>
              <a:off x="2861187" y="2448232"/>
              <a:ext cx="685040" cy="2546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4" name="Espace réservé du numéro de diapositive 3">
            <a:extLst>
              <a:ext uri="{FF2B5EF4-FFF2-40B4-BE49-F238E27FC236}">
                <a16:creationId xmlns:a16="http://schemas.microsoft.com/office/drawing/2014/main" id="{305BA349-075C-73D9-4A9D-5E5BB317B46B}"/>
              </a:ext>
            </a:extLst>
          </p:cNvPr>
          <p:cNvSpPr>
            <a:spLocks noGrp="1"/>
          </p:cNvSpPr>
          <p:nvPr>
            <p:ph type="sldNum" sz="quarter" idx="11"/>
          </p:nvPr>
        </p:nvSpPr>
        <p:spPr/>
        <p:txBody>
          <a:bodyPr/>
          <a:lstStyle/>
          <a:p>
            <a:fld id="{21995480-1601-7C4D-95DE-8DD54C94E8C4}" type="slidenum">
              <a:rPr lang="fr-FR" smtClean="0"/>
              <a:pPr/>
              <a:t>3</a:t>
            </a:fld>
            <a:endParaRPr lang="fr-FR"/>
          </a:p>
        </p:txBody>
      </p:sp>
      <p:sp>
        <p:nvSpPr>
          <p:cNvPr id="8" name="Titre 5">
            <a:extLst>
              <a:ext uri="{FF2B5EF4-FFF2-40B4-BE49-F238E27FC236}">
                <a16:creationId xmlns:a16="http://schemas.microsoft.com/office/drawing/2014/main" id="{E0331089-59AF-483A-F9A9-8D71E4A97777}"/>
              </a:ext>
            </a:extLst>
          </p:cNvPr>
          <p:cNvSpPr txBox="1">
            <a:spLocks/>
          </p:cNvSpPr>
          <p:nvPr/>
        </p:nvSpPr>
        <p:spPr>
          <a:xfrm>
            <a:off x="838500" y="353512"/>
            <a:ext cx="8168372" cy="295466"/>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sz="2400" dirty="0"/>
              <a:t>Les principaux enseignements de l’étude </a:t>
            </a:r>
            <a:r>
              <a:rPr lang="fr-FR" b="0" dirty="0">
                <a:solidFill>
                  <a:schemeClr val="bg1">
                    <a:lumMod val="65000"/>
                  </a:schemeClr>
                </a:solidFill>
              </a:rPr>
              <a:t>(1/4)</a:t>
            </a:r>
            <a:endParaRPr lang="fr-FR" sz="2400" b="0" dirty="0">
              <a:solidFill>
                <a:schemeClr val="bg1">
                  <a:lumMod val="65000"/>
                </a:schemeClr>
              </a:solidFill>
            </a:endParaRPr>
          </a:p>
        </p:txBody>
      </p:sp>
      <p:pic>
        <p:nvPicPr>
          <p:cNvPr id="21" name="Picture 2">
            <a:extLst>
              <a:ext uri="{FF2B5EF4-FFF2-40B4-BE49-F238E27FC236}">
                <a16:creationId xmlns:a16="http://schemas.microsoft.com/office/drawing/2014/main" id="{9734A3FB-6F43-4CA9-6F6C-B55F23A9D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264" y="4835520"/>
            <a:ext cx="246387" cy="15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443AD8ED-7C50-5458-DA50-963C5E909D36}"/>
              </a:ext>
            </a:extLst>
          </p:cNvPr>
          <p:cNvSpPr>
            <a:spLocks noGrp="1" noRot="1" noMove="1" noResize="1" noEditPoints="1" noAdjustHandles="1" noChangeArrowheads="1" noChangeShapeType="1"/>
          </p:cNvSpPr>
          <p:nvPr/>
        </p:nvSpPr>
        <p:spPr>
          <a:xfrm>
            <a:off x="8819909" y="4789988"/>
            <a:ext cx="250263" cy="20438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A273BE26-81AD-6100-3760-F6E4B38E67CF}"/>
              </a:ext>
            </a:extLst>
          </p:cNvPr>
          <p:cNvSpPr/>
          <p:nvPr/>
        </p:nvSpPr>
        <p:spPr>
          <a:xfrm>
            <a:off x="3126658" y="854345"/>
            <a:ext cx="6017342" cy="4019998"/>
          </a:xfrm>
          <a:custGeom>
            <a:avLst/>
            <a:gdLst>
              <a:gd name="connsiteX0" fmla="*/ 0 w 6422923"/>
              <a:gd name="connsiteY0" fmla="*/ 228979 h 4019998"/>
              <a:gd name="connsiteX1" fmla="*/ 228979 w 6422923"/>
              <a:gd name="connsiteY1" fmla="*/ 0 h 4019998"/>
              <a:gd name="connsiteX2" fmla="*/ 6193944 w 6422923"/>
              <a:gd name="connsiteY2" fmla="*/ 0 h 4019998"/>
              <a:gd name="connsiteX3" fmla="*/ 6422923 w 6422923"/>
              <a:gd name="connsiteY3" fmla="*/ 228979 h 4019998"/>
              <a:gd name="connsiteX4" fmla="*/ 6422923 w 6422923"/>
              <a:gd name="connsiteY4" fmla="*/ 3791019 h 4019998"/>
              <a:gd name="connsiteX5" fmla="*/ 6193944 w 6422923"/>
              <a:gd name="connsiteY5" fmla="*/ 4019998 h 4019998"/>
              <a:gd name="connsiteX6" fmla="*/ 228979 w 6422923"/>
              <a:gd name="connsiteY6" fmla="*/ 4019998 h 4019998"/>
              <a:gd name="connsiteX7" fmla="*/ 0 w 6422923"/>
              <a:gd name="connsiteY7" fmla="*/ 3791019 h 4019998"/>
              <a:gd name="connsiteX8" fmla="*/ 0 w 6422923"/>
              <a:gd name="connsiteY8" fmla="*/ 228979 h 4019998"/>
              <a:gd name="connsiteX0" fmla="*/ 0 w 6720694"/>
              <a:gd name="connsiteY0" fmla="*/ 228979 h 4019998"/>
              <a:gd name="connsiteX1" fmla="*/ 228979 w 6720694"/>
              <a:gd name="connsiteY1" fmla="*/ 0 h 4019998"/>
              <a:gd name="connsiteX2" fmla="*/ 6193944 w 6720694"/>
              <a:gd name="connsiteY2" fmla="*/ 0 h 4019998"/>
              <a:gd name="connsiteX3" fmla="*/ 6422923 w 6720694"/>
              <a:gd name="connsiteY3" fmla="*/ 3791019 h 4019998"/>
              <a:gd name="connsiteX4" fmla="*/ 6193944 w 6720694"/>
              <a:gd name="connsiteY4" fmla="*/ 4019998 h 4019998"/>
              <a:gd name="connsiteX5" fmla="*/ 228979 w 6720694"/>
              <a:gd name="connsiteY5" fmla="*/ 4019998 h 4019998"/>
              <a:gd name="connsiteX6" fmla="*/ 0 w 6720694"/>
              <a:gd name="connsiteY6" fmla="*/ 3791019 h 4019998"/>
              <a:gd name="connsiteX7" fmla="*/ 0 w 6720694"/>
              <a:gd name="connsiteY7" fmla="*/ 228979 h 4019998"/>
              <a:gd name="connsiteX0" fmla="*/ 0 w 6939564"/>
              <a:gd name="connsiteY0" fmla="*/ 228979 h 4019998"/>
              <a:gd name="connsiteX1" fmla="*/ 228979 w 6939564"/>
              <a:gd name="connsiteY1" fmla="*/ 0 h 4019998"/>
              <a:gd name="connsiteX2" fmla="*/ 6193944 w 6939564"/>
              <a:gd name="connsiteY2" fmla="*/ 0 h 4019998"/>
              <a:gd name="connsiteX3" fmla="*/ 6193944 w 6939564"/>
              <a:gd name="connsiteY3" fmla="*/ 4019998 h 4019998"/>
              <a:gd name="connsiteX4" fmla="*/ 228979 w 6939564"/>
              <a:gd name="connsiteY4" fmla="*/ 4019998 h 4019998"/>
              <a:gd name="connsiteX5" fmla="*/ 0 w 6939564"/>
              <a:gd name="connsiteY5" fmla="*/ 3791019 h 4019998"/>
              <a:gd name="connsiteX6" fmla="*/ 0 w 6939564"/>
              <a:gd name="connsiteY6" fmla="*/ 228979 h 4019998"/>
              <a:gd name="connsiteX0" fmla="*/ 0 w 6193944"/>
              <a:gd name="connsiteY0" fmla="*/ 228979 h 4019998"/>
              <a:gd name="connsiteX1" fmla="*/ 228979 w 6193944"/>
              <a:gd name="connsiteY1" fmla="*/ 0 h 4019998"/>
              <a:gd name="connsiteX2" fmla="*/ 6193944 w 6193944"/>
              <a:gd name="connsiteY2" fmla="*/ 0 h 4019998"/>
              <a:gd name="connsiteX3" fmla="*/ 6193944 w 6193944"/>
              <a:gd name="connsiteY3" fmla="*/ 4019998 h 4019998"/>
              <a:gd name="connsiteX4" fmla="*/ 228979 w 6193944"/>
              <a:gd name="connsiteY4" fmla="*/ 4019998 h 4019998"/>
              <a:gd name="connsiteX5" fmla="*/ 0 w 6193944"/>
              <a:gd name="connsiteY5" fmla="*/ 3791019 h 4019998"/>
              <a:gd name="connsiteX6" fmla="*/ 0 w 6193944"/>
              <a:gd name="connsiteY6" fmla="*/ 228979 h 401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3944" h="4019998">
                <a:moveTo>
                  <a:pt x="0" y="228979"/>
                </a:moveTo>
                <a:cubicBezTo>
                  <a:pt x="0" y="102517"/>
                  <a:pt x="102517" y="0"/>
                  <a:pt x="228979" y="0"/>
                </a:cubicBezTo>
                <a:lnTo>
                  <a:pt x="6193944" y="0"/>
                </a:lnTo>
                <a:lnTo>
                  <a:pt x="6193944" y="4019998"/>
                </a:lnTo>
                <a:lnTo>
                  <a:pt x="228979" y="4019998"/>
                </a:lnTo>
                <a:cubicBezTo>
                  <a:pt x="102517" y="4019998"/>
                  <a:pt x="0" y="3917481"/>
                  <a:pt x="0" y="3791019"/>
                </a:cubicBezTo>
                <a:lnTo>
                  <a:pt x="0" y="228979"/>
                </a:lnTo>
                <a:close/>
              </a:path>
            </a:pathLst>
          </a:custGeom>
          <a:solidFill>
            <a:srgbClr val="EEF3F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42DBC180-687D-4FED-9C8F-D4EE2C4773FC}"/>
              </a:ext>
            </a:extLst>
          </p:cNvPr>
          <p:cNvSpPr txBox="1"/>
          <p:nvPr/>
        </p:nvSpPr>
        <p:spPr>
          <a:xfrm>
            <a:off x="3314765" y="734313"/>
            <a:ext cx="5641128" cy="4080990"/>
          </a:xfrm>
          <a:prstGeom prst="rect">
            <a:avLst/>
          </a:prstGeom>
          <a:noFill/>
        </p:spPr>
        <p:txBody>
          <a:bodyPr wrap="square" rtlCol="0" anchor="ctr" anchorCtr="0">
            <a:noAutofit/>
          </a:bodyPr>
          <a:lstStyle/>
          <a:p>
            <a:pPr algn="just"/>
            <a:r>
              <a:rPr lang="fr-FR" sz="1200" b="1" dirty="0">
                <a:solidFill>
                  <a:schemeClr val="accent1"/>
                </a:solidFill>
              </a:rPr>
              <a:t>1 - Noël : la fête préférée des Français, symbole de joie et de partage</a:t>
            </a:r>
          </a:p>
          <a:p>
            <a:pPr algn="just"/>
            <a:endParaRPr lang="fr-FR" sz="1200" dirty="0"/>
          </a:p>
          <a:p>
            <a:pPr algn="just"/>
            <a:r>
              <a:rPr lang="fr-FR" sz="1000" b="1" dirty="0"/>
              <a:t>Noël est la fête favorite des Français, loin devant toutes les autres fêtes testées </a:t>
            </a:r>
            <a:r>
              <a:rPr lang="fr-FR" sz="1000" dirty="0"/>
              <a:t>: 76% des Français la placent en tête. Arrive ensuite le Nouvel An qui séduit 40% des Français </a:t>
            </a:r>
            <a:r>
              <a:rPr lang="fr-FR" sz="1000" i="1" dirty="0">
                <a:solidFill>
                  <a:schemeClr val="bg1">
                    <a:lumMod val="50000"/>
                  </a:schemeClr>
                </a:solidFill>
              </a:rPr>
              <a:t>(et 59% des jeunes de 18 à 24 ans)</a:t>
            </a:r>
            <a:r>
              <a:rPr lang="fr-FR" sz="1000" dirty="0"/>
              <a:t>, suivi de Pâques </a:t>
            </a:r>
            <a:r>
              <a:rPr lang="fr-FR" sz="1000" i="1" dirty="0">
                <a:solidFill>
                  <a:schemeClr val="bg1">
                    <a:lumMod val="50000"/>
                  </a:schemeClr>
                </a:solidFill>
              </a:rPr>
              <a:t>(32%)</a:t>
            </a:r>
            <a:r>
              <a:rPr lang="fr-FR" sz="1000" dirty="0"/>
              <a:t>. La Saint-Valentin et Halloween comptent bien moins d’adeptes </a:t>
            </a:r>
            <a:r>
              <a:rPr lang="fr-FR" sz="1000" i="1" dirty="0">
                <a:solidFill>
                  <a:schemeClr val="bg1">
                    <a:lumMod val="50000"/>
                  </a:schemeClr>
                </a:solidFill>
              </a:rPr>
              <a:t>(12% pour les deux), </a:t>
            </a:r>
            <a:r>
              <a:rPr lang="fr-FR" sz="1000" dirty="0"/>
              <a:t>même si Halloween est particulièrement appréciée par les moins de 25 ans </a:t>
            </a:r>
            <a:r>
              <a:rPr lang="fr-FR" sz="1000" i="1" dirty="0">
                <a:solidFill>
                  <a:schemeClr val="bg1">
                    <a:lumMod val="50000"/>
                  </a:schemeClr>
                </a:solidFill>
              </a:rPr>
              <a:t>(31%) </a:t>
            </a:r>
            <a:r>
              <a:rPr lang="fr-FR" sz="1000" dirty="0"/>
              <a:t>et ressort davantage auprès des franciliens </a:t>
            </a:r>
            <a:r>
              <a:rPr lang="fr-FR" sz="1000" i="1" dirty="0">
                <a:solidFill>
                  <a:schemeClr val="bg1">
                    <a:lumMod val="50000"/>
                  </a:schemeClr>
                </a:solidFill>
              </a:rPr>
              <a:t>(19%, +7 points par rapport à la moyenne).</a:t>
            </a:r>
          </a:p>
          <a:p>
            <a:pPr algn="just"/>
            <a:endParaRPr lang="fr-FR" sz="1000" dirty="0"/>
          </a:p>
          <a:p>
            <a:pPr algn="just"/>
            <a:r>
              <a:rPr lang="fr-FR" sz="1000" b="1" dirty="0"/>
              <a:t>Noël évoque avant tout la joie</a:t>
            </a:r>
            <a:r>
              <a:rPr lang="fr-FR" sz="1000" dirty="0"/>
              <a:t> </a:t>
            </a:r>
            <a:r>
              <a:rPr lang="fr-FR" sz="1000" i="1" dirty="0">
                <a:solidFill>
                  <a:schemeClr val="bg1">
                    <a:lumMod val="50000"/>
                  </a:schemeClr>
                </a:solidFill>
              </a:rPr>
              <a:t>(80% de citations) </a:t>
            </a:r>
            <a:r>
              <a:rPr lang="fr-FR" sz="1000" dirty="0"/>
              <a:t>et suscite une véritable impatience à la célébrer </a:t>
            </a:r>
            <a:r>
              <a:rPr lang="fr-FR" sz="1000" i="1" dirty="0">
                <a:solidFill>
                  <a:schemeClr val="bg1">
                    <a:lumMod val="50000"/>
                  </a:schemeClr>
                </a:solidFill>
              </a:rPr>
              <a:t>(59%). </a:t>
            </a:r>
            <a:r>
              <a:rPr lang="fr-FR" sz="1000" dirty="0"/>
              <a:t>Elle n’en demeure pas moins source de stress pour 30% des Français, notamment chez les 50-64 ans </a:t>
            </a:r>
            <a:r>
              <a:rPr lang="fr-FR" sz="1000" i="1" dirty="0">
                <a:solidFill>
                  <a:schemeClr val="bg1">
                    <a:lumMod val="50000"/>
                  </a:schemeClr>
                </a:solidFill>
              </a:rPr>
              <a:t>(39%) </a:t>
            </a:r>
            <a:r>
              <a:rPr lang="fr-FR" sz="1000" dirty="0"/>
              <a:t>et les femmes </a:t>
            </a:r>
            <a:r>
              <a:rPr lang="fr-FR" sz="1000" i="1" dirty="0">
                <a:solidFill>
                  <a:schemeClr val="bg1">
                    <a:lumMod val="50000"/>
                  </a:schemeClr>
                </a:solidFill>
              </a:rPr>
              <a:t>(35%). </a:t>
            </a:r>
            <a:r>
              <a:rPr lang="fr-FR" sz="1000" dirty="0"/>
              <a:t>Les moins de 25 ans sont par ailleurs 14% à ressentir une forme de culpabilité </a:t>
            </a:r>
            <a:r>
              <a:rPr lang="fr-FR" sz="1000" i="1" dirty="0">
                <a:solidFill>
                  <a:schemeClr val="bg1">
                    <a:lumMod val="50000"/>
                  </a:schemeClr>
                </a:solidFill>
              </a:rPr>
              <a:t>(vs. 7% pour l’ensemble). </a:t>
            </a:r>
            <a:r>
              <a:rPr lang="fr-FR" sz="1000" dirty="0"/>
              <a:t>Enfin, un quart des Français </a:t>
            </a:r>
            <a:r>
              <a:rPr lang="fr-FR" sz="1000" i="1" dirty="0">
                <a:solidFill>
                  <a:schemeClr val="bg1">
                    <a:lumMod val="50000"/>
                  </a:schemeClr>
                </a:solidFill>
              </a:rPr>
              <a:t>(25%)</a:t>
            </a:r>
            <a:r>
              <a:rPr lang="fr-FR" sz="1000" i="1" dirty="0"/>
              <a:t> </a:t>
            </a:r>
            <a:r>
              <a:rPr lang="fr-FR" sz="1000" dirty="0"/>
              <a:t>se montre indifférents à ces différentes festivités.</a:t>
            </a:r>
          </a:p>
          <a:p>
            <a:pPr algn="just"/>
            <a:endParaRPr lang="fr-FR" sz="1000" dirty="0"/>
          </a:p>
          <a:p>
            <a:pPr algn="just"/>
            <a:r>
              <a:rPr lang="fr-FR" sz="1000" dirty="0"/>
              <a:t>Malgré ces nuances, </a:t>
            </a:r>
            <a:r>
              <a:rPr lang="fr-FR" sz="1000" b="1" dirty="0"/>
              <a:t>l’esprit de Noël l’emporte largement : pour 70% des Français cette période est synonyme de liesse</a:t>
            </a:r>
            <a:r>
              <a:rPr lang="fr-FR" sz="1000" dirty="0"/>
              <a:t>, même si 13% y voient davantage une corvée </a:t>
            </a:r>
            <a:r>
              <a:rPr lang="fr-FR" sz="1000" i="1" dirty="0">
                <a:solidFill>
                  <a:schemeClr val="bg1">
                    <a:lumMod val="50000"/>
                  </a:schemeClr>
                </a:solidFill>
              </a:rPr>
              <a:t>(un score qui monte à 18% auprès des 50-64 ans)</a:t>
            </a:r>
            <a:r>
              <a:rPr lang="fr-FR" sz="1000" dirty="0"/>
              <a:t>. Avant tout, Noël demeure un moment privilégié de </a:t>
            </a:r>
            <a:r>
              <a:rPr lang="fr-FR" sz="1000" b="1" dirty="0"/>
              <a:t>retrouvailles en famille </a:t>
            </a:r>
            <a:r>
              <a:rPr lang="fr-FR" sz="1000" i="1" dirty="0">
                <a:solidFill>
                  <a:schemeClr val="bg1">
                    <a:lumMod val="50000"/>
                  </a:schemeClr>
                </a:solidFill>
              </a:rPr>
              <a:t>(64%)</a:t>
            </a:r>
            <a:r>
              <a:rPr lang="fr-FR" sz="1000" dirty="0"/>
              <a:t>, </a:t>
            </a:r>
            <a:r>
              <a:rPr lang="fr-FR" sz="1000" b="1" dirty="0"/>
              <a:t>d’échanges de cadeaux </a:t>
            </a:r>
            <a:r>
              <a:rPr lang="fr-FR" sz="1000" i="1" dirty="0">
                <a:solidFill>
                  <a:schemeClr val="bg1">
                    <a:lumMod val="50000"/>
                  </a:schemeClr>
                </a:solidFill>
              </a:rPr>
              <a:t>(44%) </a:t>
            </a:r>
            <a:r>
              <a:rPr lang="fr-FR" sz="1000" dirty="0"/>
              <a:t>et </a:t>
            </a:r>
            <a:r>
              <a:rPr lang="fr-FR" sz="1000" b="1" dirty="0"/>
              <a:t>de partage autour d’un bon repas</a:t>
            </a:r>
            <a:r>
              <a:rPr lang="fr-FR" sz="1000" dirty="0"/>
              <a:t> </a:t>
            </a:r>
            <a:r>
              <a:rPr lang="fr-FR" sz="1000" i="1" dirty="0">
                <a:solidFill>
                  <a:schemeClr val="bg1">
                    <a:lumMod val="50000"/>
                  </a:schemeClr>
                </a:solidFill>
              </a:rPr>
              <a:t>(40%)</a:t>
            </a:r>
            <a:r>
              <a:rPr lang="fr-FR" sz="1000" dirty="0"/>
              <a:t>. Des dimensions qui arrivent largement devant les décorations </a:t>
            </a:r>
            <a:r>
              <a:rPr lang="fr-FR" sz="1000" i="1" dirty="0">
                <a:solidFill>
                  <a:schemeClr val="bg1">
                    <a:lumMod val="50000"/>
                  </a:schemeClr>
                </a:solidFill>
              </a:rPr>
              <a:t>(23%)</a:t>
            </a:r>
            <a:r>
              <a:rPr lang="fr-FR" sz="1000" dirty="0"/>
              <a:t>, les dépenses </a:t>
            </a:r>
            <a:r>
              <a:rPr lang="fr-FR" sz="1000" i="1" dirty="0">
                <a:solidFill>
                  <a:schemeClr val="bg1">
                    <a:lumMod val="50000"/>
                  </a:schemeClr>
                </a:solidFill>
              </a:rPr>
              <a:t>(15%) </a:t>
            </a:r>
            <a:r>
              <a:rPr lang="fr-FR" sz="1000" dirty="0"/>
              <a:t>ou encore la religion </a:t>
            </a:r>
            <a:r>
              <a:rPr lang="fr-FR" sz="1000" i="1" dirty="0">
                <a:solidFill>
                  <a:schemeClr val="bg1">
                    <a:lumMod val="50000"/>
                  </a:schemeClr>
                </a:solidFill>
              </a:rPr>
              <a:t>(13%)</a:t>
            </a:r>
            <a:r>
              <a:rPr lang="fr-FR" sz="1000" dirty="0"/>
              <a:t>. </a:t>
            </a:r>
            <a:endParaRPr lang="fr-FR" sz="1000" i="1" dirty="0">
              <a:solidFill>
                <a:schemeClr val="bg1">
                  <a:lumMod val="50000"/>
                </a:schemeClr>
              </a:solidFill>
            </a:endParaRPr>
          </a:p>
        </p:txBody>
      </p:sp>
    </p:spTree>
    <p:extLst>
      <p:ext uri="{BB962C8B-B14F-4D97-AF65-F5344CB8AC3E}">
        <p14:creationId xmlns:p14="http://schemas.microsoft.com/office/powerpoint/2010/main" val="277173232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539AD9C-75BC-48F3-9D0A-B91B7DB30E3D}"/>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61336" y="907042"/>
            <a:ext cx="2566136" cy="4087333"/>
          </a:xfrm>
          <a:prstGeom prst="rect">
            <a:avLst/>
          </a:prstGeom>
        </p:spPr>
      </p:pic>
      <p:sp>
        <p:nvSpPr>
          <p:cNvPr id="4" name="Espace réservé du numéro de diapositive 3">
            <a:extLst>
              <a:ext uri="{FF2B5EF4-FFF2-40B4-BE49-F238E27FC236}">
                <a16:creationId xmlns:a16="http://schemas.microsoft.com/office/drawing/2014/main" id="{CF49C8E7-4A4C-AE26-7C5F-01AE085E8EED}"/>
              </a:ext>
            </a:extLst>
          </p:cNvPr>
          <p:cNvSpPr>
            <a:spLocks noGrp="1"/>
          </p:cNvSpPr>
          <p:nvPr>
            <p:ph type="sldNum" sz="quarter" idx="11"/>
          </p:nvPr>
        </p:nvSpPr>
        <p:spPr/>
        <p:txBody>
          <a:bodyPr/>
          <a:lstStyle/>
          <a:p>
            <a:fld id="{21995480-1601-7C4D-95DE-8DD54C94E8C4}" type="slidenum">
              <a:rPr lang="fr-FR" smtClean="0"/>
              <a:pPr/>
              <a:t>4</a:t>
            </a:fld>
            <a:endParaRPr lang="fr-FR" dirty="0"/>
          </a:p>
        </p:txBody>
      </p:sp>
      <p:sp>
        <p:nvSpPr>
          <p:cNvPr id="8" name="Titre 5">
            <a:extLst>
              <a:ext uri="{FF2B5EF4-FFF2-40B4-BE49-F238E27FC236}">
                <a16:creationId xmlns:a16="http://schemas.microsoft.com/office/drawing/2014/main" id="{74A07314-C634-7514-5438-72720D243B02}"/>
              </a:ext>
            </a:extLst>
          </p:cNvPr>
          <p:cNvSpPr txBox="1">
            <a:spLocks/>
          </p:cNvSpPr>
          <p:nvPr/>
        </p:nvSpPr>
        <p:spPr>
          <a:xfrm>
            <a:off x="838500" y="353512"/>
            <a:ext cx="8168372" cy="295466"/>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sz="2400" dirty="0"/>
              <a:t>Les principaux enseignements de l’étude </a:t>
            </a:r>
            <a:r>
              <a:rPr lang="fr-FR" b="0" dirty="0">
                <a:solidFill>
                  <a:schemeClr val="bg1">
                    <a:lumMod val="65000"/>
                  </a:schemeClr>
                </a:solidFill>
              </a:rPr>
              <a:t>(2/4)</a:t>
            </a:r>
            <a:endParaRPr lang="fr-FR" sz="2400" b="0" dirty="0">
              <a:solidFill>
                <a:schemeClr val="bg1">
                  <a:lumMod val="65000"/>
                </a:schemeClr>
              </a:solidFill>
            </a:endParaRPr>
          </a:p>
        </p:txBody>
      </p:sp>
      <p:pic>
        <p:nvPicPr>
          <p:cNvPr id="21" name="Picture 2">
            <a:extLst>
              <a:ext uri="{FF2B5EF4-FFF2-40B4-BE49-F238E27FC236}">
                <a16:creationId xmlns:a16="http://schemas.microsoft.com/office/drawing/2014/main" id="{2AA463A5-FAC2-5DC3-4CAB-36BA50514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264" y="4835520"/>
            <a:ext cx="246387" cy="15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832DFD62-6643-BFC9-D0D0-169B09815AEF}"/>
              </a:ext>
            </a:extLst>
          </p:cNvPr>
          <p:cNvSpPr>
            <a:spLocks noGrp="1" noRot="1" noMove="1" noResize="1" noEditPoints="1" noAdjustHandles="1" noChangeArrowheads="1" noChangeShapeType="1"/>
          </p:cNvSpPr>
          <p:nvPr/>
        </p:nvSpPr>
        <p:spPr>
          <a:xfrm>
            <a:off x="8819909" y="4789988"/>
            <a:ext cx="250263" cy="20438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Rectangle : coins arrondis 18">
            <a:extLst>
              <a:ext uri="{FF2B5EF4-FFF2-40B4-BE49-F238E27FC236}">
                <a16:creationId xmlns:a16="http://schemas.microsoft.com/office/drawing/2014/main" id="{A891A356-E33F-3B8B-9F11-A12CEBEFE9B5}"/>
              </a:ext>
            </a:extLst>
          </p:cNvPr>
          <p:cNvSpPr/>
          <p:nvPr/>
        </p:nvSpPr>
        <p:spPr>
          <a:xfrm>
            <a:off x="3126658" y="854345"/>
            <a:ext cx="6017342" cy="4019998"/>
          </a:xfrm>
          <a:custGeom>
            <a:avLst/>
            <a:gdLst>
              <a:gd name="connsiteX0" fmla="*/ 0 w 6422923"/>
              <a:gd name="connsiteY0" fmla="*/ 228979 h 4019998"/>
              <a:gd name="connsiteX1" fmla="*/ 228979 w 6422923"/>
              <a:gd name="connsiteY1" fmla="*/ 0 h 4019998"/>
              <a:gd name="connsiteX2" fmla="*/ 6193944 w 6422923"/>
              <a:gd name="connsiteY2" fmla="*/ 0 h 4019998"/>
              <a:gd name="connsiteX3" fmla="*/ 6422923 w 6422923"/>
              <a:gd name="connsiteY3" fmla="*/ 228979 h 4019998"/>
              <a:gd name="connsiteX4" fmla="*/ 6422923 w 6422923"/>
              <a:gd name="connsiteY4" fmla="*/ 3791019 h 4019998"/>
              <a:gd name="connsiteX5" fmla="*/ 6193944 w 6422923"/>
              <a:gd name="connsiteY5" fmla="*/ 4019998 h 4019998"/>
              <a:gd name="connsiteX6" fmla="*/ 228979 w 6422923"/>
              <a:gd name="connsiteY6" fmla="*/ 4019998 h 4019998"/>
              <a:gd name="connsiteX7" fmla="*/ 0 w 6422923"/>
              <a:gd name="connsiteY7" fmla="*/ 3791019 h 4019998"/>
              <a:gd name="connsiteX8" fmla="*/ 0 w 6422923"/>
              <a:gd name="connsiteY8" fmla="*/ 228979 h 4019998"/>
              <a:gd name="connsiteX0" fmla="*/ 0 w 6720694"/>
              <a:gd name="connsiteY0" fmla="*/ 228979 h 4019998"/>
              <a:gd name="connsiteX1" fmla="*/ 228979 w 6720694"/>
              <a:gd name="connsiteY1" fmla="*/ 0 h 4019998"/>
              <a:gd name="connsiteX2" fmla="*/ 6193944 w 6720694"/>
              <a:gd name="connsiteY2" fmla="*/ 0 h 4019998"/>
              <a:gd name="connsiteX3" fmla="*/ 6422923 w 6720694"/>
              <a:gd name="connsiteY3" fmla="*/ 3791019 h 4019998"/>
              <a:gd name="connsiteX4" fmla="*/ 6193944 w 6720694"/>
              <a:gd name="connsiteY4" fmla="*/ 4019998 h 4019998"/>
              <a:gd name="connsiteX5" fmla="*/ 228979 w 6720694"/>
              <a:gd name="connsiteY5" fmla="*/ 4019998 h 4019998"/>
              <a:gd name="connsiteX6" fmla="*/ 0 w 6720694"/>
              <a:gd name="connsiteY6" fmla="*/ 3791019 h 4019998"/>
              <a:gd name="connsiteX7" fmla="*/ 0 w 6720694"/>
              <a:gd name="connsiteY7" fmla="*/ 228979 h 4019998"/>
              <a:gd name="connsiteX0" fmla="*/ 0 w 6939564"/>
              <a:gd name="connsiteY0" fmla="*/ 228979 h 4019998"/>
              <a:gd name="connsiteX1" fmla="*/ 228979 w 6939564"/>
              <a:gd name="connsiteY1" fmla="*/ 0 h 4019998"/>
              <a:gd name="connsiteX2" fmla="*/ 6193944 w 6939564"/>
              <a:gd name="connsiteY2" fmla="*/ 0 h 4019998"/>
              <a:gd name="connsiteX3" fmla="*/ 6193944 w 6939564"/>
              <a:gd name="connsiteY3" fmla="*/ 4019998 h 4019998"/>
              <a:gd name="connsiteX4" fmla="*/ 228979 w 6939564"/>
              <a:gd name="connsiteY4" fmla="*/ 4019998 h 4019998"/>
              <a:gd name="connsiteX5" fmla="*/ 0 w 6939564"/>
              <a:gd name="connsiteY5" fmla="*/ 3791019 h 4019998"/>
              <a:gd name="connsiteX6" fmla="*/ 0 w 6939564"/>
              <a:gd name="connsiteY6" fmla="*/ 228979 h 4019998"/>
              <a:gd name="connsiteX0" fmla="*/ 0 w 6193944"/>
              <a:gd name="connsiteY0" fmla="*/ 228979 h 4019998"/>
              <a:gd name="connsiteX1" fmla="*/ 228979 w 6193944"/>
              <a:gd name="connsiteY1" fmla="*/ 0 h 4019998"/>
              <a:gd name="connsiteX2" fmla="*/ 6193944 w 6193944"/>
              <a:gd name="connsiteY2" fmla="*/ 0 h 4019998"/>
              <a:gd name="connsiteX3" fmla="*/ 6193944 w 6193944"/>
              <a:gd name="connsiteY3" fmla="*/ 4019998 h 4019998"/>
              <a:gd name="connsiteX4" fmla="*/ 228979 w 6193944"/>
              <a:gd name="connsiteY4" fmla="*/ 4019998 h 4019998"/>
              <a:gd name="connsiteX5" fmla="*/ 0 w 6193944"/>
              <a:gd name="connsiteY5" fmla="*/ 3791019 h 4019998"/>
              <a:gd name="connsiteX6" fmla="*/ 0 w 6193944"/>
              <a:gd name="connsiteY6" fmla="*/ 228979 h 401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3944" h="4019998">
                <a:moveTo>
                  <a:pt x="0" y="228979"/>
                </a:moveTo>
                <a:cubicBezTo>
                  <a:pt x="0" y="102517"/>
                  <a:pt x="102517" y="0"/>
                  <a:pt x="228979" y="0"/>
                </a:cubicBezTo>
                <a:lnTo>
                  <a:pt x="6193944" y="0"/>
                </a:lnTo>
                <a:lnTo>
                  <a:pt x="6193944" y="4019998"/>
                </a:lnTo>
                <a:lnTo>
                  <a:pt x="228979" y="4019998"/>
                </a:lnTo>
                <a:cubicBezTo>
                  <a:pt x="102517" y="4019998"/>
                  <a:pt x="0" y="3917481"/>
                  <a:pt x="0" y="3791019"/>
                </a:cubicBezTo>
                <a:lnTo>
                  <a:pt x="0" y="228979"/>
                </a:lnTo>
                <a:close/>
              </a:path>
            </a:pathLst>
          </a:custGeom>
          <a:solidFill>
            <a:srgbClr val="EEF3F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8FE21B33-76CB-D952-CAD2-EE9937EE2A41}"/>
              </a:ext>
            </a:extLst>
          </p:cNvPr>
          <p:cNvSpPr txBox="1"/>
          <p:nvPr/>
        </p:nvSpPr>
        <p:spPr>
          <a:xfrm>
            <a:off x="3303912" y="1150215"/>
            <a:ext cx="5641128" cy="3600986"/>
          </a:xfrm>
          <a:prstGeom prst="rect">
            <a:avLst/>
          </a:prstGeom>
          <a:noFill/>
        </p:spPr>
        <p:txBody>
          <a:bodyPr wrap="square" rtlCol="0" anchor="ctr" anchorCtr="0">
            <a:noAutofit/>
          </a:bodyPr>
          <a:lstStyle/>
          <a:p>
            <a:pPr algn="just"/>
            <a:r>
              <a:rPr lang="fr-FR" sz="1200" b="1" dirty="0">
                <a:solidFill>
                  <a:schemeClr val="accent1"/>
                </a:solidFill>
              </a:rPr>
              <a:t>2 - Noël 2025 : des budgets globalement stables mais sous tension</a:t>
            </a:r>
          </a:p>
          <a:p>
            <a:pPr algn="just"/>
            <a:endParaRPr lang="fr-FR" sz="1100" dirty="0"/>
          </a:p>
          <a:p>
            <a:pPr algn="just"/>
            <a:r>
              <a:rPr lang="fr-FR" sz="1000" b="1" dirty="0"/>
              <a:t>Près d’un Français sur deux </a:t>
            </a:r>
            <a:r>
              <a:rPr lang="fr-FR" sz="1000" i="1" dirty="0">
                <a:solidFill>
                  <a:schemeClr val="bg1">
                    <a:lumMod val="50000"/>
                  </a:schemeClr>
                </a:solidFill>
              </a:rPr>
              <a:t>(48%) </a:t>
            </a:r>
            <a:r>
              <a:rPr lang="fr-FR" sz="1000" b="1" dirty="0"/>
              <a:t>redoute l’impact du contexte économique actuel sur l’organisation et la préparation des fêtes de fin d’année</a:t>
            </a:r>
            <a:r>
              <a:rPr lang="fr-FR" sz="1000" dirty="0"/>
              <a:t>, une inquiétude en hausse de 3 points par rapport à 2024 mais qui restent en dessous des scores observés en 2022 </a:t>
            </a:r>
            <a:r>
              <a:rPr lang="fr-FR" sz="1000" i="1" dirty="0">
                <a:solidFill>
                  <a:schemeClr val="bg1">
                    <a:lumMod val="50000"/>
                  </a:schemeClr>
                </a:solidFill>
              </a:rPr>
              <a:t>(53%) </a:t>
            </a:r>
            <a:r>
              <a:rPr lang="fr-FR" sz="1000" dirty="0"/>
              <a:t>et 2023</a:t>
            </a:r>
            <a:r>
              <a:rPr lang="fr-FR" sz="1000" i="1" dirty="0">
                <a:solidFill>
                  <a:schemeClr val="bg1">
                    <a:lumMod val="50000"/>
                  </a:schemeClr>
                </a:solidFill>
              </a:rPr>
              <a:t> (56%)</a:t>
            </a:r>
            <a:r>
              <a:rPr lang="fr-FR" sz="1000" dirty="0"/>
              <a:t>. Les moins de 35 ans </a:t>
            </a:r>
            <a:r>
              <a:rPr lang="fr-FR" sz="1000" i="1" dirty="0">
                <a:solidFill>
                  <a:schemeClr val="bg1">
                    <a:lumMod val="50000"/>
                  </a:schemeClr>
                </a:solidFill>
              </a:rPr>
              <a:t>(64%) </a:t>
            </a:r>
            <a:r>
              <a:rPr lang="fr-FR" sz="1000" dirty="0"/>
              <a:t>et les CSP- </a:t>
            </a:r>
            <a:r>
              <a:rPr lang="fr-FR" sz="1000" i="1" dirty="0">
                <a:solidFill>
                  <a:schemeClr val="bg1">
                    <a:lumMod val="50000"/>
                  </a:schemeClr>
                </a:solidFill>
              </a:rPr>
              <a:t>(55%) </a:t>
            </a:r>
            <a:r>
              <a:rPr lang="fr-FR" sz="1000" dirty="0"/>
              <a:t>se montrent les plus préoccupés sur ce point. A l’inverse, les 50 ans et plus apparaissent moins touchés que la moyenne : 60% d’entre eux ne craignent pas l’impact du contexte économique actuel </a:t>
            </a:r>
            <a:r>
              <a:rPr lang="fr-FR" sz="1000" i="1" dirty="0">
                <a:solidFill>
                  <a:schemeClr val="bg1">
                    <a:lumMod val="50000"/>
                  </a:schemeClr>
                </a:solidFill>
              </a:rPr>
              <a:t>(+8 points par rapport à la moyenne)</a:t>
            </a:r>
            <a:r>
              <a:rPr lang="fr-FR" sz="1000" dirty="0"/>
              <a:t>. </a:t>
            </a:r>
          </a:p>
          <a:p>
            <a:pPr algn="just"/>
            <a:endParaRPr lang="fr-FR" sz="1000" dirty="0"/>
          </a:p>
          <a:p>
            <a:pPr algn="just"/>
            <a:r>
              <a:rPr lang="fr-FR" sz="1000" b="1" dirty="0"/>
              <a:t>Leurs principales sources d’inquiétude concernent le prix des aliments </a:t>
            </a:r>
            <a:r>
              <a:rPr lang="fr-FR" sz="1000" i="1" dirty="0">
                <a:solidFill>
                  <a:schemeClr val="bg1">
                    <a:lumMod val="50000"/>
                  </a:schemeClr>
                </a:solidFill>
              </a:rPr>
              <a:t>(74%, -1 point) </a:t>
            </a:r>
            <a:r>
              <a:rPr lang="fr-FR" sz="1000" b="1" dirty="0"/>
              <a:t>et celui des cadeaux </a:t>
            </a:r>
            <a:r>
              <a:rPr lang="fr-FR" sz="1000" i="1" dirty="0">
                <a:solidFill>
                  <a:schemeClr val="bg1">
                    <a:lumMod val="50000"/>
                  </a:schemeClr>
                </a:solidFill>
              </a:rPr>
              <a:t>(68%, +2 points)</a:t>
            </a:r>
            <a:r>
              <a:rPr lang="fr-FR" sz="1000" dirty="0"/>
              <a:t>. Le coût du carburant arrive en troisième position </a:t>
            </a:r>
            <a:r>
              <a:rPr lang="fr-FR" sz="1000" i="1" dirty="0">
                <a:solidFill>
                  <a:schemeClr val="bg1">
                    <a:lumMod val="50000"/>
                  </a:schemeClr>
                </a:solidFill>
              </a:rPr>
              <a:t>(24%) </a:t>
            </a:r>
            <a:r>
              <a:rPr lang="fr-FR" sz="1000" dirty="0"/>
              <a:t>avec une baisse de 4 points. Les perturbations dans les transports préoccupent davantage les Franciliens </a:t>
            </a:r>
            <a:r>
              <a:rPr lang="fr-FR" sz="1000" i="1" dirty="0">
                <a:solidFill>
                  <a:schemeClr val="bg1">
                    <a:lumMod val="50000"/>
                  </a:schemeClr>
                </a:solidFill>
              </a:rPr>
              <a:t>(33% vs. 20% pour l’ensemble)</a:t>
            </a:r>
            <a:r>
              <a:rPr lang="fr-FR" sz="1000" dirty="0"/>
              <a:t>, tandis que le prix des billets de train inquiète plus particulièrement les jeunes et les CSP+ </a:t>
            </a:r>
            <a:r>
              <a:rPr lang="fr-FR" sz="1000" i="1" dirty="0">
                <a:solidFill>
                  <a:schemeClr val="bg1">
                    <a:lumMod val="50000"/>
                  </a:schemeClr>
                </a:solidFill>
              </a:rPr>
              <a:t>(25% vs. 16% pour l’ensemble).</a:t>
            </a:r>
          </a:p>
          <a:p>
            <a:pPr algn="just"/>
            <a:endParaRPr lang="fr-FR" sz="1000" dirty="0"/>
          </a:p>
          <a:p>
            <a:pPr algn="just"/>
            <a:r>
              <a:rPr lang="fr-FR" sz="1000" b="1" dirty="0"/>
              <a:t>Malgré tout, la majorité des Français </a:t>
            </a:r>
            <a:r>
              <a:rPr lang="fr-FR" sz="1000" i="1" dirty="0">
                <a:solidFill>
                  <a:schemeClr val="bg1">
                    <a:lumMod val="50000"/>
                  </a:schemeClr>
                </a:solidFill>
              </a:rPr>
              <a:t>(64%, +2 points)</a:t>
            </a:r>
            <a:r>
              <a:rPr lang="fr-FR" sz="1000" b="1" dirty="0"/>
              <a:t> compte maintenir un budget Noël stable par rapport à l’an dernier</a:t>
            </a:r>
            <a:r>
              <a:rPr lang="fr-FR" sz="1000" dirty="0"/>
              <a:t>, tandis que près d’un quart </a:t>
            </a:r>
            <a:r>
              <a:rPr lang="fr-FR" sz="1000" i="1" dirty="0">
                <a:solidFill>
                  <a:schemeClr val="bg1">
                    <a:lumMod val="50000"/>
                  </a:schemeClr>
                </a:solidFill>
              </a:rPr>
              <a:t>(23%, -1 point) </a:t>
            </a:r>
            <a:r>
              <a:rPr lang="fr-FR" sz="1000" dirty="0"/>
              <a:t>compte le réduire </a:t>
            </a:r>
            <a:r>
              <a:rPr lang="fr-FR" sz="1000" i="1" dirty="0">
                <a:solidFill>
                  <a:schemeClr val="bg1">
                    <a:lumMod val="50000"/>
                  </a:schemeClr>
                </a:solidFill>
              </a:rPr>
              <a:t>(un score qui grimpe à 27% parmi les CSP-)</a:t>
            </a:r>
            <a:r>
              <a:rPr lang="fr-FR" sz="1000" dirty="0"/>
              <a:t>. À l’inverse, 13% envisagent de l’augmenter, un chiffre qui monte à 26% chez les 18-24 ans.</a:t>
            </a:r>
          </a:p>
          <a:p>
            <a:pPr algn="just"/>
            <a:endParaRPr lang="fr-FR" sz="1000" dirty="0"/>
          </a:p>
          <a:p>
            <a:pPr algn="just"/>
            <a:endParaRPr lang="fr-FR" sz="1100" dirty="0"/>
          </a:p>
          <a:p>
            <a:pPr algn="just"/>
            <a:endParaRPr lang="fr-FR" sz="1100" dirty="0"/>
          </a:p>
        </p:txBody>
      </p:sp>
    </p:spTree>
    <p:extLst>
      <p:ext uri="{BB962C8B-B14F-4D97-AF65-F5344CB8AC3E}">
        <p14:creationId xmlns:p14="http://schemas.microsoft.com/office/powerpoint/2010/main" val="225865035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8A0B8E0-B842-078D-F01C-02BAC1EB52AD}"/>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244530" y="1726035"/>
            <a:ext cx="2622964" cy="3166146"/>
          </a:xfrm>
          <a:prstGeom prst="rect">
            <a:avLst/>
          </a:prstGeom>
        </p:spPr>
      </p:pic>
      <p:sp>
        <p:nvSpPr>
          <p:cNvPr id="4" name="Espace réservé du numéro de diapositive 3">
            <a:extLst>
              <a:ext uri="{FF2B5EF4-FFF2-40B4-BE49-F238E27FC236}">
                <a16:creationId xmlns:a16="http://schemas.microsoft.com/office/drawing/2014/main" id="{CF49C8E7-4A4C-AE26-7C5F-01AE085E8EED}"/>
              </a:ext>
            </a:extLst>
          </p:cNvPr>
          <p:cNvSpPr>
            <a:spLocks noGrp="1"/>
          </p:cNvSpPr>
          <p:nvPr>
            <p:ph type="sldNum" sz="quarter" idx="11"/>
          </p:nvPr>
        </p:nvSpPr>
        <p:spPr/>
        <p:txBody>
          <a:bodyPr/>
          <a:lstStyle/>
          <a:p>
            <a:fld id="{21995480-1601-7C4D-95DE-8DD54C94E8C4}" type="slidenum">
              <a:rPr lang="fr-FR" smtClean="0"/>
              <a:pPr/>
              <a:t>5</a:t>
            </a:fld>
            <a:endParaRPr lang="fr-FR"/>
          </a:p>
        </p:txBody>
      </p:sp>
      <p:sp>
        <p:nvSpPr>
          <p:cNvPr id="8" name="Titre 5">
            <a:extLst>
              <a:ext uri="{FF2B5EF4-FFF2-40B4-BE49-F238E27FC236}">
                <a16:creationId xmlns:a16="http://schemas.microsoft.com/office/drawing/2014/main" id="{74A07314-C634-7514-5438-72720D243B02}"/>
              </a:ext>
            </a:extLst>
          </p:cNvPr>
          <p:cNvSpPr txBox="1">
            <a:spLocks/>
          </p:cNvSpPr>
          <p:nvPr/>
        </p:nvSpPr>
        <p:spPr>
          <a:xfrm>
            <a:off x="838500" y="353512"/>
            <a:ext cx="8168372" cy="295466"/>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sz="2400" dirty="0"/>
              <a:t>Les principaux enseignements de l’étude </a:t>
            </a:r>
            <a:r>
              <a:rPr lang="fr-FR" b="0" dirty="0">
                <a:solidFill>
                  <a:schemeClr val="bg1">
                    <a:lumMod val="65000"/>
                  </a:schemeClr>
                </a:solidFill>
              </a:rPr>
              <a:t>(3/4)</a:t>
            </a:r>
            <a:endParaRPr lang="fr-FR" sz="2400" b="0" dirty="0">
              <a:solidFill>
                <a:schemeClr val="bg1">
                  <a:lumMod val="65000"/>
                </a:schemeClr>
              </a:solidFill>
            </a:endParaRPr>
          </a:p>
        </p:txBody>
      </p:sp>
      <p:pic>
        <p:nvPicPr>
          <p:cNvPr id="21" name="Picture 2">
            <a:extLst>
              <a:ext uri="{FF2B5EF4-FFF2-40B4-BE49-F238E27FC236}">
                <a16:creationId xmlns:a16="http://schemas.microsoft.com/office/drawing/2014/main" id="{2AA463A5-FAC2-5DC3-4CAB-36BA50514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264" y="4835520"/>
            <a:ext cx="246387" cy="15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3618BD86-F1B8-5931-C01B-9B4D870B4E00}"/>
              </a:ext>
            </a:extLst>
          </p:cNvPr>
          <p:cNvSpPr>
            <a:spLocks noGrp="1" noRot="1" noMove="1" noResize="1" noEditPoints="1" noAdjustHandles="1" noChangeArrowheads="1" noChangeShapeType="1"/>
          </p:cNvSpPr>
          <p:nvPr/>
        </p:nvSpPr>
        <p:spPr>
          <a:xfrm>
            <a:off x="8819909" y="4789988"/>
            <a:ext cx="250263" cy="20438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Rectangle : coins arrondis 18">
            <a:extLst>
              <a:ext uri="{FF2B5EF4-FFF2-40B4-BE49-F238E27FC236}">
                <a16:creationId xmlns:a16="http://schemas.microsoft.com/office/drawing/2014/main" id="{FBE8CA73-042A-CC36-E4A9-0B21AD619F0C}"/>
              </a:ext>
            </a:extLst>
          </p:cNvPr>
          <p:cNvSpPr/>
          <p:nvPr/>
        </p:nvSpPr>
        <p:spPr>
          <a:xfrm>
            <a:off x="3126658" y="854345"/>
            <a:ext cx="6017342" cy="4019998"/>
          </a:xfrm>
          <a:custGeom>
            <a:avLst/>
            <a:gdLst>
              <a:gd name="connsiteX0" fmla="*/ 0 w 6422923"/>
              <a:gd name="connsiteY0" fmla="*/ 228979 h 4019998"/>
              <a:gd name="connsiteX1" fmla="*/ 228979 w 6422923"/>
              <a:gd name="connsiteY1" fmla="*/ 0 h 4019998"/>
              <a:gd name="connsiteX2" fmla="*/ 6193944 w 6422923"/>
              <a:gd name="connsiteY2" fmla="*/ 0 h 4019998"/>
              <a:gd name="connsiteX3" fmla="*/ 6422923 w 6422923"/>
              <a:gd name="connsiteY3" fmla="*/ 228979 h 4019998"/>
              <a:gd name="connsiteX4" fmla="*/ 6422923 w 6422923"/>
              <a:gd name="connsiteY4" fmla="*/ 3791019 h 4019998"/>
              <a:gd name="connsiteX5" fmla="*/ 6193944 w 6422923"/>
              <a:gd name="connsiteY5" fmla="*/ 4019998 h 4019998"/>
              <a:gd name="connsiteX6" fmla="*/ 228979 w 6422923"/>
              <a:gd name="connsiteY6" fmla="*/ 4019998 h 4019998"/>
              <a:gd name="connsiteX7" fmla="*/ 0 w 6422923"/>
              <a:gd name="connsiteY7" fmla="*/ 3791019 h 4019998"/>
              <a:gd name="connsiteX8" fmla="*/ 0 w 6422923"/>
              <a:gd name="connsiteY8" fmla="*/ 228979 h 4019998"/>
              <a:gd name="connsiteX0" fmla="*/ 0 w 6720694"/>
              <a:gd name="connsiteY0" fmla="*/ 228979 h 4019998"/>
              <a:gd name="connsiteX1" fmla="*/ 228979 w 6720694"/>
              <a:gd name="connsiteY1" fmla="*/ 0 h 4019998"/>
              <a:gd name="connsiteX2" fmla="*/ 6193944 w 6720694"/>
              <a:gd name="connsiteY2" fmla="*/ 0 h 4019998"/>
              <a:gd name="connsiteX3" fmla="*/ 6422923 w 6720694"/>
              <a:gd name="connsiteY3" fmla="*/ 3791019 h 4019998"/>
              <a:gd name="connsiteX4" fmla="*/ 6193944 w 6720694"/>
              <a:gd name="connsiteY4" fmla="*/ 4019998 h 4019998"/>
              <a:gd name="connsiteX5" fmla="*/ 228979 w 6720694"/>
              <a:gd name="connsiteY5" fmla="*/ 4019998 h 4019998"/>
              <a:gd name="connsiteX6" fmla="*/ 0 w 6720694"/>
              <a:gd name="connsiteY6" fmla="*/ 3791019 h 4019998"/>
              <a:gd name="connsiteX7" fmla="*/ 0 w 6720694"/>
              <a:gd name="connsiteY7" fmla="*/ 228979 h 4019998"/>
              <a:gd name="connsiteX0" fmla="*/ 0 w 6939564"/>
              <a:gd name="connsiteY0" fmla="*/ 228979 h 4019998"/>
              <a:gd name="connsiteX1" fmla="*/ 228979 w 6939564"/>
              <a:gd name="connsiteY1" fmla="*/ 0 h 4019998"/>
              <a:gd name="connsiteX2" fmla="*/ 6193944 w 6939564"/>
              <a:gd name="connsiteY2" fmla="*/ 0 h 4019998"/>
              <a:gd name="connsiteX3" fmla="*/ 6193944 w 6939564"/>
              <a:gd name="connsiteY3" fmla="*/ 4019998 h 4019998"/>
              <a:gd name="connsiteX4" fmla="*/ 228979 w 6939564"/>
              <a:gd name="connsiteY4" fmla="*/ 4019998 h 4019998"/>
              <a:gd name="connsiteX5" fmla="*/ 0 w 6939564"/>
              <a:gd name="connsiteY5" fmla="*/ 3791019 h 4019998"/>
              <a:gd name="connsiteX6" fmla="*/ 0 w 6939564"/>
              <a:gd name="connsiteY6" fmla="*/ 228979 h 4019998"/>
              <a:gd name="connsiteX0" fmla="*/ 0 w 6193944"/>
              <a:gd name="connsiteY0" fmla="*/ 228979 h 4019998"/>
              <a:gd name="connsiteX1" fmla="*/ 228979 w 6193944"/>
              <a:gd name="connsiteY1" fmla="*/ 0 h 4019998"/>
              <a:gd name="connsiteX2" fmla="*/ 6193944 w 6193944"/>
              <a:gd name="connsiteY2" fmla="*/ 0 h 4019998"/>
              <a:gd name="connsiteX3" fmla="*/ 6193944 w 6193944"/>
              <a:gd name="connsiteY3" fmla="*/ 4019998 h 4019998"/>
              <a:gd name="connsiteX4" fmla="*/ 228979 w 6193944"/>
              <a:gd name="connsiteY4" fmla="*/ 4019998 h 4019998"/>
              <a:gd name="connsiteX5" fmla="*/ 0 w 6193944"/>
              <a:gd name="connsiteY5" fmla="*/ 3791019 h 4019998"/>
              <a:gd name="connsiteX6" fmla="*/ 0 w 6193944"/>
              <a:gd name="connsiteY6" fmla="*/ 228979 h 401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3944" h="4019998">
                <a:moveTo>
                  <a:pt x="0" y="228979"/>
                </a:moveTo>
                <a:cubicBezTo>
                  <a:pt x="0" y="102517"/>
                  <a:pt x="102517" y="0"/>
                  <a:pt x="228979" y="0"/>
                </a:cubicBezTo>
                <a:lnTo>
                  <a:pt x="6193944" y="0"/>
                </a:lnTo>
                <a:lnTo>
                  <a:pt x="6193944" y="4019998"/>
                </a:lnTo>
                <a:lnTo>
                  <a:pt x="228979" y="4019998"/>
                </a:lnTo>
                <a:cubicBezTo>
                  <a:pt x="102517" y="4019998"/>
                  <a:pt x="0" y="3917481"/>
                  <a:pt x="0" y="3791019"/>
                </a:cubicBezTo>
                <a:lnTo>
                  <a:pt x="0" y="228979"/>
                </a:lnTo>
                <a:close/>
              </a:path>
            </a:pathLst>
          </a:custGeom>
          <a:solidFill>
            <a:srgbClr val="EEF3F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6462F264-97ED-0E66-232C-801AC8C816F5}"/>
              </a:ext>
            </a:extLst>
          </p:cNvPr>
          <p:cNvSpPr txBox="1"/>
          <p:nvPr/>
        </p:nvSpPr>
        <p:spPr>
          <a:xfrm>
            <a:off x="3311060" y="1067743"/>
            <a:ext cx="5641128" cy="3600986"/>
          </a:xfrm>
          <a:prstGeom prst="rect">
            <a:avLst/>
          </a:prstGeom>
          <a:noFill/>
        </p:spPr>
        <p:txBody>
          <a:bodyPr wrap="square" rtlCol="0" anchor="ctr" anchorCtr="0">
            <a:noAutofit/>
          </a:bodyPr>
          <a:lstStyle/>
          <a:p>
            <a:pPr algn="just">
              <a:lnSpc>
                <a:spcPts val="1400"/>
              </a:lnSpc>
            </a:pPr>
            <a:r>
              <a:rPr lang="fr-FR" sz="1000" b="1" dirty="0"/>
              <a:t>Le budget moyen consacré à Noël atteint 491€ cette année</a:t>
            </a:r>
            <a:r>
              <a:rPr lang="fr-FR" sz="1000" dirty="0"/>
              <a:t>, en légère baisse de 6€ par rapport à 2024. Les 65 ans et plus restent les plus dépensiers avec 638€ en moyenne, tandis que l’écart demeure marqué entre les CSP+ </a:t>
            </a:r>
            <a:r>
              <a:rPr lang="fr-FR" sz="1000" i="1" dirty="0">
                <a:solidFill>
                  <a:schemeClr val="bg1">
                    <a:lumMod val="50000"/>
                  </a:schemeClr>
                </a:solidFill>
              </a:rPr>
              <a:t>(517€) </a:t>
            </a:r>
            <a:r>
              <a:rPr lang="fr-FR" sz="1000" dirty="0"/>
              <a:t>et les CSP- </a:t>
            </a:r>
            <a:r>
              <a:rPr lang="fr-FR" sz="1000" i="1" dirty="0">
                <a:solidFill>
                  <a:schemeClr val="bg1">
                    <a:lumMod val="50000"/>
                  </a:schemeClr>
                </a:solidFill>
              </a:rPr>
              <a:t>(370€)</a:t>
            </a:r>
            <a:r>
              <a:rPr lang="fr-FR" sz="1000" dirty="0"/>
              <a:t>. </a:t>
            </a:r>
          </a:p>
          <a:p>
            <a:pPr algn="just">
              <a:lnSpc>
                <a:spcPts val="1400"/>
              </a:lnSpc>
            </a:pPr>
            <a:r>
              <a:rPr lang="fr-FR" sz="1000" dirty="0"/>
              <a:t>Même si la baisse est modérée cette année, le budget de Noël ne cesse de reculer depuis 2022 et atteint son niveau le plus bas depuis 2017.</a:t>
            </a:r>
          </a:p>
          <a:p>
            <a:pPr algn="just">
              <a:lnSpc>
                <a:spcPts val="1400"/>
              </a:lnSpc>
            </a:pPr>
            <a:endParaRPr lang="fr-FR" sz="1000" dirty="0"/>
          </a:p>
          <a:p>
            <a:pPr algn="just">
              <a:lnSpc>
                <a:spcPts val="1400"/>
              </a:lnSpc>
            </a:pPr>
            <a:r>
              <a:rPr lang="fr-FR" sz="1000" b="1" dirty="0"/>
              <a:t>Par ailleurs, la différence entre la baisse du budget moyen </a:t>
            </a:r>
            <a:r>
              <a:rPr lang="fr-FR" sz="1000" i="1" dirty="0">
                <a:solidFill>
                  <a:schemeClr val="bg1">
                    <a:lumMod val="50000"/>
                  </a:schemeClr>
                </a:solidFill>
              </a:rPr>
              <a:t>(-6€) </a:t>
            </a:r>
            <a:r>
              <a:rPr lang="fr-FR" sz="1000" b="1" dirty="0"/>
              <a:t>et celle observée pour la première fois depuis 2022 sur le budget médian </a:t>
            </a:r>
            <a:r>
              <a:rPr lang="fr-FR" sz="1000" i="1" dirty="0">
                <a:solidFill>
                  <a:schemeClr val="bg1">
                    <a:lumMod val="50000"/>
                  </a:schemeClr>
                </a:solidFill>
              </a:rPr>
              <a:t>(qui passe de 400 à 350€ cette année, soit -50€) </a:t>
            </a:r>
            <a:r>
              <a:rPr lang="fr-FR" sz="1000" dirty="0"/>
              <a:t>est intéressante à souligner. Si le budget médian, qui partage la population en deux catégories </a:t>
            </a:r>
            <a:r>
              <a:rPr lang="fr-FR" sz="1000" i="1" dirty="0">
                <a:solidFill>
                  <a:schemeClr val="bg1">
                    <a:lumMod val="50000"/>
                  </a:schemeClr>
                </a:solidFill>
              </a:rPr>
              <a:t>(50% dépensent moins, 50% dépensent plus)</a:t>
            </a:r>
            <a:r>
              <a:rPr lang="fr-FR" sz="1000" dirty="0"/>
              <a:t>, a baissé de 50€ alors que le budget moyen n’a baissé que de 6€, cela indique que les plus aisés ou les plus dépensiers maintiennent voire augmentent leurs dépenses là où la majorité des Français envisagent des économies. Ainsi, la fête de Noël est de plus en plus marquée par des écarts de dépenses au sein de la population.</a:t>
            </a:r>
          </a:p>
          <a:p>
            <a:pPr algn="just"/>
            <a:endParaRPr lang="fr-FR" sz="1000" dirty="0"/>
          </a:p>
          <a:p>
            <a:pPr algn="just"/>
            <a:endParaRPr lang="fr-FR" sz="1000" dirty="0"/>
          </a:p>
          <a:p>
            <a:pPr algn="just"/>
            <a:endParaRPr lang="fr-FR" sz="1000" dirty="0"/>
          </a:p>
          <a:p>
            <a:pPr algn="just"/>
            <a:endParaRPr lang="fr-FR" sz="1000" dirty="0"/>
          </a:p>
          <a:p>
            <a:pPr algn="just"/>
            <a:endParaRPr lang="fr-FR" sz="1000" dirty="0"/>
          </a:p>
        </p:txBody>
      </p:sp>
    </p:spTree>
    <p:extLst>
      <p:ext uri="{BB962C8B-B14F-4D97-AF65-F5344CB8AC3E}">
        <p14:creationId xmlns:p14="http://schemas.microsoft.com/office/powerpoint/2010/main" val="295662994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47F6B-25C3-EB5E-DDAF-B6C5875CA84D}"/>
            </a:ext>
          </a:extLst>
        </p:cNvPr>
        <p:cNvGrpSpPr/>
        <p:nvPr/>
      </p:nvGrpSpPr>
      <p:grpSpPr>
        <a:xfrm>
          <a:off x="0" y="0"/>
          <a:ext cx="0" cy="0"/>
          <a:chOff x="0" y="0"/>
          <a:chExt cx="0" cy="0"/>
        </a:xfrm>
      </p:grpSpPr>
      <p:pic>
        <p:nvPicPr>
          <p:cNvPr id="15" name="Image 14">
            <a:extLst>
              <a:ext uri="{FF2B5EF4-FFF2-40B4-BE49-F238E27FC236}">
                <a16:creationId xmlns:a16="http://schemas.microsoft.com/office/drawing/2014/main" id="{9E9EDF44-737C-1189-A469-1177D8CEA28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flipH="1">
            <a:off x="185917" y="1313376"/>
            <a:ext cx="2738373" cy="3675652"/>
          </a:xfrm>
          <a:prstGeom prst="rect">
            <a:avLst/>
          </a:prstGeom>
        </p:spPr>
      </p:pic>
      <p:sp>
        <p:nvSpPr>
          <p:cNvPr id="4" name="Espace réservé du numéro de diapositive 3">
            <a:extLst>
              <a:ext uri="{FF2B5EF4-FFF2-40B4-BE49-F238E27FC236}">
                <a16:creationId xmlns:a16="http://schemas.microsoft.com/office/drawing/2014/main" id="{8B2C9F12-992C-BFC0-B31C-D8AA044C1FC7}"/>
              </a:ext>
            </a:extLst>
          </p:cNvPr>
          <p:cNvSpPr>
            <a:spLocks noGrp="1"/>
          </p:cNvSpPr>
          <p:nvPr>
            <p:ph type="sldNum" sz="quarter" idx="11"/>
          </p:nvPr>
        </p:nvSpPr>
        <p:spPr/>
        <p:txBody>
          <a:bodyPr/>
          <a:lstStyle/>
          <a:p>
            <a:fld id="{21995480-1601-7C4D-95DE-8DD54C94E8C4}" type="slidenum">
              <a:rPr lang="fr-FR" smtClean="0"/>
              <a:pPr/>
              <a:t>6</a:t>
            </a:fld>
            <a:endParaRPr lang="fr-FR"/>
          </a:p>
        </p:txBody>
      </p:sp>
      <p:sp>
        <p:nvSpPr>
          <p:cNvPr id="8" name="Titre 5">
            <a:extLst>
              <a:ext uri="{FF2B5EF4-FFF2-40B4-BE49-F238E27FC236}">
                <a16:creationId xmlns:a16="http://schemas.microsoft.com/office/drawing/2014/main" id="{E00CDB2D-4E0F-15DD-E036-9D70C477B27C}"/>
              </a:ext>
            </a:extLst>
          </p:cNvPr>
          <p:cNvSpPr txBox="1">
            <a:spLocks/>
          </p:cNvSpPr>
          <p:nvPr/>
        </p:nvSpPr>
        <p:spPr>
          <a:xfrm>
            <a:off x="838500" y="353512"/>
            <a:ext cx="8168372" cy="295466"/>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sz="2400" dirty="0"/>
              <a:t>Les principaux enseignements de l’étude </a:t>
            </a:r>
            <a:r>
              <a:rPr lang="fr-FR" b="0" dirty="0">
                <a:solidFill>
                  <a:schemeClr val="bg1">
                    <a:lumMod val="65000"/>
                  </a:schemeClr>
                </a:solidFill>
              </a:rPr>
              <a:t>(4/4)</a:t>
            </a:r>
            <a:endParaRPr lang="fr-FR" sz="2400" b="0" dirty="0">
              <a:solidFill>
                <a:schemeClr val="bg1">
                  <a:lumMod val="65000"/>
                </a:schemeClr>
              </a:solidFill>
            </a:endParaRPr>
          </a:p>
        </p:txBody>
      </p:sp>
      <p:pic>
        <p:nvPicPr>
          <p:cNvPr id="21" name="Picture 2">
            <a:extLst>
              <a:ext uri="{FF2B5EF4-FFF2-40B4-BE49-F238E27FC236}">
                <a16:creationId xmlns:a16="http://schemas.microsoft.com/office/drawing/2014/main" id="{6F50E1A8-3511-0E85-9722-A504153B9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264" y="4835520"/>
            <a:ext cx="246387" cy="15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1697DFD8-B90E-1162-BE1C-FD8DA7A0BF3A}"/>
              </a:ext>
            </a:extLst>
          </p:cNvPr>
          <p:cNvSpPr>
            <a:spLocks noGrp="1" noRot="1" noMove="1" noResize="1" noEditPoints="1" noAdjustHandles="1" noChangeArrowheads="1" noChangeShapeType="1"/>
          </p:cNvSpPr>
          <p:nvPr/>
        </p:nvSpPr>
        <p:spPr>
          <a:xfrm>
            <a:off x="8819909" y="4789988"/>
            <a:ext cx="250263" cy="20438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Rectangle : coins arrondis 18">
            <a:extLst>
              <a:ext uri="{FF2B5EF4-FFF2-40B4-BE49-F238E27FC236}">
                <a16:creationId xmlns:a16="http://schemas.microsoft.com/office/drawing/2014/main" id="{4D6B5CB3-A573-BC44-B196-C690A3C7FDD3}"/>
              </a:ext>
            </a:extLst>
          </p:cNvPr>
          <p:cNvSpPr/>
          <p:nvPr/>
        </p:nvSpPr>
        <p:spPr>
          <a:xfrm>
            <a:off x="3126658" y="854345"/>
            <a:ext cx="6017342" cy="4019998"/>
          </a:xfrm>
          <a:custGeom>
            <a:avLst/>
            <a:gdLst>
              <a:gd name="connsiteX0" fmla="*/ 0 w 6422923"/>
              <a:gd name="connsiteY0" fmla="*/ 228979 h 4019998"/>
              <a:gd name="connsiteX1" fmla="*/ 228979 w 6422923"/>
              <a:gd name="connsiteY1" fmla="*/ 0 h 4019998"/>
              <a:gd name="connsiteX2" fmla="*/ 6193944 w 6422923"/>
              <a:gd name="connsiteY2" fmla="*/ 0 h 4019998"/>
              <a:gd name="connsiteX3" fmla="*/ 6422923 w 6422923"/>
              <a:gd name="connsiteY3" fmla="*/ 228979 h 4019998"/>
              <a:gd name="connsiteX4" fmla="*/ 6422923 w 6422923"/>
              <a:gd name="connsiteY4" fmla="*/ 3791019 h 4019998"/>
              <a:gd name="connsiteX5" fmla="*/ 6193944 w 6422923"/>
              <a:gd name="connsiteY5" fmla="*/ 4019998 h 4019998"/>
              <a:gd name="connsiteX6" fmla="*/ 228979 w 6422923"/>
              <a:gd name="connsiteY6" fmla="*/ 4019998 h 4019998"/>
              <a:gd name="connsiteX7" fmla="*/ 0 w 6422923"/>
              <a:gd name="connsiteY7" fmla="*/ 3791019 h 4019998"/>
              <a:gd name="connsiteX8" fmla="*/ 0 w 6422923"/>
              <a:gd name="connsiteY8" fmla="*/ 228979 h 4019998"/>
              <a:gd name="connsiteX0" fmla="*/ 0 w 6720694"/>
              <a:gd name="connsiteY0" fmla="*/ 228979 h 4019998"/>
              <a:gd name="connsiteX1" fmla="*/ 228979 w 6720694"/>
              <a:gd name="connsiteY1" fmla="*/ 0 h 4019998"/>
              <a:gd name="connsiteX2" fmla="*/ 6193944 w 6720694"/>
              <a:gd name="connsiteY2" fmla="*/ 0 h 4019998"/>
              <a:gd name="connsiteX3" fmla="*/ 6422923 w 6720694"/>
              <a:gd name="connsiteY3" fmla="*/ 3791019 h 4019998"/>
              <a:gd name="connsiteX4" fmla="*/ 6193944 w 6720694"/>
              <a:gd name="connsiteY4" fmla="*/ 4019998 h 4019998"/>
              <a:gd name="connsiteX5" fmla="*/ 228979 w 6720694"/>
              <a:gd name="connsiteY5" fmla="*/ 4019998 h 4019998"/>
              <a:gd name="connsiteX6" fmla="*/ 0 w 6720694"/>
              <a:gd name="connsiteY6" fmla="*/ 3791019 h 4019998"/>
              <a:gd name="connsiteX7" fmla="*/ 0 w 6720694"/>
              <a:gd name="connsiteY7" fmla="*/ 228979 h 4019998"/>
              <a:gd name="connsiteX0" fmla="*/ 0 w 6939564"/>
              <a:gd name="connsiteY0" fmla="*/ 228979 h 4019998"/>
              <a:gd name="connsiteX1" fmla="*/ 228979 w 6939564"/>
              <a:gd name="connsiteY1" fmla="*/ 0 h 4019998"/>
              <a:gd name="connsiteX2" fmla="*/ 6193944 w 6939564"/>
              <a:gd name="connsiteY2" fmla="*/ 0 h 4019998"/>
              <a:gd name="connsiteX3" fmla="*/ 6193944 w 6939564"/>
              <a:gd name="connsiteY3" fmla="*/ 4019998 h 4019998"/>
              <a:gd name="connsiteX4" fmla="*/ 228979 w 6939564"/>
              <a:gd name="connsiteY4" fmla="*/ 4019998 h 4019998"/>
              <a:gd name="connsiteX5" fmla="*/ 0 w 6939564"/>
              <a:gd name="connsiteY5" fmla="*/ 3791019 h 4019998"/>
              <a:gd name="connsiteX6" fmla="*/ 0 w 6939564"/>
              <a:gd name="connsiteY6" fmla="*/ 228979 h 4019998"/>
              <a:gd name="connsiteX0" fmla="*/ 0 w 6193944"/>
              <a:gd name="connsiteY0" fmla="*/ 228979 h 4019998"/>
              <a:gd name="connsiteX1" fmla="*/ 228979 w 6193944"/>
              <a:gd name="connsiteY1" fmla="*/ 0 h 4019998"/>
              <a:gd name="connsiteX2" fmla="*/ 6193944 w 6193944"/>
              <a:gd name="connsiteY2" fmla="*/ 0 h 4019998"/>
              <a:gd name="connsiteX3" fmla="*/ 6193944 w 6193944"/>
              <a:gd name="connsiteY3" fmla="*/ 4019998 h 4019998"/>
              <a:gd name="connsiteX4" fmla="*/ 228979 w 6193944"/>
              <a:gd name="connsiteY4" fmla="*/ 4019998 h 4019998"/>
              <a:gd name="connsiteX5" fmla="*/ 0 w 6193944"/>
              <a:gd name="connsiteY5" fmla="*/ 3791019 h 4019998"/>
              <a:gd name="connsiteX6" fmla="*/ 0 w 6193944"/>
              <a:gd name="connsiteY6" fmla="*/ 228979 h 401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3944" h="4019998">
                <a:moveTo>
                  <a:pt x="0" y="228979"/>
                </a:moveTo>
                <a:cubicBezTo>
                  <a:pt x="0" y="102517"/>
                  <a:pt x="102517" y="0"/>
                  <a:pt x="228979" y="0"/>
                </a:cubicBezTo>
                <a:lnTo>
                  <a:pt x="6193944" y="0"/>
                </a:lnTo>
                <a:lnTo>
                  <a:pt x="6193944" y="4019998"/>
                </a:lnTo>
                <a:lnTo>
                  <a:pt x="228979" y="4019998"/>
                </a:lnTo>
                <a:cubicBezTo>
                  <a:pt x="102517" y="4019998"/>
                  <a:pt x="0" y="3917481"/>
                  <a:pt x="0" y="3791019"/>
                </a:cubicBezTo>
                <a:lnTo>
                  <a:pt x="0" y="228979"/>
                </a:lnTo>
                <a:close/>
              </a:path>
            </a:pathLst>
          </a:custGeom>
          <a:solidFill>
            <a:srgbClr val="EEF3F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8EEAF677-3B64-6147-D1DE-33D8BEC33B50}"/>
              </a:ext>
            </a:extLst>
          </p:cNvPr>
          <p:cNvSpPr txBox="1"/>
          <p:nvPr/>
        </p:nvSpPr>
        <p:spPr>
          <a:xfrm>
            <a:off x="3311060" y="1067743"/>
            <a:ext cx="5641128" cy="3600986"/>
          </a:xfrm>
          <a:prstGeom prst="rect">
            <a:avLst/>
          </a:prstGeom>
          <a:noFill/>
        </p:spPr>
        <p:txBody>
          <a:bodyPr wrap="square" rtlCol="0" anchor="ctr" anchorCtr="0">
            <a:noAutofit/>
          </a:bodyPr>
          <a:lstStyle/>
          <a:p>
            <a:pPr algn="just">
              <a:lnSpc>
                <a:spcPts val="1200"/>
              </a:lnSpc>
            </a:pPr>
            <a:r>
              <a:rPr lang="fr-FR" sz="1000" dirty="0"/>
              <a:t>En détail, </a:t>
            </a:r>
            <a:r>
              <a:rPr lang="fr-FR" sz="1000" b="1" dirty="0"/>
              <a:t>le budget alloué aux cadeaux reste le plus important, à 297€ en moyenne, mais en diminution</a:t>
            </a:r>
            <a:r>
              <a:rPr lang="fr-FR" sz="1000" dirty="0"/>
              <a:t> </a:t>
            </a:r>
            <a:r>
              <a:rPr lang="fr-FR" sz="1000" i="1" dirty="0">
                <a:solidFill>
                  <a:schemeClr val="bg1">
                    <a:lumMod val="50000"/>
                  </a:schemeClr>
                </a:solidFill>
              </a:rPr>
              <a:t>(-26€)</a:t>
            </a:r>
            <a:r>
              <a:rPr lang="fr-FR" sz="1000" dirty="0"/>
              <a:t>. Viennent ensuite les repas </a:t>
            </a:r>
            <a:r>
              <a:rPr lang="fr-FR" sz="1000" i="1" dirty="0">
                <a:solidFill>
                  <a:schemeClr val="bg1">
                    <a:lumMod val="50000"/>
                  </a:schemeClr>
                </a:solidFill>
              </a:rPr>
              <a:t>(123€, -9€)</a:t>
            </a:r>
            <a:r>
              <a:rPr lang="fr-FR" sz="1000" dirty="0"/>
              <a:t>, les décorations </a:t>
            </a:r>
            <a:r>
              <a:rPr lang="fr-FR" sz="1000" i="1" dirty="0">
                <a:solidFill>
                  <a:schemeClr val="bg1">
                    <a:lumMod val="50000"/>
                  </a:schemeClr>
                </a:solidFill>
              </a:rPr>
              <a:t>(28€, +1€)</a:t>
            </a:r>
            <a:r>
              <a:rPr lang="fr-FR" sz="1000" dirty="0"/>
              <a:t>, les transports </a:t>
            </a:r>
            <a:r>
              <a:rPr lang="fr-FR" sz="1000" i="1" dirty="0">
                <a:solidFill>
                  <a:schemeClr val="bg1">
                    <a:lumMod val="50000"/>
                  </a:schemeClr>
                </a:solidFill>
              </a:rPr>
              <a:t>(25€, +8€) </a:t>
            </a:r>
            <a:r>
              <a:rPr lang="fr-FR" sz="1000" dirty="0"/>
              <a:t>et les tenues </a:t>
            </a:r>
            <a:r>
              <a:rPr lang="fr-FR" sz="1000" i="1" dirty="0">
                <a:solidFill>
                  <a:schemeClr val="bg1">
                    <a:lumMod val="50000"/>
                  </a:schemeClr>
                </a:solidFill>
              </a:rPr>
              <a:t>(23€, +2€)</a:t>
            </a:r>
            <a:r>
              <a:rPr lang="fr-FR" sz="1000" dirty="0"/>
              <a:t>. En dépit de la réduction du budget cadeaux, </a:t>
            </a:r>
            <a:r>
              <a:rPr lang="fr-FR" sz="1000" b="1" dirty="0"/>
              <a:t>le nombre moyen de cadeau que les Français comptent acheter augmente pour atteindre 9 cette année</a:t>
            </a:r>
            <a:r>
              <a:rPr lang="fr-FR" sz="1000" dirty="0"/>
              <a:t>, un score au plus haut depuis 2017. Cela représente deux cadeaux de plus qu’en 2024 en moyenne. Si les Français envisagent de moins dépenser pour les cadeaux, ils comptent en offrir plus cette année.  </a:t>
            </a:r>
          </a:p>
          <a:p>
            <a:pPr algn="just">
              <a:lnSpc>
                <a:spcPts val="1200"/>
              </a:lnSpc>
            </a:pPr>
            <a:endParaRPr lang="fr-FR" sz="1000" dirty="0"/>
          </a:p>
          <a:p>
            <a:pPr algn="just">
              <a:lnSpc>
                <a:spcPts val="1200"/>
              </a:lnSpc>
            </a:pPr>
            <a:r>
              <a:rPr lang="fr-FR" sz="1000" dirty="0"/>
              <a:t>Côté arbitrages, </a:t>
            </a:r>
            <a:r>
              <a:rPr lang="fr-FR" sz="1000" b="1" dirty="0"/>
              <a:t>environ un tiers des Français </a:t>
            </a:r>
            <a:r>
              <a:rPr lang="fr-FR" sz="1000" i="1" dirty="0">
                <a:solidFill>
                  <a:schemeClr val="bg1">
                    <a:lumMod val="50000"/>
                  </a:schemeClr>
                </a:solidFill>
              </a:rPr>
              <a:t>(32%) </a:t>
            </a:r>
            <a:r>
              <a:rPr lang="fr-FR" sz="1000" b="1" dirty="0"/>
              <a:t>ne cherche pas à restreindre leurs dépenses de Noël</a:t>
            </a:r>
            <a:r>
              <a:rPr lang="fr-FR" sz="1000" dirty="0"/>
              <a:t>. Pour ceux qui le font </a:t>
            </a:r>
            <a:r>
              <a:rPr lang="fr-FR" sz="1000" i="1" dirty="0">
                <a:solidFill>
                  <a:schemeClr val="bg1">
                    <a:lumMod val="50000"/>
                  </a:schemeClr>
                </a:solidFill>
              </a:rPr>
              <a:t>(78%)</a:t>
            </a:r>
            <a:r>
              <a:rPr lang="fr-FR" sz="1000" dirty="0"/>
              <a:t>,</a:t>
            </a:r>
            <a:r>
              <a:rPr lang="fr-FR" sz="1000" i="1" dirty="0">
                <a:solidFill>
                  <a:schemeClr val="bg1">
                    <a:lumMod val="50000"/>
                  </a:schemeClr>
                </a:solidFill>
              </a:rPr>
              <a:t> </a:t>
            </a:r>
            <a:r>
              <a:rPr lang="fr-FR" sz="1000" dirty="0"/>
              <a:t>les efforts se concentrent surtout sur les cadeaux </a:t>
            </a:r>
            <a:r>
              <a:rPr lang="fr-FR" sz="1000" i="1" dirty="0">
                <a:solidFill>
                  <a:schemeClr val="bg1">
                    <a:lumMod val="50000"/>
                  </a:schemeClr>
                </a:solidFill>
              </a:rPr>
              <a:t>(21%, +3 pts)</a:t>
            </a:r>
            <a:r>
              <a:rPr lang="fr-FR" sz="1000" dirty="0"/>
              <a:t>, puis sur les tenues vestimentaires </a:t>
            </a:r>
            <a:r>
              <a:rPr lang="fr-FR" sz="1000" i="1" dirty="0">
                <a:solidFill>
                  <a:schemeClr val="bg1">
                    <a:lumMod val="50000"/>
                  </a:schemeClr>
                </a:solidFill>
              </a:rPr>
              <a:t>(19%, -4 pts)</a:t>
            </a:r>
            <a:r>
              <a:rPr lang="fr-FR" sz="1000" dirty="0"/>
              <a:t>, les décorations </a:t>
            </a:r>
            <a:r>
              <a:rPr lang="fr-FR" sz="1000" i="1" dirty="0">
                <a:solidFill>
                  <a:schemeClr val="bg1">
                    <a:lumMod val="50000"/>
                  </a:schemeClr>
                </a:solidFill>
              </a:rPr>
              <a:t>(15%, -1 pt), </a:t>
            </a:r>
            <a:r>
              <a:rPr lang="fr-FR" sz="1000" dirty="0"/>
              <a:t>le repas </a:t>
            </a:r>
            <a:r>
              <a:rPr lang="fr-FR" sz="1000" i="1" dirty="0">
                <a:solidFill>
                  <a:schemeClr val="bg1">
                    <a:lumMod val="50000"/>
                  </a:schemeClr>
                </a:solidFill>
              </a:rPr>
              <a:t>(8%, +2 pts) </a:t>
            </a:r>
            <a:r>
              <a:rPr lang="fr-FR" sz="1000" dirty="0"/>
              <a:t>et les transports </a:t>
            </a:r>
            <a:r>
              <a:rPr lang="fr-FR" sz="1000" i="1" dirty="0">
                <a:solidFill>
                  <a:schemeClr val="bg1">
                    <a:lumMod val="50000"/>
                  </a:schemeClr>
                </a:solidFill>
              </a:rPr>
              <a:t>(5%, stable)</a:t>
            </a:r>
            <a:r>
              <a:rPr lang="fr-FR" sz="1000" dirty="0"/>
              <a:t>.</a:t>
            </a:r>
          </a:p>
          <a:p>
            <a:pPr algn="just">
              <a:lnSpc>
                <a:spcPts val="1200"/>
              </a:lnSpc>
            </a:pPr>
            <a:endParaRPr lang="fr-FR" sz="1000" dirty="0"/>
          </a:p>
          <a:p>
            <a:pPr algn="just">
              <a:lnSpc>
                <a:spcPts val="1200"/>
              </a:lnSpc>
            </a:pPr>
            <a:r>
              <a:rPr lang="fr-FR" sz="1000" b="1" dirty="0"/>
              <a:t>Afin de maîtriser leurs dépenses, beaucoup de Français misent sur les périodes promotionnelles </a:t>
            </a:r>
            <a:r>
              <a:rPr lang="fr-FR" sz="1000" i="1" dirty="0">
                <a:solidFill>
                  <a:schemeClr val="bg1">
                    <a:lumMod val="50000"/>
                  </a:schemeClr>
                </a:solidFill>
              </a:rPr>
              <a:t>(38%, +1 pt)</a:t>
            </a:r>
            <a:r>
              <a:rPr lang="fr-FR" sz="1000" dirty="0"/>
              <a:t>, et en particulier les femmes </a:t>
            </a:r>
            <a:r>
              <a:rPr lang="fr-FR" sz="1000" i="1" dirty="0">
                <a:solidFill>
                  <a:schemeClr val="bg1">
                    <a:lumMod val="50000"/>
                  </a:schemeClr>
                </a:solidFill>
              </a:rPr>
              <a:t>(44%)</a:t>
            </a:r>
            <a:r>
              <a:rPr lang="fr-FR" sz="1000" dirty="0"/>
              <a:t>. D’autres, par exemple, préfèrent n’offrir des cadeaux qu’aux enfants </a:t>
            </a:r>
            <a:r>
              <a:rPr lang="fr-FR" sz="1000" i="1" dirty="0">
                <a:solidFill>
                  <a:schemeClr val="bg1">
                    <a:lumMod val="50000"/>
                  </a:schemeClr>
                </a:solidFill>
              </a:rPr>
              <a:t>(22%, stable)</a:t>
            </a:r>
            <a:r>
              <a:rPr lang="fr-FR" sz="1000" dirty="0"/>
              <a:t>. On remarque que les jeunes sont plus nombreux à envisager de payer en plusieurs fois par carte bancaire pour leurs dépenses de Noël </a:t>
            </a:r>
            <a:r>
              <a:rPr lang="fr-FR" sz="1000" i="1" dirty="0">
                <a:solidFill>
                  <a:schemeClr val="bg1">
                    <a:lumMod val="50000"/>
                  </a:schemeClr>
                </a:solidFill>
              </a:rPr>
              <a:t>(18% vs. 10% pour l’ensemble) </a:t>
            </a:r>
            <a:r>
              <a:rPr lang="fr-FR" sz="1000" dirty="0"/>
              <a:t>ou à recourir au crédit à la consommation </a:t>
            </a:r>
            <a:r>
              <a:rPr lang="fr-FR" sz="1000" i="1" dirty="0">
                <a:solidFill>
                  <a:schemeClr val="bg1">
                    <a:lumMod val="50000"/>
                  </a:schemeClr>
                </a:solidFill>
              </a:rPr>
              <a:t>(12% vs. 3%)</a:t>
            </a:r>
            <a:r>
              <a:rPr lang="fr-FR" sz="1000" dirty="0"/>
              <a:t>. Enfin, près d’un cinquième des 18 à 24 ans </a:t>
            </a:r>
            <a:r>
              <a:rPr lang="fr-FR" sz="1000" i="1" dirty="0">
                <a:solidFill>
                  <a:schemeClr val="bg1">
                    <a:lumMod val="50000"/>
                  </a:schemeClr>
                </a:solidFill>
              </a:rPr>
              <a:t>(19%) </a:t>
            </a:r>
            <a:r>
              <a:rPr lang="fr-FR" sz="1000" dirty="0"/>
              <a:t>comptent fabriquer leurs cadeaux eux-mêmes, contre 10% pour l’ensemble des Français.</a:t>
            </a:r>
          </a:p>
          <a:p>
            <a:pPr algn="just">
              <a:lnSpc>
                <a:spcPts val="1200"/>
              </a:lnSpc>
            </a:pPr>
            <a:endParaRPr lang="fr-FR" sz="1000" dirty="0"/>
          </a:p>
          <a:p>
            <a:pPr algn="just">
              <a:lnSpc>
                <a:spcPts val="1200"/>
              </a:lnSpc>
            </a:pPr>
            <a:endParaRPr lang="fr-FR" sz="1000" dirty="0"/>
          </a:p>
        </p:txBody>
      </p:sp>
    </p:spTree>
    <p:extLst>
      <p:ext uri="{BB962C8B-B14F-4D97-AF65-F5344CB8AC3E}">
        <p14:creationId xmlns:p14="http://schemas.microsoft.com/office/powerpoint/2010/main" val="203380713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D9DA692-7F02-023F-75F7-ACD695080AF6}"/>
              </a:ext>
            </a:extLst>
          </p:cNvPr>
          <p:cNvSpPr/>
          <p:nvPr/>
        </p:nvSpPr>
        <p:spPr>
          <a:xfrm>
            <a:off x="3871356" y="-1"/>
            <a:ext cx="5272644" cy="51435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10" name="Titre 3">
            <a:extLst>
              <a:ext uri="{FF2B5EF4-FFF2-40B4-BE49-F238E27FC236}">
                <a16:creationId xmlns:a16="http://schemas.microsoft.com/office/drawing/2014/main" id="{75D23B18-5A72-46A8-E9E5-1DA572C2D571}"/>
              </a:ext>
            </a:extLst>
          </p:cNvPr>
          <p:cNvSpPr>
            <a:spLocks noGrp="1"/>
          </p:cNvSpPr>
          <p:nvPr>
            <p:ph type="title"/>
          </p:nvPr>
        </p:nvSpPr>
        <p:spPr>
          <a:xfrm>
            <a:off x="4168238" y="1"/>
            <a:ext cx="4975761" cy="5143498"/>
          </a:xfrm>
          <a:prstGeom prst="rect">
            <a:avLst/>
          </a:prstGeom>
          <a:noFill/>
        </p:spPr>
        <p:txBody>
          <a:bodyPr wrap="square" lIns="252000" tIns="252000" rIns="252000" bIns="252000">
            <a:noAutofit/>
          </a:bodyPr>
          <a:lstStyle/>
          <a:p>
            <a:pPr>
              <a:lnSpc>
                <a:spcPct val="100000"/>
              </a:lnSpc>
            </a:pPr>
            <a:r>
              <a:rPr lang="fr-FR" sz="3600" dirty="0">
                <a:solidFill>
                  <a:schemeClr val="accent1">
                    <a:lumMod val="20000"/>
                    <a:lumOff val="80000"/>
                  </a:schemeClr>
                </a:solidFill>
              </a:rPr>
              <a:t>1 - </a:t>
            </a:r>
            <a:r>
              <a:rPr lang="fr-FR" sz="3600" dirty="0"/>
              <a:t>Noël : la fête préférée des Français, symbole de joie et </a:t>
            </a:r>
            <a:br>
              <a:rPr lang="fr-FR" sz="3600" dirty="0"/>
            </a:br>
            <a:r>
              <a:rPr lang="fr-FR" sz="3600" dirty="0"/>
              <a:t>de partage </a:t>
            </a:r>
            <a:endParaRPr lang="fr-FR" sz="4000" dirty="0"/>
          </a:p>
        </p:txBody>
      </p:sp>
      <p:sp>
        <p:nvSpPr>
          <p:cNvPr id="2" name="Rectangle 1">
            <a:extLst>
              <a:ext uri="{FF2B5EF4-FFF2-40B4-BE49-F238E27FC236}">
                <a16:creationId xmlns:a16="http://schemas.microsoft.com/office/drawing/2014/main" id="{1B6D2335-CEE6-E02B-FA1F-61311A6BCC89}"/>
              </a:ext>
            </a:extLst>
          </p:cNvPr>
          <p:cNvSpPr>
            <a:spLocks/>
          </p:cNvSpPr>
          <p:nvPr/>
        </p:nvSpPr>
        <p:spPr>
          <a:xfrm>
            <a:off x="3773819" y="0"/>
            <a:ext cx="150791"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chemeClr val="bg1"/>
              </a:solidFill>
            </a:endParaRPr>
          </a:p>
        </p:txBody>
      </p:sp>
      <p:pic>
        <p:nvPicPr>
          <p:cNvPr id="4" name="Image 3">
            <a:extLst>
              <a:ext uri="{FF2B5EF4-FFF2-40B4-BE49-F238E27FC236}">
                <a16:creationId xmlns:a16="http://schemas.microsoft.com/office/drawing/2014/main" id="{04F23485-772E-5101-135D-344C2479AD4F}"/>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216724" y="591992"/>
            <a:ext cx="3168766" cy="3959515"/>
          </a:xfrm>
          <a:prstGeom prst="rect">
            <a:avLst/>
          </a:prstGeom>
        </p:spPr>
      </p:pic>
    </p:spTree>
    <p:extLst>
      <p:ext uri="{BB962C8B-B14F-4D97-AF65-F5344CB8AC3E}">
        <p14:creationId xmlns:p14="http://schemas.microsoft.com/office/powerpoint/2010/main" val="117010624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DE2CE-72DA-C760-7B98-F3BE6EC6C19C}"/>
            </a:ext>
          </a:extLst>
        </p:cNvPr>
        <p:cNvGrpSpPr/>
        <p:nvPr/>
      </p:nvGrpSpPr>
      <p:grpSpPr>
        <a:xfrm>
          <a:off x="0" y="0"/>
          <a:ext cx="0" cy="0"/>
          <a:chOff x="0" y="0"/>
          <a:chExt cx="0" cy="0"/>
        </a:xfrm>
      </p:grpSpPr>
      <p:pic>
        <p:nvPicPr>
          <p:cNvPr id="14" name="Image 13">
            <a:extLst>
              <a:ext uri="{FF2B5EF4-FFF2-40B4-BE49-F238E27FC236}">
                <a16:creationId xmlns:a16="http://schemas.microsoft.com/office/drawing/2014/main" id="{21E3FB07-8041-792E-2F15-60ED9E295BCD}"/>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5809652" y="2078637"/>
            <a:ext cx="3028081" cy="2757521"/>
          </a:xfrm>
          <a:prstGeom prst="rect">
            <a:avLst/>
          </a:prstGeom>
        </p:spPr>
      </p:pic>
      <p:graphicFrame>
        <p:nvGraphicFramePr>
          <p:cNvPr id="24" name="Graphique 23">
            <a:extLst>
              <a:ext uri="{FF2B5EF4-FFF2-40B4-BE49-F238E27FC236}">
                <a16:creationId xmlns:a16="http://schemas.microsoft.com/office/drawing/2014/main" id="{4C729499-596F-C891-BB7A-3A06CE158F29}"/>
              </a:ext>
            </a:extLst>
          </p:cNvPr>
          <p:cNvGraphicFramePr/>
          <p:nvPr/>
        </p:nvGraphicFramePr>
        <p:xfrm>
          <a:off x="2185716" y="1130884"/>
          <a:ext cx="6946428" cy="3734676"/>
        </p:xfrm>
        <a:graphic>
          <a:graphicData uri="http://schemas.openxmlformats.org/drawingml/2006/chart">
            <c:chart xmlns:c="http://schemas.openxmlformats.org/drawingml/2006/chart" xmlns:r="http://schemas.openxmlformats.org/officeDocument/2006/relationships" r:id="rId3"/>
          </a:graphicData>
        </a:graphic>
      </p:graphicFrame>
      <p:sp>
        <p:nvSpPr>
          <p:cNvPr id="4" name="Espace réservé du numéro de diapositive 3">
            <a:extLst>
              <a:ext uri="{FF2B5EF4-FFF2-40B4-BE49-F238E27FC236}">
                <a16:creationId xmlns:a16="http://schemas.microsoft.com/office/drawing/2014/main" id="{B64B793A-3871-0D45-86A0-96AF99702ED3}"/>
              </a:ext>
            </a:extLst>
          </p:cNvPr>
          <p:cNvSpPr>
            <a:spLocks noGrp="1"/>
          </p:cNvSpPr>
          <p:nvPr>
            <p:ph type="sldNum" sz="quarter" idx="11"/>
          </p:nvPr>
        </p:nvSpPr>
        <p:spPr/>
        <p:txBody>
          <a:bodyPr/>
          <a:lstStyle/>
          <a:p>
            <a:fld id="{21995480-1601-7C4D-95DE-8DD54C94E8C4}" type="slidenum">
              <a:rPr lang="fr-FR" smtClean="0"/>
              <a:pPr/>
              <a:t>8</a:t>
            </a:fld>
            <a:endParaRPr lang="fr-FR"/>
          </a:p>
        </p:txBody>
      </p:sp>
      <p:sp>
        <p:nvSpPr>
          <p:cNvPr id="12" name="ZoneTexte 11">
            <a:extLst>
              <a:ext uri="{FF2B5EF4-FFF2-40B4-BE49-F238E27FC236}">
                <a16:creationId xmlns:a16="http://schemas.microsoft.com/office/drawing/2014/main" id="{BE0AE32A-565A-7EA6-E70B-086845AED262}"/>
              </a:ext>
            </a:extLst>
          </p:cNvPr>
          <p:cNvSpPr txBox="1"/>
          <p:nvPr/>
        </p:nvSpPr>
        <p:spPr>
          <a:xfrm>
            <a:off x="94430" y="669425"/>
            <a:ext cx="7710003" cy="338554"/>
          </a:xfrm>
          <a:prstGeom prst="rect">
            <a:avLst/>
          </a:prstGeom>
          <a:noFill/>
        </p:spPr>
        <p:txBody>
          <a:bodyPr wrap="square" rtlCol="0">
            <a:spAutoFit/>
          </a:bodyPr>
          <a:lstStyle/>
          <a:p>
            <a:pPr defTabSz="457178">
              <a:buClr>
                <a:srgbClr val="FFFFFF">
                  <a:lumMod val="75000"/>
                </a:srgbClr>
              </a:buClr>
              <a:defRPr/>
            </a:pPr>
            <a:r>
              <a:rPr lang="fr-FR" sz="800" dirty="0">
                <a:solidFill>
                  <a:srgbClr val="000000"/>
                </a:solidFill>
                <a:latin typeface="Century Gothic" panose="020F0302020204030204"/>
              </a:rPr>
              <a:t>Q1. </a:t>
            </a:r>
            <a:r>
              <a:rPr lang="fr-FR" sz="800" b="1" dirty="0">
                <a:solidFill>
                  <a:srgbClr val="000000"/>
                </a:solidFill>
                <a:latin typeface="Century Gothic" panose="020F0302020204030204"/>
              </a:rPr>
              <a:t>Quelle est votre fête préférée ? </a:t>
            </a:r>
            <a:r>
              <a:rPr lang="fr-FR" sz="800" dirty="0">
                <a:solidFill>
                  <a:srgbClr val="000000"/>
                </a:solidFill>
                <a:latin typeface="Century Gothic" panose="020F0302020204030204"/>
              </a:rPr>
              <a:t>En premier ? En second ?</a:t>
            </a:r>
          </a:p>
          <a:p>
            <a:pPr defTabSz="457178">
              <a:buClr>
                <a:srgbClr val="FFFFFF">
                  <a:lumMod val="75000"/>
                </a:srgbClr>
              </a:buClr>
              <a:defRPr/>
            </a:pPr>
            <a:r>
              <a:rPr lang="fr-FR" sz="800" i="1" dirty="0">
                <a:solidFill>
                  <a:srgbClr val="7E8385"/>
                </a:solidFill>
                <a:latin typeface="Century Gothic" panose="020F0302020204030204"/>
              </a:rPr>
              <a:t>Base : À tous – Deux réponses possibles</a:t>
            </a:r>
            <a:endParaRPr lang="fr-FR" sz="800" i="1" u="sng" dirty="0">
              <a:solidFill>
                <a:srgbClr val="000000"/>
              </a:solidFill>
              <a:latin typeface="Century Gothic" panose="020F0302020204030204"/>
            </a:endParaRPr>
          </a:p>
        </p:txBody>
      </p:sp>
      <p:sp>
        <p:nvSpPr>
          <p:cNvPr id="7" name="Titre 5">
            <a:extLst>
              <a:ext uri="{FF2B5EF4-FFF2-40B4-BE49-F238E27FC236}">
                <a16:creationId xmlns:a16="http://schemas.microsoft.com/office/drawing/2014/main" id="{5BF6F6C0-A383-47F5-2D5B-E5569254C574}"/>
              </a:ext>
            </a:extLst>
          </p:cNvPr>
          <p:cNvSpPr txBox="1">
            <a:spLocks/>
          </p:cNvSpPr>
          <p:nvPr/>
        </p:nvSpPr>
        <p:spPr>
          <a:xfrm>
            <a:off x="845032" y="405320"/>
            <a:ext cx="7938968" cy="243656"/>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pPr>
              <a:lnSpc>
                <a:spcPts val="1900"/>
              </a:lnSpc>
            </a:pPr>
            <a:r>
              <a:rPr lang="fr-FR" dirty="0"/>
              <a:t>Noël est, de loin, la fête préférée des Français…</a:t>
            </a:r>
          </a:p>
        </p:txBody>
      </p:sp>
      <p:pic>
        <p:nvPicPr>
          <p:cNvPr id="10" name="Image 9">
            <a:extLst>
              <a:ext uri="{FF2B5EF4-FFF2-40B4-BE49-F238E27FC236}">
                <a16:creationId xmlns:a16="http://schemas.microsoft.com/office/drawing/2014/main" id="{3AC3EB66-A839-7BBD-2A73-07C255903DAE}"/>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8391334" y="1"/>
            <a:ext cx="748862" cy="748862"/>
          </a:xfrm>
          <a:prstGeom prst="rect">
            <a:avLst/>
          </a:prstGeom>
        </p:spPr>
      </p:pic>
      <p:grpSp>
        <p:nvGrpSpPr>
          <p:cNvPr id="5" name="Groupe 4">
            <a:extLst>
              <a:ext uri="{FF2B5EF4-FFF2-40B4-BE49-F238E27FC236}">
                <a16:creationId xmlns:a16="http://schemas.microsoft.com/office/drawing/2014/main" id="{5CED7E0E-C803-4C56-95A0-909FDC130740}"/>
              </a:ext>
            </a:extLst>
          </p:cNvPr>
          <p:cNvGrpSpPr/>
          <p:nvPr/>
        </p:nvGrpSpPr>
        <p:grpSpPr>
          <a:xfrm>
            <a:off x="457099" y="1130884"/>
            <a:ext cx="613974" cy="3694761"/>
            <a:chOff x="878417" y="1130884"/>
            <a:chExt cx="613974" cy="3694761"/>
          </a:xfrm>
        </p:grpSpPr>
        <p:pic>
          <p:nvPicPr>
            <p:cNvPr id="8" name="Image 7">
              <a:extLst>
                <a:ext uri="{FF2B5EF4-FFF2-40B4-BE49-F238E27FC236}">
                  <a16:creationId xmlns:a16="http://schemas.microsoft.com/office/drawing/2014/main" id="{5434A825-00E0-FC99-A760-5D4AEF92925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78417" y="1130884"/>
              <a:ext cx="590827" cy="590827"/>
            </a:xfrm>
            <a:prstGeom prst="rect">
              <a:avLst/>
            </a:prstGeom>
          </p:spPr>
        </p:pic>
        <p:pic>
          <p:nvPicPr>
            <p:cNvPr id="15" name="Image 14">
              <a:extLst>
                <a:ext uri="{FF2B5EF4-FFF2-40B4-BE49-F238E27FC236}">
                  <a16:creationId xmlns:a16="http://schemas.microsoft.com/office/drawing/2014/main" id="{CD82F597-7451-48C3-711E-10DB32C813A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26086" y="3665173"/>
              <a:ext cx="546780" cy="546780"/>
            </a:xfrm>
            <a:prstGeom prst="rect">
              <a:avLst/>
            </a:prstGeom>
          </p:spPr>
        </p:pic>
        <p:pic>
          <p:nvPicPr>
            <p:cNvPr id="17" name="Image 16">
              <a:extLst>
                <a:ext uri="{FF2B5EF4-FFF2-40B4-BE49-F238E27FC236}">
                  <a16:creationId xmlns:a16="http://schemas.microsoft.com/office/drawing/2014/main" id="{181F9EE9-4C17-9202-C5FC-C418E5C7B32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17700" y="2399046"/>
              <a:ext cx="546779" cy="546779"/>
            </a:xfrm>
            <a:prstGeom prst="rect">
              <a:avLst/>
            </a:prstGeom>
          </p:spPr>
        </p:pic>
        <p:pic>
          <p:nvPicPr>
            <p:cNvPr id="19" name="Image 18">
              <a:extLst>
                <a:ext uri="{FF2B5EF4-FFF2-40B4-BE49-F238E27FC236}">
                  <a16:creationId xmlns:a16="http://schemas.microsoft.com/office/drawing/2014/main" id="{E8B756D8-694C-6D5E-7E6E-0CFF6E715C4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23079" y="3044590"/>
              <a:ext cx="546779" cy="546779"/>
            </a:xfrm>
            <a:prstGeom prst="rect">
              <a:avLst/>
            </a:prstGeom>
          </p:spPr>
        </p:pic>
        <p:pic>
          <p:nvPicPr>
            <p:cNvPr id="21" name="Image 20">
              <a:extLst>
                <a:ext uri="{FF2B5EF4-FFF2-40B4-BE49-F238E27FC236}">
                  <a16:creationId xmlns:a16="http://schemas.microsoft.com/office/drawing/2014/main" id="{398C8370-44A7-DCC3-71C6-7A4DE7B36D6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01563" y="1760290"/>
              <a:ext cx="590828" cy="590828"/>
            </a:xfrm>
            <a:prstGeom prst="rect">
              <a:avLst/>
            </a:prstGeom>
          </p:spPr>
        </p:pic>
        <p:pic>
          <p:nvPicPr>
            <p:cNvPr id="23" name="Image 22">
              <a:extLst>
                <a:ext uri="{FF2B5EF4-FFF2-40B4-BE49-F238E27FC236}">
                  <a16:creationId xmlns:a16="http://schemas.microsoft.com/office/drawing/2014/main" id="{BE00C149-C35A-721B-3FC4-646B4FA2EC1A}"/>
                </a:ext>
              </a:extLst>
            </p:cNvPr>
            <p:cNvPicPr>
              <a:picLocks noChangeAspect="1"/>
            </p:cNvPicPr>
            <p:nvPr/>
          </p:nvPicPr>
          <p:blipFill>
            <a:blip r:embed="rId11" cstate="hq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36844" y="4317421"/>
              <a:ext cx="508224" cy="508224"/>
            </a:xfrm>
            <a:prstGeom prst="rect">
              <a:avLst/>
            </a:prstGeom>
          </p:spPr>
        </p:pic>
      </p:grpSp>
      <p:sp>
        <p:nvSpPr>
          <p:cNvPr id="25" name="ZoneTexte 24">
            <a:extLst>
              <a:ext uri="{FF2B5EF4-FFF2-40B4-BE49-F238E27FC236}">
                <a16:creationId xmlns:a16="http://schemas.microsoft.com/office/drawing/2014/main" id="{D195F3ED-0152-6D2C-7419-3F2DA03C0DDE}"/>
              </a:ext>
            </a:extLst>
          </p:cNvPr>
          <p:cNvSpPr txBox="1"/>
          <p:nvPr/>
        </p:nvSpPr>
        <p:spPr>
          <a:xfrm>
            <a:off x="5754069" y="1863834"/>
            <a:ext cx="1496242" cy="400110"/>
          </a:xfrm>
          <a:prstGeom prst="rect">
            <a:avLst/>
          </a:prstGeom>
          <a:noFill/>
        </p:spPr>
        <p:txBody>
          <a:bodyPr wrap="square" rtlCol="0">
            <a:spAutoFit/>
          </a:bodyPr>
          <a:lstStyle/>
          <a:p>
            <a:r>
              <a:rPr lang="fr-FR" sz="1000" dirty="0"/>
              <a:t>18-24 ans : </a:t>
            </a:r>
            <a:r>
              <a:rPr lang="fr-FR" sz="1000" b="1" dirty="0">
                <a:solidFill>
                  <a:schemeClr val="accent1">
                    <a:lumMod val="40000"/>
                    <a:lumOff val="60000"/>
                  </a:schemeClr>
                </a:solidFill>
              </a:rPr>
              <a:t>59%</a:t>
            </a:r>
            <a:endParaRPr lang="fr-FR" sz="1000" dirty="0"/>
          </a:p>
          <a:p>
            <a:r>
              <a:rPr lang="fr-FR" sz="1000" dirty="0"/>
              <a:t>Hommes : </a:t>
            </a:r>
            <a:r>
              <a:rPr lang="fr-FR" sz="1000" b="1" dirty="0">
                <a:solidFill>
                  <a:schemeClr val="accent1">
                    <a:lumMod val="40000"/>
                    <a:lumOff val="60000"/>
                  </a:schemeClr>
                </a:solidFill>
              </a:rPr>
              <a:t>46%</a:t>
            </a:r>
          </a:p>
        </p:txBody>
      </p:sp>
      <p:graphicFrame>
        <p:nvGraphicFramePr>
          <p:cNvPr id="26" name="Diagramme 25">
            <a:extLst>
              <a:ext uri="{FF2B5EF4-FFF2-40B4-BE49-F238E27FC236}">
                <a16:creationId xmlns:a16="http://schemas.microsoft.com/office/drawing/2014/main" id="{41FB85FA-4198-094D-2613-BE0BA1806326}"/>
              </a:ext>
            </a:extLst>
          </p:cNvPr>
          <p:cNvGraphicFramePr/>
          <p:nvPr>
            <p:extLst>
              <p:ext uri="{D42A27DB-BD31-4B8C-83A1-F6EECF244321}">
                <p14:modId xmlns:p14="http://schemas.microsoft.com/office/powerpoint/2010/main" val="3694652659"/>
              </p:ext>
            </p:extLst>
          </p:nvPr>
        </p:nvGraphicFramePr>
        <p:xfrm>
          <a:off x="1209652" y="1136170"/>
          <a:ext cx="1496242" cy="372939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27" name="Groupe 26">
            <a:extLst>
              <a:ext uri="{FF2B5EF4-FFF2-40B4-BE49-F238E27FC236}">
                <a16:creationId xmlns:a16="http://schemas.microsoft.com/office/drawing/2014/main" id="{FD276828-A462-EEB4-CCD5-B7403A3E327D}"/>
              </a:ext>
            </a:extLst>
          </p:cNvPr>
          <p:cNvGrpSpPr/>
          <p:nvPr/>
        </p:nvGrpSpPr>
        <p:grpSpPr>
          <a:xfrm>
            <a:off x="7735359" y="1160380"/>
            <a:ext cx="944714" cy="603713"/>
            <a:chOff x="6705958" y="4182986"/>
            <a:chExt cx="944714" cy="603713"/>
          </a:xfrm>
        </p:grpSpPr>
        <p:sp>
          <p:nvSpPr>
            <p:cNvPr id="28" name="Rectangle 27">
              <a:extLst>
                <a:ext uri="{FF2B5EF4-FFF2-40B4-BE49-F238E27FC236}">
                  <a16:creationId xmlns:a16="http://schemas.microsoft.com/office/drawing/2014/main" id="{496D52D5-92F7-9C7C-306D-F21A8BCA7168}"/>
                </a:ext>
              </a:extLst>
            </p:cNvPr>
            <p:cNvSpPr/>
            <p:nvPr/>
          </p:nvSpPr>
          <p:spPr>
            <a:xfrm>
              <a:off x="6847084" y="4347924"/>
              <a:ext cx="72000" cy="72000"/>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9" name="ZoneTexte 28">
              <a:extLst>
                <a:ext uri="{FF2B5EF4-FFF2-40B4-BE49-F238E27FC236}">
                  <a16:creationId xmlns:a16="http://schemas.microsoft.com/office/drawing/2014/main" id="{F21BF5A1-A011-5165-A6F9-2FCC840A855A}"/>
                </a:ext>
              </a:extLst>
            </p:cNvPr>
            <p:cNvSpPr txBox="1"/>
            <p:nvPr/>
          </p:nvSpPr>
          <p:spPr>
            <a:xfrm>
              <a:off x="6903043" y="4266623"/>
              <a:ext cx="747629" cy="215444"/>
            </a:xfrm>
            <a:prstGeom prst="rect">
              <a:avLst/>
            </a:prstGeom>
            <a:noFill/>
          </p:spPr>
          <p:txBody>
            <a:bodyPr wrap="square" rtlCol="0">
              <a:spAutoFit/>
            </a:bodyPr>
            <a:lstStyle/>
            <a:p>
              <a:r>
                <a:rPr lang="fr-FR" sz="800" dirty="0">
                  <a:solidFill>
                    <a:srgbClr val="595959"/>
                  </a:solidFill>
                </a:rPr>
                <a:t>En premier</a:t>
              </a:r>
            </a:p>
          </p:txBody>
        </p:sp>
        <p:sp>
          <p:nvSpPr>
            <p:cNvPr id="30" name="ZoneTexte 29">
              <a:extLst>
                <a:ext uri="{FF2B5EF4-FFF2-40B4-BE49-F238E27FC236}">
                  <a16:creationId xmlns:a16="http://schemas.microsoft.com/office/drawing/2014/main" id="{A010439B-36C0-C790-297B-B52096A7916B}"/>
                </a:ext>
              </a:extLst>
            </p:cNvPr>
            <p:cNvSpPr txBox="1"/>
            <p:nvPr/>
          </p:nvSpPr>
          <p:spPr>
            <a:xfrm>
              <a:off x="6903043" y="4497068"/>
              <a:ext cx="747629" cy="215444"/>
            </a:xfrm>
            <a:prstGeom prst="rect">
              <a:avLst/>
            </a:prstGeom>
            <a:noFill/>
          </p:spPr>
          <p:txBody>
            <a:bodyPr wrap="square" rtlCol="0">
              <a:spAutoFit/>
            </a:bodyPr>
            <a:lstStyle/>
            <a:p>
              <a:r>
                <a:rPr lang="fr-FR" sz="800" dirty="0">
                  <a:solidFill>
                    <a:srgbClr val="595959"/>
                  </a:solidFill>
                </a:rPr>
                <a:t>Au total</a:t>
              </a:r>
            </a:p>
          </p:txBody>
        </p:sp>
        <p:sp>
          <p:nvSpPr>
            <p:cNvPr id="31" name="Rectangle : coins arrondis 30">
              <a:extLst>
                <a:ext uri="{FF2B5EF4-FFF2-40B4-BE49-F238E27FC236}">
                  <a16:creationId xmlns:a16="http://schemas.microsoft.com/office/drawing/2014/main" id="{8522BA53-6319-54BB-F370-1D316BE5DAAB}"/>
                </a:ext>
              </a:extLst>
            </p:cNvPr>
            <p:cNvSpPr/>
            <p:nvPr/>
          </p:nvSpPr>
          <p:spPr>
            <a:xfrm>
              <a:off x="6705958" y="4182986"/>
              <a:ext cx="944714" cy="603713"/>
            </a:xfrm>
            <a:prstGeom prst="roundRect">
              <a:avLst>
                <a:gd name="adj" fmla="val 17664"/>
              </a:avLst>
            </a:prstGeom>
            <a:noFill/>
            <a:ln w="127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E3F8E3CD-EE44-6075-F2A8-772130055E67}"/>
                </a:ext>
              </a:extLst>
            </p:cNvPr>
            <p:cNvSpPr/>
            <p:nvPr/>
          </p:nvSpPr>
          <p:spPr>
            <a:xfrm>
              <a:off x="6841811" y="4570210"/>
              <a:ext cx="72000" cy="72000"/>
            </a:xfrm>
            <a:prstGeom prst="rect">
              <a:avLst/>
            </a:prstGeom>
            <a:solidFill>
              <a:schemeClr val="accent1">
                <a:lumMod val="40000"/>
                <a:lumOff val="60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sp>
        <p:nvSpPr>
          <p:cNvPr id="2" name="ZoneTexte 1">
            <a:extLst>
              <a:ext uri="{FF2B5EF4-FFF2-40B4-BE49-F238E27FC236}">
                <a16:creationId xmlns:a16="http://schemas.microsoft.com/office/drawing/2014/main" id="{1F6F1DD2-CB55-729B-83F3-F77BE7F329CF}"/>
              </a:ext>
            </a:extLst>
          </p:cNvPr>
          <p:cNvSpPr txBox="1"/>
          <p:nvPr/>
        </p:nvSpPr>
        <p:spPr>
          <a:xfrm>
            <a:off x="4343522" y="3727135"/>
            <a:ext cx="1496242" cy="400110"/>
          </a:xfrm>
          <a:prstGeom prst="rect">
            <a:avLst/>
          </a:prstGeom>
          <a:noFill/>
        </p:spPr>
        <p:txBody>
          <a:bodyPr wrap="square" rtlCol="0">
            <a:spAutoFit/>
          </a:bodyPr>
          <a:lstStyle/>
          <a:p>
            <a:r>
              <a:rPr lang="fr-FR" sz="1000" dirty="0"/>
              <a:t>18-24 ans : </a:t>
            </a:r>
            <a:r>
              <a:rPr lang="fr-FR" sz="1000" b="1" dirty="0">
                <a:solidFill>
                  <a:schemeClr val="accent1">
                    <a:lumMod val="40000"/>
                    <a:lumOff val="60000"/>
                  </a:schemeClr>
                </a:solidFill>
              </a:rPr>
              <a:t>31%</a:t>
            </a:r>
          </a:p>
          <a:p>
            <a:r>
              <a:rPr lang="fr-FR" sz="1000" dirty="0"/>
              <a:t>IDF : </a:t>
            </a:r>
            <a:r>
              <a:rPr lang="fr-FR" sz="1000" b="1" dirty="0">
                <a:solidFill>
                  <a:schemeClr val="accent1">
                    <a:lumMod val="40000"/>
                    <a:lumOff val="60000"/>
                  </a:schemeClr>
                </a:solidFill>
              </a:rPr>
              <a:t>19%</a:t>
            </a:r>
            <a:endParaRPr lang="fr-FR" sz="1000" dirty="0"/>
          </a:p>
        </p:txBody>
      </p:sp>
      <p:sp>
        <p:nvSpPr>
          <p:cNvPr id="3" name="ZoneTexte 2">
            <a:extLst>
              <a:ext uri="{FF2B5EF4-FFF2-40B4-BE49-F238E27FC236}">
                <a16:creationId xmlns:a16="http://schemas.microsoft.com/office/drawing/2014/main" id="{85D50B30-908D-FD49-11D8-4230A8633D73}"/>
              </a:ext>
            </a:extLst>
          </p:cNvPr>
          <p:cNvSpPr txBox="1"/>
          <p:nvPr/>
        </p:nvSpPr>
        <p:spPr>
          <a:xfrm>
            <a:off x="4439491" y="4416103"/>
            <a:ext cx="1496242" cy="246221"/>
          </a:xfrm>
          <a:prstGeom prst="rect">
            <a:avLst/>
          </a:prstGeom>
          <a:noFill/>
        </p:spPr>
        <p:txBody>
          <a:bodyPr wrap="square" rtlCol="0">
            <a:spAutoFit/>
          </a:bodyPr>
          <a:lstStyle/>
          <a:p>
            <a:r>
              <a:rPr lang="fr-FR" sz="1000" dirty="0"/>
              <a:t>50-64 ans : </a:t>
            </a:r>
            <a:r>
              <a:rPr lang="fr-FR" sz="1000" b="1" dirty="0">
                <a:solidFill>
                  <a:schemeClr val="accent3"/>
                </a:solidFill>
              </a:rPr>
              <a:t>23%</a:t>
            </a:r>
            <a:endParaRPr lang="fr-FR" sz="1000" dirty="0">
              <a:solidFill>
                <a:schemeClr val="accent3"/>
              </a:solidFill>
            </a:endParaRPr>
          </a:p>
        </p:txBody>
      </p:sp>
    </p:spTree>
    <p:extLst>
      <p:ext uri="{BB962C8B-B14F-4D97-AF65-F5344CB8AC3E}">
        <p14:creationId xmlns:p14="http://schemas.microsoft.com/office/powerpoint/2010/main" val="197939964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92487-9EAB-5393-8085-8A8FDD1DB1C1}"/>
            </a:ext>
          </a:extLst>
        </p:cNvPr>
        <p:cNvGrpSpPr/>
        <p:nvPr/>
      </p:nvGrpSpPr>
      <p:grpSpPr>
        <a:xfrm>
          <a:off x="0" y="0"/>
          <a:ext cx="0" cy="0"/>
          <a:chOff x="0" y="0"/>
          <a:chExt cx="0" cy="0"/>
        </a:xfrm>
      </p:grpSpPr>
      <p:pic>
        <p:nvPicPr>
          <p:cNvPr id="21" name="Image 20">
            <a:extLst>
              <a:ext uri="{FF2B5EF4-FFF2-40B4-BE49-F238E27FC236}">
                <a16:creationId xmlns:a16="http://schemas.microsoft.com/office/drawing/2014/main" id="{F7511FB8-E2EE-473D-EA20-D062E8966682}"/>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5856889" y="1993916"/>
            <a:ext cx="2918097" cy="2794776"/>
          </a:xfrm>
          <a:prstGeom prst="rect">
            <a:avLst/>
          </a:prstGeom>
        </p:spPr>
      </p:pic>
      <p:graphicFrame>
        <p:nvGraphicFramePr>
          <p:cNvPr id="11" name="Graphique 10">
            <a:extLst>
              <a:ext uri="{FF2B5EF4-FFF2-40B4-BE49-F238E27FC236}">
                <a16:creationId xmlns:a16="http://schemas.microsoft.com/office/drawing/2014/main" id="{5628D644-F99C-CE6B-3EFC-EB42AB1A3A8C}"/>
              </a:ext>
            </a:extLst>
          </p:cNvPr>
          <p:cNvGraphicFramePr/>
          <p:nvPr/>
        </p:nvGraphicFramePr>
        <p:xfrm>
          <a:off x="1578189" y="1084733"/>
          <a:ext cx="6946428" cy="3752712"/>
        </p:xfrm>
        <a:graphic>
          <a:graphicData uri="http://schemas.openxmlformats.org/drawingml/2006/chart">
            <c:chart xmlns:c="http://schemas.openxmlformats.org/drawingml/2006/chart" xmlns:r="http://schemas.openxmlformats.org/officeDocument/2006/relationships" r:id="rId3"/>
          </a:graphicData>
        </a:graphic>
      </p:graphicFrame>
      <p:sp>
        <p:nvSpPr>
          <p:cNvPr id="4" name="Espace réservé du numéro de diapositive 3">
            <a:extLst>
              <a:ext uri="{FF2B5EF4-FFF2-40B4-BE49-F238E27FC236}">
                <a16:creationId xmlns:a16="http://schemas.microsoft.com/office/drawing/2014/main" id="{EBF83427-E6C4-9CC6-2233-A93BD1B9753D}"/>
              </a:ext>
            </a:extLst>
          </p:cNvPr>
          <p:cNvSpPr>
            <a:spLocks noGrp="1"/>
          </p:cNvSpPr>
          <p:nvPr>
            <p:ph type="sldNum" sz="quarter" idx="11"/>
          </p:nvPr>
        </p:nvSpPr>
        <p:spPr/>
        <p:txBody>
          <a:bodyPr/>
          <a:lstStyle/>
          <a:p>
            <a:fld id="{21995480-1601-7C4D-95DE-8DD54C94E8C4}" type="slidenum">
              <a:rPr lang="fr-FR" smtClean="0"/>
              <a:pPr/>
              <a:t>9</a:t>
            </a:fld>
            <a:endParaRPr lang="fr-FR"/>
          </a:p>
        </p:txBody>
      </p:sp>
      <p:sp>
        <p:nvSpPr>
          <p:cNvPr id="12" name="ZoneTexte 11">
            <a:extLst>
              <a:ext uri="{FF2B5EF4-FFF2-40B4-BE49-F238E27FC236}">
                <a16:creationId xmlns:a16="http://schemas.microsoft.com/office/drawing/2014/main" id="{C6F70ED2-A7A6-5206-66E2-8B4BA1E84E65}"/>
              </a:ext>
            </a:extLst>
          </p:cNvPr>
          <p:cNvSpPr txBox="1"/>
          <p:nvPr/>
        </p:nvSpPr>
        <p:spPr>
          <a:xfrm>
            <a:off x="94430" y="669425"/>
            <a:ext cx="7710003" cy="338554"/>
          </a:xfrm>
          <a:prstGeom prst="rect">
            <a:avLst/>
          </a:prstGeom>
          <a:noFill/>
        </p:spPr>
        <p:txBody>
          <a:bodyPr wrap="square" rtlCol="0">
            <a:spAutoFit/>
          </a:bodyPr>
          <a:lstStyle/>
          <a:p>
            <a:pPr defTabSz="457178">
              <a:buClr>
                <a:srgbClr val="FFFFFF">
                  <a:lumMod val="75000"/>
                </a:srgbClr>
              </a:buClr>
              <a:defRPr/>
            </a:pPr>
            <a:r>
              <a:rPr lang="fr-FR" sz="800" dirty="0">
                <a:solidFill>
                  <a:srgbClr val="000000"/>
                </a:solidFill>
                <a:latin typeface="Century Gothic" panose="020F0302020204030204"/>
              </a:rPr>
              <a:t>Q2. </a:t>
            </a:r>
            <a:r>
              <a:rPr lang="fr-FR" sz="800" b="1" dirty="0">
                <a:solidFill>
                  <a:srgbClr val="000000"/>
                </a:solidFill>
                <a:latin typeface="Century Gothic" panose="020F0302020204030204"/>
              </a:rPr>
              <a:t>Quels sont les sentiments que vous associez le plus à Noel ? </a:t>
            </a:r>
            <a:r>
              <a:rPr lang="fr-FR" sz="800" dirty="0">
                <a:solidFill>
                  <a:srgbClr val="000000"/>
                </a:solidFill>
                <a:latin typeface="Century Gothic" panose="020F0302020204030204"/>
              </a:rPr>
              <a:t>En premier ? En second ?</a:t>
            </a:r>
          </a:p>
          <a:p>
            <a:pPr defTabSz="457178">
              <a:buClr>
                <a:srgbClr val="FFFFFF">
                  <a:lumMod val="75000"/>
                </a:srgbClr>
              </a:buClr>
              <a:defRPr/>
            </a:pPr>
            <a:r>
              <a:rPr lang="fr-FR" sz="800" i="1" dirty="0">
                <a:solidFill>
                  <a:srgbClr val="7E8385"/>
                </a:solidFill>
                <a:latin typeface="Century Gothic" panose="020F0302020204030204"/>
              </a:rPr>
              <a:t>Base : À tous – Deux réponses possibles</a:t>
            </a:r>
            <a:endParaRPr lang="fr-FR" sz="800" i="1" u="sng" dirty="0">
              <a:solidFill>
                <a:srgbClr val="000000"/>
              </a:solidFill>
              <a:latin typeface="Century Gothic" panose="020F0302020204030204"/>
            </a:endParaRPr>
          </a:p>
        </p:txBody>
      </p:sp>
      <p:sp>
        <p:nvSpPr>
          <p:cNvPr id="7" name="Titre 5">
            <a:extLst>
              <a:ext uri="{FF2B5EF4-FFF2-40B4-BE49-F238E27FC236}">
                <a16:creationId xmlns:a16="http://schemas.microsoft.com/office/drawing/2014/main" id="{E2497513-82C6-2E85-5851-8A7D2939E067}"/>
              </a:ext>
            </a:extLst>
          </p:cNvPr>
          <p:cNvSpPr txBox="1">
            <a:spLocks/>
          </p:cNvSpPr>
          <p:nvPr/>
        </p:nvSpPr>
        <p:spPr>
          <a:xfrm>
            <a:off x="845032" y="161663"/>
            <a:ext cx="6887295" cy="48731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pPr>
              <a:lnSpc>
                <a:spcPts val="1900"/>
              </a:lnSpc>
            </a:pPr>
            <a:r>
              <a:rPr lang="fr-FR" dirty="0"/>
              <a:t>Une fête qui évoque avant tout la joie et nourrie l’impatience de la célébrer</a:t>
            </a:r>
          </a:p>
        </p:txBody>
      </p:sp>
      <p:pic>
        <p:nvPicPr>
          <p:cNvPr id="10" name="Image 9">
            <a:extLst>
              <a:ext uri="{FF2B5EF4-FFF2-40B4-BE49-F238E27FC236}">
                <a16:creationId xmlns:a16="http://schemas.microsoft.com/office/drawing/2014/main" id="{501A93A7-8AF8-2357-1C40-1662D0FA2631}"/>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8391334" y="1"/>
            <a:ext cx="748862" cy="748862"/>
          </a:xfrm>
          <a:prstGeom prst="rect">
            <a:avLst/>
          </a:prstGeom>
        </p:spPr>
      </p:pic>
      <p:sp>
        <p:nvSpPr>
          <p:cNvPr id="5" name="ZoneTexte 4">
            <a:extLst>
              <a:ext uri="{FF2B5EF4-FFF2-40B4-BE49-F238E27FC236}">
                <a16:creationId xmlns:a16="http://schemas.microsoft.com/office/drawing/2014/main" id="{58BD38A3-1F9A-4285-2CAC-82F433EE3E5F}"/>
              </a:ext>
            </a:extLst>
          </p:cNvPr>
          <p:cNvSpPr txBox="1"/>
          <p:nvPr/>
        </p:nvSpPr>
        <p:spPr>
          <a:xfrm>
            <a:off x="4886399" y="2761034"/>
            <a:ext cx="1394197" cy="400110"/>
          </a:xfrm>
          <a:prstGeom prst="rect">
            <a:avLst/>
          </a:prstGeom>
          <a:noFill/>
        </p:spPr>
        <p:txBody>
          <a:bodyPr wrap="square" rtlCol="0">
            <a:spAutoFit/>
          </a:bodyPr>
          <a:lstStyle/>
          <a:p>
            <a:r>
              <a:rPr lang="fr-FR" sz="1000" dirty="0"/>
              <a:t>50-64 ans : </a:t>
            </a:r>
            <a:r>
              <a:rPr lang="fr-FR" sz="1000" b="1" dirty="0">
                <a:solidFill>
                  <a:schemeClr val="accent3">
                    <a:lumMod val="40000"/>
                    <a:lumOff val="60000"/>
                  </a:schemeClr>
                </a:solidFill>
              </a:rPr>
              <a:t>39%</a:t>
            </a:r>
            <a:endParaRPr lang="fr-FR" sz="1000" dirty="0"/>
          </a:p>
          <a:p>
            <a:r>
              <a:rPr lang="fr-FR" sz="1000" dirty="0"/>
              <a:t>Femmes : </a:t>
            </a:r>
            <a:r>
              <a:rPr lang="fr-FR" sz="1000" b="1" dirty="0">
                <a:solidFill>
                  <a:schemeClr val="accent3">
                    <a:lumMod val="40000"/>
                    <a:lumOff val="60000"/>
                  </a:schemeClr>
                </a:solidFill>
              </a:rPr>
              <a:t>35%</a:t>
            </a:r>
          </a:p>
        </p:txBody>
      </p:sp>
      <p:graphicFrame>
        <p:nvGraphicFramePr>
          <p:cNvPr id="6" name="Diagramme 5">
            <a:extLst>
              <a:ext uri="{FF2B5EF4-FFF2-40B4-BE49-F238E27FC236}">
                <a16:creationId xmlns:a16="http://schemas.microsoft.com/office/drawing/2014/main" id="{3A0FB730-5AF1-E699-E89F-AB2311CAA8DC}"/>
              </a:ext>
            </a:extLst>
          </p:cNvPr>
          <p:cNvGraphicFramePr/>
          <p:nvPr/>
        </p:nvGraphicFramePr>
        <p:xfrm>
          <a:off x="554551" y="1115028"/>
          <a:ext cx="1718235" cy="37527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27" name="Groupe 26">
            <a:extLst>
              <a:ext uri="{FF2B5EF4-FFF2-40B4-BE49-F238E27FC236}">
                <a16:creationId xmlns:a16="http://schemas.microsoft.com/office/drawing/2014/main" id="{004F5392-4044-3D47-703E-771CB5206866}"/>
              </a:ext>
            </a:extLst>
          </p:cNvPr>
          <p:cNvGrpSpPr/>
          <p:nvPr/>
        </p:nvGrpSpPr>
        <p:grpSpPr>
          <a:xfrm>
            <a:off x="7515780" y="1206210"/>
            <a:ext cx="1116168" cy="603713"/>
            <a:chOff x="7468482" y="1206210"/>
            <a:chExt cx="1116168" cy="603713"/>
          </a:xfrm>
        </p:grpSpPr>
        <p:grpSp>
          <p:nvGrpSpPr>
            <p:cNvPr id="26" name="Groupe 25">
              <a:extLst>
                <a:ext uri="{FF2B5EF4-FFF2-40B4-BE49-F238E27FC236}">
                  <a16:creationId xmlns:a16="http://schemas.microsoft.com/office/drawing/2014/main" id="{FF1B5BF9-7051-DFEE-003B-C62DE4794C22}"/>
                </a:ext>
              </a:extLst>
            </p:cNvPr>
            <p:cNvGrpSpPr/>
            <p:nvPr/>
          </p:nvGrpSpPr>
          <p:grpSpPr>
            <a:xfrm>
              <a:off x="7468482" y="1206210"/>
              <a:ext cx="1116168" cy="603713"/>
              <a:chOff x="7468482" y="1206210"/>
              <a:chExt cx="1116168" cy="603713"/>
            </a:xfrm>
          </p:grpSpPr>
          <p:grpSp>
            <p:nvGrpSpPr>
              <p:cNvPr id="13" name="Groupe 12">
                <a:extLst>
                  <a:ext uri="{FF2B5EF4-FFF2-40B4-BE49-F238E27FC236}">
                    <a16:creationId xmlns:a16="http://schemas.microsoft.com/office/drawing/2014/main" id="{D08DF904-69F0-145E-0589-78FA525D62F4}"/>
                  </a:ext>
                </a:extLst>
              </p:cNvPr>
              <p:cNvGrpSpPr/>
              <p:nvPr/>
            </p:nvGrpSpPr>
            <p:grpSpPr>
              <a:xfrm>
                <a:off x="7468482" y="1206210"/>
                <a:ext cx="1116168" cy="603713"/>
                <a:chOff x="6545076" y="4182986"/>
                <a:chExt cx="1116168" cy="603713"/>
              </a:xfrm>
            </p:grpSpPr>
            <p:sp>
              <p:nvSpPr>
                <p:cNvPr id="14" name="Rectangle 13">
                  <a:extLst>
                    <a:ext uri="{FF2B5EF4-FFF2-40B4-BE49-F238E27FC236}">
                      <a16:creationId xmlns:a16="http://schemas.microsoft.com/office/drawing/2014/main" id="{A66C01B2-D100-E017-AB22-7191CB0EEE0F}"/>
                    </a:ext>
                  </a:extLst>
                </p:cNvPr>
                <p:cNvSpPr/>
                <p:nvPr/>
              </p:nvSpPr>
              <p:spPr>
                <a:xfrm>
                  <a:off x="6847084" y="4347924"/>
                  <a:ext cx="72000" cy="72000"/>
                </a:xfrm>
                <a:prstGeom prst="rect">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5" name="ZoneTexte 14">
                  <a:extLst>
                    <a:ext uri="{FF2B5EF4-FFF2-40B4-BE49-F238E27FC236}">
                      <a16:creationId xmlns:a16="http://schemas.microsoft.com/office/drawing/2014/main" id="{1E8C40E9-A2AD-BCF2-EE43-9E3E63434580}"/>
                    </a:ext>
                  </a:extLst>
                </p:cNvPr>
                <p:cNvSpPr txBox="1"/>
                <p:nvPr/>
              </p:nvSpPr>
              <p:spPr>
                <a:xfrm>
                  <a:off x="6903043" y="4266623"/>
                  <a:ext cx="747629" cy="215444"/>
                </a:xfrm>
                <a:prstGeom prst="rect">
                  <a:avLst/>
                </a:prstGeom>
                <a:noFill/>
              </p:spPr>
              <p:txBody>
                <a:bodyPr wrap="square" rtlCol="0">
                  <a:spAutoFit/>
                </a:bodyPr>
                <a:lstStyle/>
                <a:p>
                  <a:r>
                    <a:rPr lang="fr-FR" sz="800" dirty="0">
                      <a:solidFill>
                        <a:srgbClr val="595959"/>
                      </a:solidFill>
                    </a:rPr>
                    <a:t>En premier</a:t>
                  </a:r>
                </a:p>
              </p:txBody>
            </p:sp>
            <p:sp>
              <p:nvSpPr>
                <p:cNvPr id="17" name="ZoneTexte 16">
                  <a:extLst>
                    <a:ext uri="{FF2B5EF4-FFF2-40B4-BE49-F238E27FC236}">
                      <a16:creationId xmlns:a16="http://schemas.microsoft.com/office/drawing/2014/main" id="{6742FF96-77C5-5B45-C130-918648A0CE0E}"/>
                    </a:ext>
                  </a:extLst>
                </p:cNvPr>
                <p:cNvSpPr txBox="1"/>
                <p:nvPr/>
              </p:nvSpPr>
              <p:spPr>
                <a:xfrm>
                  <a:off x="6903043" y="4497068"/>
                  <a:ext cx="747629" cy="215444"/>
                </a:xfrm>
                <a:prstGeom prst="rect">
                  <a:avLst/>
                </a:prstGeom>
                <a:noFill/>
              </p:spPr>
              <p:txBody>
                <a:bodyPr wrap="square" rtlCol="0">
                  <a:spAutoFit/>
                </a:bodyPr>
                <a:lstStyle/>
                <a:p>
                  <a:r>
                    <a:rPr lang="fr-FR" sz="800" dirty="0">
                      <a:solidFill>
                        <a:srgbClr val="595959"/>
                      </a:solidFill>
                    </a:rPr>
                    <a:t>Au total</a:t>
                  </a:r>
                </a:p>
              </p:txBody>
            </p:sp>
            <p:sp>
              <p:nvSpPr>
                <p:cNvPr id="18" name="Rectangle : coins arrondis 17">
                  <a:extLst>
                    <a:ext uri="{FF2B5EF4-FFF2-40B4-BE49-F238E27FC236}">
                      <a16:creationId xmlns:a16="http://schemas.microsoft.com/office/drawing/2014/main" id="{445301D4-7B30-6A7E-8CF7-789A5C12EA6E}"/>
                    </a:ext>
                  </a:extLst>
                </p:cNvPr>
                <p:cNvSpPr/>
                <p:nvPr/>
              </p:nvSpPr>
              <p:spPr>
                <a:xfrm>
                  <a:off x="6545076" y="4182986"/>
                  <a:ext cx="1116168" cy="603713"/>
                </a:xfrm>
                <a:prstGeom prst="roundRect">
                  <a:avLst>
                    <a:gd name="adj" fmla="val 17664"/>
                  </a:avLst>
                </a:prstGeom>
                <a:noFill/>
                <a:ln w="127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F9859A71-2C26-74FB-ACE4-416FEFFFE439}"/>
                    </a:ext>
                  </a:extLst>
                </p:cNvPr>
                <p:cNvSpPr/>
                <p:nvPr/>
              </p:nvSpPr>
              <p:spPr>
                <a:xfrm>
                  <a:off x="6841811" y="4570210"/>
                  <a:ext cx="72000" cy="72000"/>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sp>
            <p:nvSpPr>
              <p:cNvPr id="24" name="Rectangle 23">
                <a:extLst>
                  <a:ext uri="{FF2B5EF4-FFF2-40B4-BE49-F238E27FC236}">
                    <a16:creationId xmlns:a16="http://schemas.microsoft.com/office/drawing/2014/main" id="{88280053-2E80-8139-5587-F0055D64F8F5}"/>
                  </a:ext>
                </a:extLst>
              </p:cNvPr>
              <p:cNvSpPr/>
              <p:nvPr/>
            </p:nvSpPr>
            <p:spPr>
              <a:xfrm>
                <a:off x="7685029" y="1592085"/>
                <a:ext cx="72000" cy="72000"/>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5" name="Rectangle 24">
                <a:extLst>
                  <a:ext uri="{FF2B5EF4-FFF2-40B4-BE49-F238E27FC236}">
                    <a16:creationId xmlns:a16="http://schemas.microsoft.com/office/drawing/2014/main" id="{68FD8F92-8BF6-CEC1-5FB3-AF27E7A03DEF}"/>
                  </a:ext>
                </a:extLst>
              </p:cNvPr>
              <p:cNvSpPr/>
              <p:nvPr/>
            </p:nvSpPr>
            <p:spPr>
              <a:xfrm>
                <a:off x="7600964" y="1592014"/>
                <a:ext cx="72000" cy="72000"/>
              </a:xfrm>
              <a:prstGeom prst="rect">
                <a:avLst/>
              </a:prstGeom>
              <a:solidFill>
                <a:schemeClr val="accent1">
                  <a:lumMod val="40000"/>
                  <a:lumOff val="60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sp>
          <p:nvSpPr>
            <p:cNvPr id="22" name="Rectangle 21">
              <a:extLst>
                <a:ext uri="{FF2B5EF4-FFF2-40B4-BE49-F238E27FC236}">
                  <a16:creationId xmlns:a16="http://schemas.microsoft.com/office/drawing/2014/main" id="{3E9108A9-4EE5-C282-B81C-9E65FBC981DD}"/>
                </a:ext>
              </a:extLst>
            </p:cNvPr>
            <p:cNvSpPr/>
            <p:nvPr/>
          </p:nvSpPr>
          <p:spPr>
            <a:xfrm>
              <a:off x="7685029" y="1371148"/>
              <a:ext cx="72000" cy="72000"/>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3" name="Rectangle 22">
              <a:extLst>
                <a:ext uri="{FF2B5EF4-FFF2-40B4-BE49-F238E27FC236}">
                  <a16:creationId xmlns:a16="http://schemas.microsoft.com/office/drawing/2014/main" id="{C5B5012F-71FD-4A60-0674-C5BA1AD42859}"/>
                </a:ext>
              </a:extLst>
            </p:cNvPr>
            <p:cNvSpPr/>
            <p:nvPr/>
          </p:nvSpPr>
          <p:spPr>
            <a:xfrm>
              <a:off x="7605234" y="1368128"/>
              <a:ext cx="72000" cy="72000"/>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sp>
        <p:nvSpPr>
          <p:cNvPr id="2" name="ZoneTexte 1">
            <a:extLst>
              <a:ext uri="{FF2B5EF4-FFF2-40B4-BE49-F238E27FC236}">
                <a16:creationId xmlns:a16="http://schemas.microsoft.com/office/drawing/2014/main" id="{E3AD70AF-98C1-2960-17C5-2812BF648D73}"/>
              </a:ext>
            </a:extLst>
          </p:cNvPr>
          <p:cNvSpPr txBox="1"/>
          <p:nvPr/>
        </p:nvSpPr>
        <p:spPr>
          <a:xfrm>
            <a:off x="3484319" y="4343081"/>
            <a:ext cx="1394197" cy="246221"/>
          </a:xfrm>
          <a:prstGeom prst="rect">
            <a:avLst/>
          </a:prstGeom>
          <a:noFill/>
        </p:spPr>
        <p:txBody>
          <a:bodyPr wrap="square" rtlCol="0">
            <a:spAutoFit/>
          </a:bodyPr>
          <a:lstStyle/>
          <a:p>
            <a:r>
              <a:rPr lang="fr-FR" sz="1000" dirty="0"/>
              <a:t>18-24 ans : </a:t>
            </a:r>
            <a:r>
              <a:rPr lang="fr-FR" sz="1000" b="1" dirty="0">
                <a:solidFill>
                  <a:schemeClr val="accent3">
                    <a:lumMod val="40000"/>
                    <a:lumOff val="60000"/>
                  </a:schemeClr>
                </a:solidFill>
              </a:rPr>
              <a:t>14%</a:t>
            </a:r>
          </a:p>
        </p:txBody>
      </p:sp>
    </p:spTree>
    <p:extLst>
      <p:ext uri="{BB962C8B-B14F-4D97-AF65-F5344CB8AC3E}">
        <p14:creationId xmlns:p14="http://schemas.microsoft.com/office/powerpoint/2010/main" val="679680359"/>
      </p:ext>
    </p:extLst>
  </p:cSld>
  <p:clrMapOvr>
    <a:masterClrMapping/>
  </p:clrMapOvr>
  <p:transition/>
</p:sld>
</file>

<file path=ppt/theme/theme1.xml><?xml version="1.0" encoding="utf-8"?>
<a:theme xmlns:a="http://schemas.openxmlformats.org/drawingml/2006/main" name="3_Template_CSA_2016">
  <a:themeElements>
    <a:clrScheme name="CSA_PALETTE_2021">
      <a:dk1>
        <a:srgbClr val="000000"/>
      </a:dk1>
      <a:lt1>
        <a:srgbClr val="FFFFFF"/>
      </a:lt1>
      <a:dk2>
        <a:srgbClr val="000000"/>
      </a:dk2>
      <a:lt2>
        <a:srgbClr val="FEFFFE"/>
      </a:lt2>
      <a:accent1>
        <a:srgbClr val="326BDE"/>
      </a:accent1>
      <a:accent2>
        <a:srgbClr val="F7E156"/>
      </a:accent2>
      <a:accent3>
        <a:srgbClr val="FFC000"/>
      </a:accent3>
      <a:accent4>
        <a:srgbClr val="FC8374"/>
      </a:accent4>
      <a:accent5>
        <a:srgbClr val="99A9C1"/>
      </a:accent5>
      <a:accent6>
        <a:srgbClr val="7E8385"/>
      </a:accent6>
      <a:hlink>
        <a:srgbClr val="0563C1"/>
      </a:hlink>
      <a:folHlink>
        <a:srgbClr val="7E8385"/>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Template_CSA_2016">
  <a:themeElements>
    <a:clrScheme name="CSA_PALETTE_2021">
      <a:dk1>
        <a:srgbClr val="000000"/>
      </a:dk1>
      <a:lt1>
        <a:srgbClr val="FFFFFF"/>
      </a:lt1>
      <a:dk2>
        <a:srgbClr val="000000"/>
      </a:dk2>
      <a:lt2>
        <a:srgbClr val="FEFFFE"/>
      </a:lt2>
      <a:accent1>
        <a:srgbClr val="326BDE"/>
      </a:accent1>
      <a:accent2>
        <a:srgbClr val="F7E156"/>
      </a:accent2>
      <a:accent3>
        <a:srgbClr val="FFC000"/>
      </a:accent3>
      <a:accent4>
        <a:srgbClr val="FC8374"/>
      </a:accent4>
      <a:accent5>
        <a:srgbClr val="99A9C1"/>
      </a:accent5>
      <a:accent6>
        <a:srgbClr val="7E8385"/>
      </a:accent6>
      <a:hlink>
        <a:srgbClr val="0563C1"/>
      </a:hlink>
      <a:folHlink>
        <a:srgbClr val="7E8385"/>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Template_CSA_2016">
  <a:themeElements>
    <a:clrScheme name="CSA_PALETTE_2021">
      <a:dk1>
        <a:srgbClr val="000000"/>
      </a:dk1>
      <a:lt1>
        <a:srgbClr val="FFFFFF"/>
      </a:lt1>
      <a:dk2>
        <a:srgbClr val="000000"/>
      </a:dk2>
      <a:lt2>
        <a:srgbClr val="FEFFFE"/>
      </a:lt2>
      <a:accent1>
        <a:srgbClr val="326BDE"/>
      </a:accent1>
      <a:accent2>
        <a:srgbClr val="F7E156"/>
      </a:accent2>
      <a:accent3>
        <a:srgbClr val="FFC000"/>
      </a:accent3>
      <a:accent4>
        <a:srgbClr val="FC8374"/>
      </a:accent4>
      <a:accent5>
        <a:srgbClr val="99A9C1"/>
      </a:accent5>
      <a:accent6>
        <a:srgbClr val="7E8385"/>
      </a:accent6>
      <a:hlink>
        <a:srgbClr val="0563C1"/>
      </a:hlink>
      <a:folHlink>
        <a:srgbClr val="7E8385"/>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Template_CSA_2016">
  <a:themeElements>
    <a:clrScheme name="CSA_PALETTE_2021">
      <a:dk1>
        <a:srgbClr val="000000"/>
      </a:dk1>
      <a:lt1>
        <a:srgbClr val="FFFFFF"/>
      </a:lt1>
      <a:dk2>
        <a:srgbClr val="000000"/>
      </a:dk2>
      <a:lt2>
        <a:srgbClr val="FEFFFE"/>
      </a:lt2>
      <a:accent1>
        <a:srgbClr val="326BDE"/>
      </a:accent1>
      <a:accent2>
        <a:srgbClr val="F7E156"/>
      </a:accent2>
      <a:accent3>
        <a:srgbClr val="FFC000"/>
      </a:accent3>
      <a:accent4>
        <a:srgbClr val="FC8374"/>
      </a:accent4>
      <a:accent5>
        <a:srgbClr val="99A9C1"/>
      </a:accent5>
      <a:accent6>
        <a:srgbClr val="7E8385"/>
      </a:accent6>
      <a:hlink>
        <a:srgbClr val="0563C1"/>
      </a:hlink>
      <a:folHlink>
        <a:srgbClr val="7E8385"/>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Template_CSA_2016</Template>
  <TotalTime>19349</TotalTime>
  <Words>2670</Words>
  <Application>Microsoft Office PowerPoint</Application>
  <PresentationFormat>Affichage à l'écran (16:9)</PresentationFormat>
  <Paragraphs>382</Paragraphs>
  <Slides>21</Slides>
  <Notes>1</Notes>
  <HiddenSlides>0</HiddenSlides>
  <MMClips>0</MMClips>
  <ScaleCrop>false</ScaleCrop>
  <HeadingPairs>
    <vt:vector size="6" baseType="variant">
      <vt:variant>
        <vt:lpstr>Polices utilisées</vt:lpstr>
      </vt:variant>
      <vt:variant>
        <vt:i4>5</vt:i4>
      </vt:variant>
      <vt:variant>
        <vt:lpstr>Thème</vt:lpstr>
      </vt:variant>
      <vt:variant>
        <vt:i4>4</vt:i4>
      </vt:variant>
      <vt:variant>
        <vt:lpstr>Titres des diapositives</vt:lpstr>
      </vt:variant>
      <vt:variant>
        <vt:i4>21</vt:i4>
      </vt:variant>
    </vt:vector>
  </HeadingPairs>
  <TitlesOfParts>
    <vt:vector size="30" baseType="lpstr">
      <vt:lpstr>Arial</vt:lpstr>
      <vt:lpstr>Calibri</vt:lpstr>
      <vt:lpstr>Century Gothic</vt:lpstr>
      <vt:lpstr>Lucida Grande</vt:lpstr>
      <vt:lpstr>Verdana</vt:lpstr>
      <vt:lpstr>3_Template_CSA_2016</vt:lpstr>
      <vt:lpstr>2_Template_CSA_2016</vt:lpstr>
      <vt:lpstr>6_Template_CSA_2016</vt:lpstr>
      <vt:lpstr>4_Template_CSA_2016</vt:lpstr>
      <vt:lpstr>Présentation PowerPoint</vt:lpstr>
      <vt:lpstr>Présentation PowerPoint</vt:lpstr>
      <vt:lpstr>Présentation PowerPoint</vt:lpstr>
      <vt:lpstr>Présentation PowerPoint</vt:lpstr>
      <vt:lpstr>Présentation PowerPoint</vt:lpstr>
      <vt:lpstr>Présentation PowerPoint</vt:lpstr>
      <vt:lpstr>1 - Noël : la fête préférée des Français, symbole de joie et  de partage </vt:lpstr>
      <vt:lpstr>Présentation PowerPoint</vt:lpstr>
      <vt:lpstr>Présentation PowerPoint</vt:lpstr>
      <vt:lpstr>Présentation PowerPoint</vt:lpstr>
      <vt:lpstr>Présentation PowerPoint</vt:lpstr>
      <vt:lpstr>2 - Noël 2025 : des budgets globalement stables mais  sous tension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matthieu.bastiere</dc:creator>
  <cp:lastModifiedBy>Quentin Llewellyn</cp:lastModifiedBy>
  <cp:revision>2920</cp:revision>
  <cp:lastPrinted>2024-10-24T13:54:55Z</cp:lastPrinted>
  <dcterms:created xsi:type="dcterms:W3CDTF">2016-01-28T14:10:10Z</dcterms:created>
  <dcterms:modified xsi:type="dcterms:W3CDTF">2025-10-30T08:58:59Z</dcterms:modified>
</cp:coreProperties>
</file>