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5.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5.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charts/chart15.xml" ContentType="application/vnd.openxmlformats-officedocument.drawingml.chart+xml"/>
  <Override PartName="/ppt/charts/chart16.xml" ContentType="application/vnd.openxmlformats-officedocument.drawingml.chart+xml"/>
  <Override PartName="/ppt/charts/style9.xml" ContentType="application/vnd.ms-office.chartstyle+xml"/>
  <Override PartName="/ppt/charts/colors9.xml" ContentType="application/vnd.ms-office.chartcolorstyle+xml"/>
  <Override PartName="/ppt/charts/chart17.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8.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9.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2.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26.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27.xml" ContentType="application/vnd.openxmlformats-officedocument.drawingml.chart+xml"/>
  <Override PartName="/ppt/charts/chart28.xml" ContentType="application/vnd.openxmlformats-officedocument.drawingml.chart+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29.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30.xml" ContentType="application/vnd.openxmlformats-officedocument.drawingml.chart+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31.xml" ContentType="application/vnd.openxmlformats-officedocument.drawingml.chart+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39.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4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41.xml" ContentType="application/vnd.openxmlformats-officedocument.drawingml.chart+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4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43.xml" ContentType="application/vnd.openxmlformats-officedocument.drawingml.chart+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44.xml" ContentType="application/vnd.openxmlformats-officedocument.drawingml.chart+xml"/>
  <Override PartName="/ppt/charts/style19.xml" ContentType="application/vnd.ms-office.chartstyle+xml"/>
  <Override PartName="/ppt/charts/colors19.xml" ContentType="application/vnd.ms-office.chartcolorstyl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45.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46.xml" ContentType="application/vnd.openxmlformats-officedocument.drawingml.chart+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rts/chart47.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48.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49.xml" ContentType="application/vnd.openxmlformats-officedocument.drawingml.chart+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rts/chart50.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51.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52.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53.xml" ContentType="application/vnd.openxmlformats-officedocument.drawingml.chart+xml"/>
  <Override PartName="/ppt/charts/chart54.xml" ContentType="application/vnd.openxmlformats-officedocument.drawingml.chart+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harts/chart55.xml" ContentType="application/vnd.openxmlformats-officedocument.drawingml.chart+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rts/chart56.xml" ContentType="application/vnd.openxmlformats-officedocument.drawingml.chart+xml"/>
  <Override PartName="/ppt/charts/chart57.xml" ContentType="application/vnd.openxmlformats-officedocument.drawingml.chart+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charts/chart58.xml" ContentType="application/vnd.openxmlformats-officedocument.drawingml.chart+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harts/chart59.xml" ContentType="application/vnd.openxmlformats-officedocument.drawingml.chart+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charts/chart60.xml" ContentType="application/vnd.openxmlformats-officedocument.drawingml.chart+xml"/>
  <Override PartName="/ppt/charts/style26.xml" ContentType="application/vnd.ms-office.chartstyle+xml"/>
  <Override PartName="/ppt/charts/colors26.xml" ContentType="application/vnd.ms-office.chartcolorstyl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306" r:id="rId2"/>
    <p:sldMasterId id="2147484295" r:id="rId3"/>
    <p:sldMasterId id="2147484235" r:id="rId4"/>
    <p:sldMasterId id="2147484317" r:id="rId5"/>
    <p:sldMasterId id="2147484358" r:id="rId6"/>
    <p:sldMasterId id="2147484393" r:id="rId7"/>
    <p:sldMasterId id="2147484434" r:id="rId8"/>
  </p:sldMasterIdLst>
  <p:notesMasterIdLst>
    <p:notesMasterId r:id="rId86"/>
  </p:notesMasterIdLst>
  <p:handoutMasterIdLst>
    <p:handoutMasterId r:id="rId87"/>
  </p:handoutMasterIdLst>
  <p:sldIdLst>
    <p:sldId id="12015" r:id="rId9"/>
    <p:sldId id="11725" r:id="rId10"/>
    <p:sldId id="12034" r:id="rId11"/>
    <p:sldId id="12035" r:id="rId12"/>
    <p:sldId id="12036" r:id="rId13"/>
    <p:sldId id="12037" r:id="rId14"/>
    <p:sldId id="12038" r:id="rId15"/>
    <p:sldId id="12039" r:id="rId16"/>
    <p:sldId id="12018" r:id="rId17"/>
    <p:sldId id="11965" r:id="rId18"/>
    <p:sldId id="11966" r:id="rId19"/>
    <p:sldId id="12001" r:id="rId20"/>
    <p:sldId id="11977" r:id="rId21"/>
    <p:sldId id="11978" r:id="rId22"/>
    <p:sldId id="12002" r:id="rId23"/>
    <p:sldId id="11979" r:id="rId24"/>
    <p:sldId id="12020" r:id="rId25"/>
    <p:sldId id="11980" r:id="rId26"/>
    <p:sldId id="11981" r:id="rId27"/>
    <p:sldId id="12004" r:id="rId28"/>
    <p:sldId id="11921" r:id="rId29"/>
    <p:sldId id="12000" r:id="rId30"/>
    <p:sldId id="12019" r:id="rId31"/>
    <p:sldId id="11967" r:id="rId32"/>
    <p:sldId id="11984" r:id="rId33"/>
    <p:sldId id="12009" r:id="rId34"/>
    <p:sldId id="12010" r:id="rId35"/>
    <p:sldId id="12014" r:id="rId36"/>
    <p:sldId id="11985" r:id="rId37"/>
    <p:sldId id="11982" r:id="rId38"/>
    <p:sldId id="11983" r:id="rId39"/>
    <p:sldId id="12005" r:id="rId40"/>
    <p:sldId id="12006" r:id="rId41"/>
    <p:sldId id="12011" r:id="rId42"/>
    <p:sldId id="12012" r:id="rId43"/>
    <p:sldId id="12013" r:id="rId44"/>
    <p:sldId id="11986" r:id="rId45"/>
    <p:sldId id="11987" r:id="rId46"/>
    <p:sldId id="11988" r:id="rId47"/>
    <p:sldId id="12007" r:id="rId48"/>
    <p:sldId id="12030" r:id="rId49"/>
    <p:sldId id="12026" r:id="rId50"/>
    <p:sldId id="12024" r:id="rId51"/>
    <p:sldId id="12025" r:id="rId52"/>
    <p:sldId id="12023" r:id="rId53"/>
    <p:sldId id="12008" r:id="rId54"/>
    <p:sldId id="12022" r:id="rId55"/>
    <p:sldId id="12031" r:id="rId56"/>
    <p:sldId id="11991" r:id="rId57"/>
    <p:sldId id="11992" r:id="rId58"/>
    <p:sldId id="11993" r:id="rId59"/>
    <p:sldId id="12032" r:id="rId60"/>
    <p:sldId id="11998" r:id="rId61"/>
    <p:sldId id="11994" r:id="rId62"/>
    <p:sldId id="11999" r:id="rId63"/>
    <p:sldId id="11922" r:id="rId64"/>
    <p:sldId id="11969" r:id="rId65"/>
    <p:sldId id="12033" r:id="rId66"/>
    <p:sldId id="11970" r:id="rId67"/>
    <p:sldId id="11971" r:id="rId68"/>
    <p:sldId id="11975" r:id="rId69"/>
    <p:sldId id="11968" r:id="rId70"/>
    <p:sldId id="11918" r:id="rId71"/>
    <p:sldId id="11989" r:id="rId72"/>
    <p:sldId id="11990" r:id="rId73"/>
    <p:sldId id="11995" r:id="rId74"/>
    <p:sldId id="11996" r:id="rId75"/>
    <p:sldId id="11997" r:id="rId76"/>
    <p:sldId id="11946" r:id="rId77"/>
    <p:sldId id="11973" r:id="rId78"/>
    <p:sldId id="11974" r:id="rId79"/>
    <p:sldId id="11976" r:id="rId80"/>
    <p:sldId id="11894" r:id="rId81"/>
    <p:sldId id="12016" r:id="rId82"/>
    <p:sldId id="11897" r:id="rId83"/>
    <p:sldId id="12021" r:id="rId84"/>
    <p:sldId id="11893" r:id="rId85"/>
  </p:sldIdLst>
  <p:sldSz cx="9144000" cy="5143500" type="screen16x9"/>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93">
          <p15:clr>
            <a:srgbClr val="A4A3A4"/>
          </p15:clr>
        </p15:guide>
        <p15:guide id="2" orient="horz" pos="656">
          <p15:clr>
            <a:srgbClr val="A4A3A4"/>
          </p15:clr>
        </p15:guide>
        <p15:guide id="3" orient="horz" pos="2960">
          <p15:clr>
            <a:srgbClr val="A4A3A4"/>
          </p15:clr>
        </p15:guide>
        <p15:guide id="4" orient="horz" pos="2838">
          <p15:clr>
            <a:srgbClr val="A4A3A4"/>
          </p15:clr>
        </p15:guide>
        <p15:guide id="5" orient="horz" pos="1030">
          <p15:clr>
            <a:srgbClr val="A4A3A4"/>
          </p15:clr>
        </p15:guide>
        <p15:guide id="6" pos="5150">
          <p15:clr>
            <a:srgbClr val="A4A3A4"/>
          </p15:clr>
        </p15:guide>
        <p15:guide id="7" pos="85">
          <p15:clr>
            <a:srgbClr val="A4A3A4"/>
          </p15:clr>
        </p15:guide>
        <p15:guide id="8" pos="612">
          <p15:clr>
            <a:srgbClr val="A4A3A4"/>
          </p15:clr>
        </p15:guide>
      </p15:sldGuideLst>
    </p:ext>
    <p:ext uri="{2D200454-40CA-4A62-9FC3-DE9A4176ACB9}">
      <p15:notesGuideLst xmlns:p15="http://schemas.microsoft.com/office/powerpoint/2012/main">
        <p15:guide id="1" orient="horz" pos="3129"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375"/>
    <a:srgbClr val="FFF4F3"/>
    <a:srgbClr val="F1F5FD"/>
    <a:srgbClr val="326BDE"/>
    <a:srgbClr val="F7F7F7"/>
    <a:srgbClr val="000000"/>
    <a:srgbClr val="A6A6A6"/>
    <a:srgbClr val="FC8374"/>
    <a:srgbClr val="FE3D97"/>
    <a:srgbClr val="FF49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Style moyen 1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7" autoAdjust="0"/>
    <p:restoredTop sz="94660"/>
  </p:normalViewPr>
  <p:slideViewPr>
    <p:cSldViewPr snapToGrid="0">
      <p:cViewPr>
        <p:scale>
          <a:sx n="120" d="100"/>
          <a:sy n="120" d="100"/>
        </p:scale>
        <p:origin x="355" y="-77"/>
      </p:cViewPr>
      <p:guideLst>
        <p:guide orient="horz" pos="1493"/>
        <p:guide orient="horz" pos="656"/>
        <p:guide orient="horz" pos="2960"/>
        <p:guide orient="horz" pos="2838"/>
        <p:guide orient="horz" pos="1030"/>
        <p:guide pos="5150"/>
        <p:guide pos="85"/>
        <p:guide pos="612"/>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3666" y="492"/>
      </p:cViewPr>
      <p:guideLst>
        <p:guide orient="horz" pos="3129"/>
        <p:guide pos="214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viewProps" Target="view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handoutMaster" Target="handoutMasters/handout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4.xml"/><Relationship Id="rId1" Type="http://schemas.microsoft.com/office/2011/relationships/chartStyle" Target="style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9.xml"/><Relationship Id="rId1" Type="http://schemas.microsoft.com/office/2011/relationships/chartStyle" Target="style9.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0.xml"/><Relationship Id="rId1" Type="http://schemas.microsoft.com/office/2011/relationships/chartStyle" Target="style10.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1.xml"/><Relationship Id="rId1" Type="http://schemas.microsoft.com/office/2011/relationships/chartStyle" Target="style11.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2.xml"/><Relationship Id="rId1" Type="http://schemas.microsoft.com/office/2011/relationships/chartStyle" Target="style12.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3.xml"/><Relationship Id="rId1" Type="http://schemas.microsoft.com/office/2011/relationships/chartStyle" Target="style13.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4.xml"/><Relationship Id="rId1" Type="http://schemas.microsoft.com/office/2011/relationships/chartStyle" Target="style14.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15.xml"/><Relationship Id="rId1" Type="http://schemas.microsoft.com/office/2011/relationships/chartStyle" Target="style15.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6.xml"/><Relationship Id="rId1" Type="http://schemas.microsoft.com/office/2011/relationships/chartStyle" Target="style16.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17.xml"/><Relationship Id="rId1" Type="http://schemas.microsoft.com/office/2011/relationships/chartStyle" Target="style17.xml"/></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8.xml"/><Relationship Id="rId1" Type="http://schemas.microsoft.com/office/2011/relationships/chartStyle" Target="style18.xml"/></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9.xml"/><Relationship Id="rId1" Type="http://schemas.microsoft.com/office/2011/relationships/chartStyle" Target="style19.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20.xml"/><Relationship Id="rId1" Type="http://schemas.microsoft.com/office/2011/relationships/chartStyle" Target="style20.xml"/></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21.xml"/><Relationship Id="rId1" Type="http://schemas.microsoft.com/office/2011/relationships/chartStyle" Target="style21.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22.xml"/><Relationship Id="rId1" Type="http://schemas.microsoft.com/office/2011/relationships/chartStyle" Target="style22.xml"/></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23.xml"/><Relationship Id="rId1" Type="http://schemas.microsoft.com/office/2011/relationships/chartStyle" Target="style23.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24.xml"/><Relationship Id="rId1" Type="http://schemas.microsoft.com/office/2011/relationships/chartStyle" Target="style24.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25.xml"/><Relationship Id="rId1" Type="http://schemas.microsoft.com/office/2011/relationships/chartStyle" Target="style25.xml"/></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26.xml"/><Relationship Id="rId1" Type="http://schemas.microsoft.com/office/2011/relationships/chartStyle" Target="style26.xml"/></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98226280993272E-2"/>
          <c:y val="2.2991252783773862E-2"/>
          <c:w val="0.94725977239167036"/>
          <c:h val="0.94274196092350881"/>
        </c:manualLayout>
      </c:layout>
      <c:barChart>
        <c:barDir val="bar"/>
        <c:grouping val="percentStacked"/>
        <c:varyColors val="0"/>
        <c:ser>
          <c:idx val="0"/>
          <c:order val="0"/>
          <c:tx>
            <c:strRef>
              <c:f>Feuil1!$B$1</c:f>
              <c:strCache>
                <c:ptCount val="1"/>
                <c:pt idx="0">
                  <c:v>Oui</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D915-49AC-9BA5-CED6658B4640}"/>
              </c:ext>
            </c:extLst>
          </c:dPt>
          <c:dPt>
            <c:idx val="1"/>
            <c:invertIfNegative val="0"/>
            <c:bubble3D val="0"/>
            <c:extLst>
              <c:ext xmlns:c16="http://schemas.microsoft.com/office/drawing/2014/chart" uri="{C3380CC4-5D6E-409C-BE32-E72D297353CC}">
                <c16:uniqueId val="{00000001-D915-49AC-9BA5-CED6658B4640}"/>
              </c:ext>
            </c:extLst>
          </c:dPt>
          <c:dPt>
            <c:idx val="2"/>
            <c:invertIfNegative val="0"/>
            <c:bubble3D val="0"/>
            <c:extLst>
              <c:ext xmlns:c16="http://schemas.microsoft.com/office/drawing/2014/chart" uri="{C3380CC4-5D6E-409C-BE32-E72D297353CC}">
                <c16:uniqueId val="{00000002-D915-49AC-9BA5-CED6658B4640}"/>
              </c:ext>
            </c:extLst>
          </c:dPt>
          <c:dPt>
            <c:idx val="3"/>
            <c:invertIfNegative val="0"/>
            <c:bubble3D val="0"/>
            <c:extLst>
              <c:ext xmlns:c16="http://schemas.microsoft.com/office/drawing/2014/chart" uri="{C3380CC4-5D6E-409C-BE32-E72D297353CC}">
                <c16:uniqueId val="{00000003-D915-49AC-9BA5-CED6658B4640}"/>
              </c:ext>
            </c:extLst>
          </c:dPt>
          <c:dPt>
            <c:idx val="4"/>
            <c:invertIfNegative val="0"/>
            <c:bubble3D val="0"/>
            <c:extLst>
              <c:ext xmlns:c16="http://schemas.microsoft.com/office/drawing/2014/chart" uri="{C3380CC4-5D6E-409C-BE32-E72D297353CC}">
                <c16:uniqueId val="{00000005-D915-49AC-9BA5-CED6658B4640}"/>
              </c:ext>
            </c:extLst>
          </c:dPt>
          <c:dPt>
            <c:idx val="5"/>
            <c:invertIfNegative val="0"/>
            <c:bubble3D val="0"/>
            <c:extLst>
              <c:ext xmlns:c16="http://schemas.microsoft.com/office/drawing/2014/chart" uri="{C3380CC4-5D6E-409C-BE32-E72D297353CC}">
                <c16:uniqueId val="{00000006-D915-49AC-9BA5-CED6658B4640}"/>
              </c:ext>
            </c:extLst>
          </c:dPt>
          <c:dPt>
            <c:idx val="6"/>
            <c:invertIfNegative val="0"/>
            <c:bubble3D val="0"/>
            <c:extLst>
              <c:ext xmlns:c16="http://schemas.microsoft.com/office/drawing/2014/chart" uri="{C3380CC4-5D6E-409C-BE32-E72D297353CC}">
                <c16:uniqueId val="{00000007-D915-49AC-9BA5-CED6658B4640}"/>
              </c:ext>
            </c:extLst>
          </c:dPt>
          <c:dPt>
            <c:idx val="7"/>
            <c:invertIfNegative val="0"/>
            <c:bubble3D val="0"/>
            <c:extLst>
              <c:ext xmlns:c16="http://schemas.microsoft.com/office/drawing/2014/chart" uri="{C3380CC4-5D6E-409C-BE32-E72D297353CC}">
                <c16:uniqueId val="{00000008-D915-49AC-9BA5-CED6658B4640}"/>
              </c:ext>
            </c:extLst>
          </c:dPt>
          <c:dPt>
            <c:idx val="9"/>
            <c:invertIfNegative val="0"/>
            <c:bubble3D val="0"/>
            <c:extLst>
              <c:ext xmlns:c16="http://schemas.microsoft.com/office/drawing/2014/chart" uri="{C3380CC4-5D6E-409C-BE32-E72D297353CC}">
                <c16:uniqueId val="{00000009-D915-49AC-9BA5-CED6658B4640}"/>
              </c:ext>
            </c:extLst>
          </c:dPt>
          <c:dPt>
            <c:idx val="13"/>
            <c:invertIfNegative val="0"/>
            <c:bubble3D val="0"/>
            <c:extLst>
              <c:ext xmlns:c16="http://schemas.microsoft.com/office/drawing/2014/chart" uri="{C3380CC4-5D6E-409C-BE32-E72D297353CC}">
                <c16:uniqueId val="{0000000A-D915-49AC-9BA5-CED6658B4640}"/>
              </c:ext>
            </c:extLst>
          </c:dPt>
          <c:dPt>
            <c:idx val="14"/>
            <c:invertIfNegative val="0"/>
            <c:bubble3D val="0"/>
            <c:extLst>
              <c:ext xmlns:c16="http://schemas.microsoft.com/office/drawing/2014/chart" uri="{C3380CC4-5D6E-409C-BE32-E72D297353CC}">
                <c16:uniqueId val="{0000000B-D915-49AC-9BA5-CED6658B4640}"/>
              </c:ext>
            </c:extLst>
          </c:dPt>
          <c:dLbls>
            <c:spPr>
              <a:noFill/>
              <a:ln>
                <a:noFill/>
              </a:ln>
              <a:effectLst/>
            </c:spPr>
            <c:txPr>
              <a:bodyPr wrap="square" lIns="38100" tIns="19050" rIns="38100" bIns="19050" anchor="ctr">
                <a:spAutoFit/>
              </a:bodyPr>
              <a:lstStyle/>
              <a:p>
                <a:pPr>
                  <a:defRPr sz="1200" b="1">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Feuil1!$A$2:$A$6</c:f>
              <c:strCache>
                <c:ptCount val="5"/>
                <c:pt idx="0">
                  <c:v>Son propre smartphone </c:v>
                </c:pt>
                <c:pt idx="1">
                  <c:v>Console de jeux connectée à internet</c:v>
                </c:pt>
                <c:pt idx="2">
                  <c:v>Télévision connectée à internet</c:v>
                </c:pt>
                <c:pt idx="3">
                  <c:v>L’ordinateur d’un autre membre de la famille</c:v>
                </c:pt>
                <c:pt idx="4">
                  <c:v>Tablette tactile </c:v>
                </c:pt>
              </c:strCache>
            </c:strRef>
          </c:cat>
          <c:val>
            <c:numRef>
              <c:f>Feuil1!$B$2:$B$6</c:f>
              <c:numCache>
                <c:formatCode>0%</c:formatCode>
                <c:ptCount val="5"/>
                <c:pt idx="0">
                  <c:v>0.9</c:v>
                </c:pt>
                <c:pt idx="1">
                  <c:v>0.68</c:v>
                </c:pt>
                <c:pt idx="2">
                  <c:v>0.68</c:v>
                </c:pt>
                <c:pt idx="3">
                  <c:v>0.66</c:v>
                </c:pt>
                <c:pt idx="4">
                  <c:v>0.56999999999999995</c:v>
                </c:pt>
              </c:numCache>
            </c:numRef>
          </c:val>
          <c:extLst>
            <c:ext xmlns:c16="http://schemas.microsoft.com/office/drawing/2014/chart" uri="{C3380CC4-5D6E-409C-BE32-E72D297353CC}">
              <c16:uniqueId val="{0000000C-D915-49AC-9BA5-CED6658B4640}"/>
            </c:ext>
          </c:extLst>
        </c:ser>
        <c:ser>
          <c:idx val="1"/>
          <c:order val="1"/>
          <c:tx>
            <c:strRef>
              <c:f>Feuil1!$C$1</c:f>
              <c:strCache>
                <c:ptCount val="1"/>
                <c:pt idx="0">
                  <c:v>Non</c:v>
                </c:pt>
              </c:strCache>
            </c:strRef>
          </c:tx>
          <c:spPr>
            <a:solidFill>
              <a:schemeClr val="accent4"/>
            </a:solidFill>
          </c:spPr>
          <c:invertIfNegative val="0"/>
          <c:dLbls>
            <c:dLbl>
              <c:idx val="0"/>
              <c:layout>
                <c:manualLayout>
                  <c:x val="-4.4369580136003381E-2"/>
                  <c:y val="-1.2823232003299162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0.18863410069249487"/>
                      <c:h val="5.7699671186684967E-2"/>
                    </c:manualLayout>
                  </c15:layout>
                </c:ext>
                <c:ext xmlns:c16="http://schemas.microsoft.com/office/drawing/2014/chart" uri="{C3380CC4-5D6E-409C-BE32-E72D297353CC}">
                  <c16:uniqueId val="{0000000D-5851-45E0-9FDF-71F571B5B34E}"/>
                </c:ext>
              </c:extLst>
            </c:dLbl>
            <c:spPr>
              <a:noFill/>
              <a:ln>
                <a:noFill/>
              </a:ln>
              <a:effectLst/>
            </c:spPr>
            <c:txPr>
              <a:bodyPr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Feuil1!$A$2:$A$6</c:f>
              <c:strCache>
                <c:ptCount val="5"/>
                <c:pt idx="0">
                  <c:v>Son propre smartphone </c:v>
                </c:pt>
                <c:pt idx="1">
                  <c:v>Console de jeux connectée à internet</c:v>
                </c:pt>
                <c:pt idx="2">
                  <c:v>Télévision connectée à internet</c:v>
                </c:pt>
                <c:pt idx="3">
                  <c:v>L’ordinateur d’un autre membre de la famille</c:v>
                </c:pt>
                <c:pt idx="4">
                  <c:v>Tablette tactile </c:v>
                </c:pt>
              </c:strCache>
            </c:strRef>
          </c:cat>
          <c:val>
            <c:numRef>
              <c:f>Feuil1!$C$2:$C$6</c:f>
              <c:numCache>
                <c:formatCode>0%</c:formatCode>
                <c:ptCount val="5"/>
                <c:pt idx="0">
                  <c:v>0.1</c:v>
                </c:pt>
                <c:pt idx="1">
                  <c:v>0.3</c:v>
                </c:pt>
                <c:pt idx="2">
                  <c:v>0.31</c:v>
                </c:pt>
                <c:pt idx="3">
                  <c:v>0.33</c:v>
                </c:pt>
                <c:pt idx="4">
                  <c:v>0.41</c:v>
                </c:pt>
              </c:numCache>
            </c:numRef>
          </c:val>
          <c:extLst>
            <c:ext xmlns:c16="http://schemas.microsoft.com/office/drawing/2014/chart" uri="{C3380CC4-5D6E-409C-BE32-E72D297353CC}">
              <c16:uniqueId val="{0000000D-D915-49AC-9BA5-CED6658B4640}"/>
            </c:ext>
          </c:extLst>
        </c:ser>
        <c:ser>
          <c:idx val="2"/>
          <c:order val="2"/>
          <c:tx>
            <c:strRef>
              <c:f>Feuil1!$D$1</c:f>
              <c:strCache>
                <c:ptCount val="1"/>
                <c:pt idx="0">
                  <c:v>NSP</c:v>
                </c:pt>
              </c:strCache>
            </c:strRef>
          </c:tx>
          <c:spPr>
            <a:solidFill>
              <a:schemeClr val="bg1">
                <a:lumMod val="85000"/>
              </a:schemeClr>
            </a:solidFill>
          </c:spPr>
          <c:invertIfNegative val="0"/>
          <c:dLbls>
            <c:dLbl>
              <c:idx val="0"/>
              <c:spPr>
                <a:noFill/>
                <a:ln>
                  <a:noFill/>
                </a:ln>
                <a:effectLst/>
              </c:spPr>
              <c:txPr>
                <a:bodyPr wrap="square" lIns="0" tIns="19050" rIns="72000" bIns="19050" anchor="ctr" anchorCtr="0">
                  <a:noAutofit/>
                </a:bodyPr>
                <a:lstStyle/>
                <a:p>
                  <a:pPr algn="l">
                    <a:defRPr sz="700" b="1">
                      <a:solidFill>
                        <a:schemeClr val="bg1"/>
                      </a:solidFill>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0103587248112796"/>
                      <c:h val="6.7031137115485764E-2"/>
                    </c:manualLayout>
                  </c15:layout>
                </c:ext>
                <c:ext xmlns:c16="http://schemas.microsoft.com/office/drawing/2014/chart" uri="{C3380CC4-5D6E-409C-BE32-E72D297353CC}">
                  <c16:uniqueId val="{0000000C-5851-45E0-9FDF-71F571B5B34E}"/>
                </c:ext>
              </c:extLst>
            </c:dLbl>
            <c:spPr>
              <a:noFill/>
              <a:ln>
                <a:noFill/>
              </a:ln>
              <a:effectLst/>
            </c:spPr>
            <c:txPr>
              <a:bodyPr wrap="square" lIns="38100" tIns="19050" rIns="72000" bIns="19050" anchor="ctr" anchorCtr="0">
                <a:spAutoFit/>
              </a:bodyPr>
              <a:lstStyle/>
              <a:p>
                <a:pPr algn="l">
                  <a:defRPr sz="700" b="1">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Feuil1!$A$2:$A$6</c:f>
              <c:strCache>
                <c:ptCount val="5"/>
                <c:pt idx="0">
                  <c:v>Son propre smartphone </c:v>
                </c:pt>
                <c:pt idx="1">
                  <c:v>Console de jeux connectée à internet</c:v>
                </c:pt>
                <c:pt idx="2">
                  <c:v>Télévision connectée à internet</c:v>
                </c:pt>
                <c:pt idx="3">
                  <c:v>L’ordinateur d’un autre membre de la famille</c:v>
                </c:pt>
                <c:pt idx="4">
                  <c:v>Tablette tactile </c:v>
                </c:pt>
              </c:strCache>
            </c:strRef>
          </c:cat>
          <c:val>
            <c:numRef>
              <c:f>Feuil1!$D$2:$D$6</c:f>
              <c:numCache>
                <c:formatCode>0%</c:formatCode>
                <c:ptCount val="5"/>
                <c:pt idx="1">
                  <c:v>0.02</c:v>
                </c:pt>
                <c:pt idx="2">
                  <c:v>0.01</c:v>
                </c:pt>
                <c:pt idx="3">
                  <c:v>0.01</c:v>
                </c:pt>
                <c:pt idx="4">
                  <c:v>0.02</c:v>
                </c:pt>
              </c:numCache>
            </c:numRef>
          </c:val>
          <c:extLst>
            <c:ext xmlns:c16="http://schemas.microsoft.com/office/drawing/2014/chart" uri="{C3380CC4-5D6E-409C-BE32-E72D297353CC}">
              <c16:uniqueId val="{0000000B-5851-45E0-9FDF-71F571B5B34E}"/>
            </c:ext>
          </c:extLst>
        </c:ser>
        <c:dLbls>
          <c:dLblPos val="ctr"/>
          <c:showLegendKey val="0"/>
          <c:showVal val="1"/>
          <c:showCatName val="0"/>
          <c:showSerName val="0"/>
          <c:showPercent val="0"/>
          <c:showBubbleSize val="0"/>
        </c:dLbls>
        <c:gapWidth val="100"/>
        <c:overlap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1"/>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25095730247149"/>
          <c:y val="8.2654868364237119E-2"/>
          <c:w val="0.36558793690816871"/>
          <c:h val="0.82139789858382828"/>
        </c:manualLayout>
      </c:layout>
      <c:doughnutChart>
        <c:varyColors val="1"/>
        <c:ser>
          <c:idx val="0"/>
          <c:order val="0"/>
          <c:tx>
            <c:strRef>
              <c:f>Feuil1!$B$1</c:f>
              <c:strCache>
                <c:ptCount val="1"/>
                <c:pt idx="0">
                  <c:v>Colonne1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813-4AD5-8CB5-4118DF5DDBCE}"/>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2813-4AD5-8CB5-4118DF5DDBCE}"/>
              </c:ext>
            </c:extLst>
          </c:dPt>
          <c:dPt>
            <c:idx val="2"/>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5-2813-4AD5-8CB5-4118DF5DDBC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813-4AD5-8CB5-4118DF5DDBCE}"/>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2813-4AD5-8CB5-4118DF5DDBCE}"/>
              </c:ext>
            </c:extLst>
          </c:dPt>
          <c:dLbls>
            <c:dLbl>
              <c:idx val="3"/>
              <c:layout>
                <c:manualLayout>
                  <c:x val="-3.6788044932664063E-2"/>
                  <c:y val="-5.722260117524109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813-4AD5-8CB5-4118DF5DDBCE}"/>
                </c:ext>
              </c:extLst>
            </c:dLbl>
            <c:dLbl>
              <c:idx val="4"/>
              <c:layout>
                <c:manualLayout>
                  <c:x val="-5.8011917009201025E-2"/>
                  <c:y val="-9.5371001958735144E-2"/>
                </c:manualLayout>
              </c:layout>
              <c:tx>
                <c:rich>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fld id="{064ECC55-1AAD-4245-8E7E-FDF60BBA42D3}" type="VALUE">
                      <a:rPr lang="fr-FR" sz="800" smtClean="0">
                        <a:solidFill>
                          <a:schemeClr val="bg1">
                            <a:lumMod val="65000"/>
                          </a:schemeClr>
                        </a:solidFill>
                      </a:rPr>
                      <a:pPr>
                        <a:defRPr sz="1050" b="1">
                          <a:solidFill>
                            <a:schemeClr val="bg1">
                              <a:lumMod val="65000"/>
                            </a:schemeClr>
                          </a:solidFill>
                        </a:defRPr>
                      </a:pPr>
                      <a:t>[VALEUR]</a:t>
                    </a:fld>
                    <a:r>
                      <a:rPr lang="fr-FR" sz="1050" dirty="0">
                        <a:solidFill>
                          <a:schemeClr val="bg1">
                            <a:lumMod val="65000"/>
                          </a:schemeClr>
                        </a:solidFill>
                      </a:rPr>
                      <a:t> </a:t>
                    </a:r>
                    <a:r>
                      <a:rPr lang="fr-FR" sz="700" b="0" i="1" dirty="0">
                        <a:solidFill>
                          <a:schemeClr val="bg1">
                            <a:lumMod val="65000"/>
                          </a:schemeClr>
                        </a:solidFill>
                      </a:rPr>
                      <a:t>ne se </a:t>
                    </a:r>
                    <a:r>
                      <a:rPr lang="fr-FR" sz="700" b="0" i="1" dirty="0" err="1">
                        <a:solidFill>
                          <a:schemeClr val="bg1">
                            <a:lumMod val="65000"/>
                          </a:schemeClr>
                        </a:solidFill>
                      </a:rPr>
                      <a:t>prononce</a:t>
                    </a:r>
                    <a:r>
                      <a:rPr lang="fr-FR" sz="700" b="0" i="1" dirty="0">
                        <a:solidFill>
                          <a:schemeClr val="bg1">
                            <a:lumMod val="65000"/>
                          </a:schemeClr>
                        </a:solidFill>
                      </a:rPr>
                      <a:t> pas</a:t>
                    </a:r>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813-4AD5-8CB5-4118DF5DDBC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Feuil1!$A$2:$A$5</c:f>
              <c:strCache>
                <c:ptCount val="4"/>
                <c:pt idx="0">
                  <c:v>Très efficace</c:v>
                </c:pt>
                <c:pt idx="1">
                  <c:v>Plutôt efficace</c:v>
                </c:pt>
                <c:pt idx="2">
                  <c:v>Pas vraiment efficace</c:v>
                </c:pt>
                <c:pt idx="3">
                  <c:v>Pas du tout efficace </c:v>
                </c:pt>
              </c:strCache>
            </c:strRef>
          </c:cat>
          <c:val>
            <c:numRef>
              <c:f>Feuil1!$B$2:$B$5</c:f>
              <c:numCache>
                <c:formatCode>0%</c:formatCode>
                <c:ptCount val="4"/>
                <c:pt idx="0">
                  <c:v>0.18</c:v>
                </c:pt>
                <c:pt idx="1">
                  <c:v>0.66</c:v>
                </c:pt>
                <c:pt idx="2">
                  <c:v>0.15</c:v>
                </c:pt>
                <c:pt idx="3">
                  <c:v>0.01</c:v>
                </c:pt>
              </c:numCache>
            </c:numRef>
          </c:val>
          <c:extLst>
            <c:ext xmlns:c16="http://schemas.microsoft.com/office/drawing/2014/chart" uri="{C3380CC4-5D6E-409C-BE32-E72D297353CC}">
              <c16:uniqueId val="{0000000A-2813-4AD5-8CB5-4118DF5DDBCE}"/>
            </c:ext>
          </c:extLst>
        </c:ser>
        <c:dLbls>
          <c:showLegendKey val="0"/>
          <c:showVal val="1"/>
          <c:showCatName val="0"/>
          <c:showSerName val="0"/>
          <c:showPercent val="0"/>
          <c:showBubbleSize val="0"/>
          <c:showLeaderLines val="0"/>
        </c:dLbls>
        <c:firstSliceAng val="310"/>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25095730247149"/>
          <c:y val="8.2654868364237119E-2"/>
          <c:w val="0.36558793690816871"/>
          <c:h val="0.82139789858382828"/>
        </c:manualLayout>
      </c:layout>
      <c:doughnutChart>
        <c:varyColors val="1"/>
        <c:ser>
          <c:idx val="0"/>
          <c:order val="0"/>
          <c:tx>
            <c:strRef>
              <c:f>Feuil1!$B$1</c:f>
              <c:strCache>
                <c:ptCount val="1"/>
                <c:pt idx="0">
                  <c:v>Colonne1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7D4C-49CB-B464-BE2E0995EA06}"/>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7D4C-49CB-B464-BE2E0995EA06}"/>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7D4C-49CB-B464-BE2E0995EA06}"/>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7D4C-49CB-B464-BE2E0995EA06}"/>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7D4C-49CB-B464-BE2E0995EA06}"/>
              </c:ext>
            </c:extLst>
          </c:dPt>
          <c:dLbls>
            <c:dLbl>
              <c:idx val="2"/>
              <c:delete val="1"/>
              <c:extLst>
                <c:ext xmlns:c15="http://schemas.microsoft.com/office/drawing/2012/chart" uri="{CE6537A1-D6FC-4f65-9D91-7224C49458BB}"/>
                <c:ext xmlns:c16="http://schemas.microsoft.com/office/drawing/2014/chart" uri="{C3380CC4-5D6E-409C-BE32-E72D297353CC}">
                  <c16:uniqueId val="{00000005-7D4C-49CB-B464-BE2E0995EA06}"/>
                </c:ext>
              </c:extLst>
            </c:dLbl>
            <c:dLbl>
              <c:idx val="3"/>
              <c:layout>
                <c:manualLayout>
                  <c:x val="-7.0038666441170044E-2"/>
                  <c:y val="-8.4244259904754162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lumMod val="65000"/>
                          </a:schemeClr>
                        </a:solidFill>
                        <a:latin typeface="+mn-lt"/>
                        <a:ea typeface="+mn-ea"/>
                        <a:cs typeface="+mn-cs"/>
                      </a:defRPr>
                    </a:pPr>
                    <a:fld id="{5DC9D6E1-FEE0-4D03-BDF5-27A276405047}" type="VALUE">
                      <a:rPr lang="fr-FR" sz="800" smtClean="0">
                        <a:solidFill>
                          <a:schemeClr val="bg1">
                            <a:lumMod val="65000"/>
                          </a:schemeClr>
                        </a:solidFill>
                      </a:rPr>
                      <a:pPr>
                        <a:defRPr sz="1400" b="1">
                          <a:solidFill>
                            <a:schemeClr val="bg1">
                              <a:lumMod val="65000"/>
                            </a:schemeClr>
                          </a:solidFill>
                        </a:defRPr>
                      </a:pPr>
                      <a:t>[VALEUR]</a:t>
                    </a:fld>
                    <a:r>
                      <a:rPr lang="fr-FR" sz="800" dirty="0">
                        <a:solidFill>
                          <a:schemeClr val="bg1">
                            <a:lumMod val="65000"/>
                          </a:schemeClr>
                        </a:solidFill>
                      </a:rPr>
                      <a:t> </a:t>
                    </a:r>
                    <a:r>
                      <a:rPr lang="fr-FR" sz="700" b="0" i="1" dirty="0">
                        <a:solidFill>
                          <a:schemeClr val="bg1">
                            <a:lumMod val="65000"/>
                          </a:schemeClr>
                        </a:solidFill>
                      </a:rPr>
                      <a:t>ne se prononce pas</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lumMod val="6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14073555144521757"/>
                      <c:h val="5.1913615399538156E-2"/>
                    </c:manualLayout>
                  </c15:layout>
                  <c15:dlblFieldTable/>
                  <c15:showDataLabelsRange val="0"/>
                </c:ext>
                <c:ext xmlns:c16="http://schemas.microsoft.com/office/drawing/2014/chart" uri="{C3380CC4-5D6E-409C-BE32-E72D297353CC}">
                  <c16:uniqueId val="{00000007-7D4C-49CB-B464-BE2E0995EA0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Feuil1!$A$2:$A$5</c:f>
              <c:strCache>
                <c:ptCount val="4"/>
                <c:pt idx="0">
                  <c:v>Oui, beaucoup</c:v>
                </c:pt>
                <c:pt idx="1">
                  <c:v>Oui, un peu</c:v>
                </c:pt>
                <c:pt idx="2">
                  <c:v>Non, pas du tout </c:v>
                </c:pt>
                <c:pt idx="3">
                  <c:v>Ne se prononce pas</c:v>
                </c:pt>
              </c:strCache>
            </c:strRef>
          </c:cat>
          <c:val>
            <c:numRef>
              <c:f>Feuil1!$B$2:$B$5</c:f>
              <c:numCache>
                <c:formatCode>0%</c:formatCode>
                <c:ptCount val="4"/>
                <c:pt idx="0">
                  <c:v>0.14000000000000001</c:v>
                </c:pt>
                <c:pt idx="1">
                  <c:v>0.45</c:v>
                </c:pt>
                <c:pt idx="2">
                  <c:v>0.4</c:v>
                </c:pt>
                <c:pt idx="3">
                  <c:v>0.01</c:v>
                </c:pt>
              </c:numCache>
            </c:numRef>
          </c:val>
          <c:extLst>
            <c:ext xmlns:c16="http://schemas.microsoft.com/office/drawing/2014/chart" uri="{C3380CC4-5D6E-409C-BE32-E72D297353CC}">
              <c16:uniqueId val="{0000000A-7D4C-49CB-B464-BE2E0995EA06}"/>
            </c:ext>
          </c:extLst>
        </c:ser>
        <c:dLbls>
          <c:showLegendKey val="0"/>
          <c:showVal val="1"/>
          <c:showCatName val="0"/>
          <c:showSerName val="0"/>
          <c:showPercent val="0"/>
          <c:showBubbleSize val="0"/>
          <c:showLeaderLines val="0"/>
        </c:dLbls>
        <c:firstSliceAng val="340"/>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34648366675421"/>
          <c:y val="3.814840078349406E-2"/>
          <c:w val="0.38256703456939822"/>
          <c:h val="0.85954629936732219"/>
        </c:manualLayout>
      </c:layout>
      <c:doughnutChart>
        <c:varyColors val="1"/>
        <c:ser>
          <c:idx val="0"/>
          <c:order val="0"/>
          <c:tx>
            <c:strRef>
              <c:f>Feuil1!$B$1</c:f>
              <c:strCache>
                <c:ptCount val="1"/>
                <c:pt idx="0">
                  <c:v>Colonne1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356-4B0A-B529-5593FD1EED28}"/>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356-4B0A-B529-5593FD1EED28}"/>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D356-4B0A-B529-5593FD1EED28}"/>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D356-4B0A-B529-5593FD1EED28}"/>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D356-4B0A-B529-5593FD1EED28}"/>
              </c:ext>
            </c:extLst>
          </c:dPt>
          <c:dLbls>
            <c:dLbl>
              <c:idx val="0"/>
              <c:layout>
                <c:manualLayout>
                  <c:x val="0.15931997599752756"/>
                  <c:y val="-8.2062491786454084E-2"/>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fld id="{4FC16734-B473-4E15-A4E9-1CC864258F34}" type="CATEGORYNAME">
                      <a:rPr lang="fr-FR" sz="1200" b="1" i="0" u="none" strike="noStrike" kern="1200" baseline="0" dirty="0">
                        <a:solidFill>
                          <a:schemeClr val="accent1">
                            <a:lumMod val="50000"/>
                          </a:schemeClr>
                        </a:solidFill>
                        <a:latin typeface="+mn-lt"/>
                        <a:ea typeface="+mn-ea"/>
                        <a:cs typeface="+mn-cs"/>
                      </a:rPr>
                      <a:pPr>
                        <a:defRPr b="1"/>
                      </a:pPr>
                      <a:t>[NOM DE CATÉGORIE]</a:t>
                    </a:fld>
                    <a:endParaRPr lang="fr-FR" sz="1600" b="1" i="0" u="none" strike="noStrike" kern="1200" baseline="0" dirty="0">
                      <a:solidFill>
                        <a:schemeClr val="accent1">
                          <a:lumMod val="50000"/>
                        </a:schemeClr>
                      </a:solidFill>
                      <a:latin typeface="+mn-lt"/>
                      <a:ea typeface="+mn-ea"/>
                      <a:cs typeface="+mn-cs"/>
                    </a:endParaRPr>
                  </a:p>
                  <a:p>
                    <a:pPr>
                      <a:defRPr b="1"/>
                    </a:pPr>
                    <a:fld id="{18BF5057-AC9C-4C56-9E38-461A84CBB0B8}" type="VALUE">
                      <a:rPr lang="fr-FR" sz="3200" b="1" i="0" u="none" strike="noStrike" kern="1200" baseline="0" dirty="0">
                        <a:solidFill>
                          <a:schemeClr val="accent1"/>
                        </a:solidFill>
                        <a:latin typeface="+mn-lt"/>
                        <a:ea typeface="+mn-ea"/>
                        <a:cs typeface="+mn-cs"/>
                      </a:rPr>
                      <a:pPr>
                        <a:defRPr b="1"/>
                      </a:pPr>
                      <a:t>[VALEUR]</a:t>
                    </a:fld>
                    <a:endParaRPr lang="fr-FR"/>
                  </a:p>
                </c:rich>
              </c:tx>
              <c:spPr>
                <a:solidFill>
                  <a:srgbClr val="F1F5FD"/>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07129861798613"/>
                      <c:h val="0.3562474890016708"/>
                    </c:manualLayout>
                  </c15:layout>
                  <c15:dlblFieldTable/>
                  <c15:showDataLabelsRange val="0"/>
                </c:ext>
                <c:ext xmlns:c16="http://schemas.microsoft.com/office/drawing/2014/chart" uri="{C3380CC4-5D6E-409C-BE32-E72D297353CC}">
                  <c16:uniqueId val="{00000001-D356-4B0A-B529-5593FD1EED28}"/>
                </c:ext>
              </c:extLst>
            </c:dLbl>
            <c:dLbl>
              <c:idx val="1"/>
              <c:layout>
                <c:manualLayout>
                  <c:x val="-0.15634913525812127"/>
                  <c:y val="-0.1051864553151811"/>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fld id="{750A5AD3-5D10-4C76-A868-1A5564A13D8A}" type="CATEGORYNAME">
                      <a:rPr lang="fr-FR" sz="1200" b="1" i="0" u="none" strike="noStrike" kern="1200" baseline="0">
                        <a:solidFill>
                          <a:schemeClr val="accent4">
                            <a:lumMod val="50000"/>
                          </a:schemeClr>
                        </a:solidFill>
                        <a:latin typeface="+mn-lt"/>
                        <a:ea typeface="+mn-ea"/>
                        <a:cs typeface="+mn-cs"/>
                      </a:rPr>
                      <a:pPr>
                        <a:defRPr b="1">
                          <a:solidFill>
                            <a:schemeClr val="bg1">
                              <a:lumMod val="50000"/>
                            </a:schemeClr>
                          </a:solidFill>
                        </a:defRPr>
                      </a:pPr>
                      <a:t>[NOM DE CATÉGORIE]</a:t>
                    </a:fld>
                    <a:endParaRPr lang="fr-FR" sz="1600" b="1" i="0" u="none" strike="noStrike" kern="1200" baseline="0" dirty="0">
                      <a:solidFill>
                        <a:schemeClr val="accent4">
                          <a:lumMod val="50000"/>
                        </a:schemeClr>
                      </a:solidFill>
                      <a:latin typeface="+mn-lt"/>
                      <a:ea typeface="+mn-ea"/>
                      <a:cs typeface="+mn-cs"/>
                    </a:endParaRPr>
                  </a:p>
                  <a:p>
                    <a:pPr>
                      <a:defRPr b="1">
                        <a:solidFill>
                          <a:schemeClr val="bg1">
                            <a:lumMod val="50000"/>
                          </a:schemeClr>
                        </a:solidFill>
                      </a:defRPr>
                    </a:pPr>
                    <a:fld id="{13A9DF4E-CF1F-44A4-A90F-FF59A3CC88B3}" type="VALUE">
                      <a:rPr lang="fr-FR" sz="3200" b="1" i="0" u="none" strike="noStrike" kern="1200" baseline="0">
                        <a:solidFill>
                          <a:schemeClr val="accent4"/>
                        </a:solidFill>
                        <a:latin typeface="+mn-lt"/>
                        <a:ea typeface="+mn-ea"/>
                        <a:cs typeface="+mn-cs"/>
                      </a:rPr>
                      <a:pPr>
                        <a:defRPr b="1">
                          <a:solidFill>
                            <a:schemeClr val="bg1">
                              <a:lumMod val="50000"/>
                            </a:schemeClr>
                          </a:solidFill>
                        </a:defRPr>
                      </a:pPr>
                      <a:t>[VALEUR]</a:t>
                    </a:fld>
                    <a:endParaRPr lang="fr-FR"/>
                  </a:p>
                </c:rich>
              </c:tx>
              <c:spPr>
                <a:solidFill>
                  <a:srgbClr val="FFF4F3"/>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83546942414342"/>
                      <c:h val="0.35041483882676144"/>
                    </c:manualLayout>
                  </c15:layout>
                  <c15:dlblFieldTable/>
                  <c15:showDataLabelsRange val="0"/>
                </c:ext>
                <c:ext xmlns:c16="http://schemas.microsoft.com/office/drawing/2014/chart" uri="{C3380CC4-5D6E-409C-BE32-E72D297353CC}">
                  <c16:uniqueId val="{00000003-D356-4B0A-B529-5593FD1EED28}"/>
                </c:ext>
              </c:extLst>
            </c:dLbl>
            <c:dLbl>
              <c:idx val="2"/>
              <c:layout>
                <c:manualLayout>
                  <c:x val="-6.2010305109037274E-2"/>
                  <c:y val="-8.9241475121560485E-2"/>
                </c:manualLayout>
              </c:layout>
              <c:tx>
                <c:rich>
                  <a:bodyPr rot="0" spcFirstLastPara="1" vertOverflow="clip" horzOverflow="clip" vert="horz" wrap="square" lIns="36576" tIns="18288" rIns="36576" bIns="18288" anchor="ctr" anchorCtr="1">
                    <a:spAutoFit/>
                  </a:bodyPr>
                  <a:lstStyle/>
                  <a:p>
                    <a:pPr>
                      <a:defRPr sz="800" b="1" i="0" u="none" strike="noStrike" kern="1200" baseline="0">
                        <a:solidFill>
                          <a:schemeClr val="dk1">
                            <a:lumMod val="65000"/>
                            <a:lumOff val="35000"/>
                          </a:schemeClr>
                        </a:solidFill>
                        <a:latin typeface="+mn-lt"/>
                        <a:ea typeface="+mn-ea"/>
                        <a:cs typeface="+mn-cs"/>
                      </a:defRPr>
                    </a:pPr>
                    <a:fld id="{D1A2D71D-58B1-4CA7-BFA5-972CB114A736}" type="VALUE">
                      <a:rPr lang="fr-FR" sz="800" b="1" smtClean="0">
                        <a:solidFill>
                          <a:schemeClr val="bg1">
                            <a:lumMod val="65000"/>
                          </a:schemeClr>
                        </a:solidFill>
                      </a:rPr>
                      <a:pPr>
                        <a:defRPr sz="800" b="1"/>
                      </a:pPr>
                      <a:t>[VALEUR]</a:t>
                    </a:fld>
                    <a:r>
                      <a:rPr lang="fr-FR" sz="800" b="1" dirty="0">
                        <a:solidFill>
                          <a:schemeClr val="bg1">
                            <a:lumMod val="65000"/>
                          </a:schemeClr>
                        </a:solidFill>
                      </a:rPr>
                      <a:t> </a:t>
                    </a:r>
                    <a:r>
                      <a:rPr lang="fr-FR" sz="700" b="0" i="1" dirty="0">
                        <a:solidFill>
                          <a:schemeClr val="bg1">
                            <a:lumMod val="65000"/>
                          </a:schemeClr>
                        </a:solidFill>
                      </a:rPr>
                      <a:t>ne se prononce pas</a:t>
                    </a:r>
                  </a:p>
                </c:rich>
              </c:tx>
              <c:spPr>
                <a:noFill/>
                <a:ln>
                  <a:noFill/>
                </a:ln>
                <a:effectLst/>
              </c:spPr>
              <c:txPr>
                <a:bodyPr rot="0" spcFirstLastPara="1" vertOverflow="clip" horzOverflow="clip" vert="horz" wrap="square" lIns="36576" tIns="18288" rIns="36576" bIns="18288" anchor="ctr" anchorCtr="1">
                  <a:spAutoFit/>
                </a:bodyPr>
                <a:lstStyle/>
                <a:p>
                  <a:pPr>
                    <a:defRPr sz="800"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370439569230041"/>
                      <c:h val="2.9332465565686465E-2"/>
                    </c:manualLayout>
                  </c15:layout>
                  <c15:dlblFieldTable/>
                  <c15:showDataLabelsRange val="0"/>
                </c:ext>
                <c:ext xmlns:c16="http://schemas.microsoft.com/office/drawing/2014/chart" uri="{C3380CC4-5D6E-409C-BE32-E72D297353CC}">
                  <c16:uniqueId val="{00000005-D356-4B0A-B529-5593FD1EED28}"/>
                </c:ext>
              </c:extLst>
            </c:dLbl>
            <c:dLbl>
              <c:idx val="3"/>
              <c:layout>
                <c:manualLayout>
                  <c:x val="-0.15705665336637351"/>
                  <c:y val="-0.15259372829277146"/>
                </c:manualLayout>
              </c:layout>
              <c:tx>
                <c:rich>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mn-lt"/>
                        <a:ea typeface="+mn-ea"/>
                        <a:cs typeface="+mn-cs"/>
                      </a:defRPr>
                    </a:pPr>
                    <a:fld id="{BFD6E8E4-D1F0-45AD-AC1A-A6C8CC042241}" type="CATEGORYNAME">
                      <a:rPr lang="en-US" sz="1100" b="1" i="0" u="none" strike="noStrike" kern="1200" baseline="0">
                        <a:solidFill>
                          <a:schemeClr val="bg1">
                            <a:lumMod val="50000"/>
                          </a:schemeClr>
                        </a:solidFill>
                        <a:latin typeface="+mn-lt"/>
                        <a:ea typeface="+mn-ea"/>
                        <a:cs typeface="+mn-cs"/>
                      </a:rPr>
                      <a:pPr>
                        <a:defRPr/>
                      </a:pPr>
                      <a:t>[NOM DE CATÉGORIE]</a:t>
                    </a:fld>
                    <a:r>
                      <a:rPr lang="en-US" sz="1100" b="1" i="0" u="none" strike="noStrike" kern="1200" baseline="0" dirty="0">
                        <a:solidFill>
                          <a:schemeClr val="bg1">
                            <a:lumMod val="75000"/>
                          </a:schemeClr>
                        </a:solidFill>
                        <a:latin typeface="+mn-lt"/>
                        <a:ea typeface="+mn-ea"/>
                        <a:cs typeface="+mn-cs"/>
                      </a:rPr>
                      <a:t>
</a:t>
                    </a:r>
                    <a:fld id="{BD91E1D3-8242-4C2A-9A2D-0377E4744808}" type="VALUE">
                      <a:rPr lang="en-US" sz="2400" b="1" i="0" u="none" strike="noStrike" kern="1200" baseline="0">
                        <a:solidFill>
                          <a:schemeClr val="bg1">
                            <a:lumMod val="75000"/>
                          </a:schemeClr>
                        </a:solidFill>
                        <a:latin typeface="+mn-lt"/>
                        <a:ea typeface="+mn-ea"/>
                        <a:cs typeface="+mn-cs"/>
                      </a:rPr>
                      <a:pPr>
                        <a:defRPr/>
                      </a:pPr>
                      <a:t>[VALEUR]</a:t>
                    </a:fld>
                    <a:endParaRPr lang="en-US" sz="1100" b="1" i="0" u="none" strike="noStrike" kern="1200" baseline="0" dirty="0">
                      <a:solidFill>
                        <a:schemeClr val="bg1">
                          <a:lumMod val="75000"/>
                        </a:schemeClr>
                      </a:solidFill>
                      <a:latin typeface="+mn-lt"/>
                      <a:ea typeface="+mn-ea"/>
                      <a:cs typeface="+mn-cs"/>
                    </a:endParaRPr>
                  </a:p>
                </c:rich>
              </c:tx>
              <c:spPr>
                <a:solidFill>
                  <a:schemeClr val="bg1">
                    <a:lumMod val="95000"/>
                  </a:schemeClr>
                </a:solidFill>
                <a:ln>
                  <a:no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7009512973969171"/>
                      <c:h val="0.35886531036252239"/>
                    </c:manualLayout>
                  </c15:layout>
                  <c15:dlblFieldTable/>
                  <c15:showDataLabelsRange val="0"/>
                </c:ext>
                <c:ext xmlns:c16="http://schemas.microsoft.com/office/drawing/2014/chart" uri="{C3380CC4-5D6E-409C-BE32-E72D297353CC}">
                  <c16:uniqueId val="{00000007-D356-4B0A-B529-5593FD1EED28}"/>
                </c:ext>
              </c:extLst>
            </c:dLbl>
            <c:spPr>
              <a:solidFill>
                <a:srgbClr val="FFF4F3"/>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Feuil1!$A$2:$A$3</c:f>
              <c:strCache>
                <c:ptCount val="2"/>
                <c:pt idx="0">
                  <c:v>Tu es d’accord avec ces règles</c:v>
                </c:pt>
                <c:pt idx="1">
                  <c:v>Tu n’es pas d’accord avec ces règles</c:v>
                </c:pt>
              </c:strCache>
            </c:strRef>
          </c:cat>
          <c:val>
            <c:numRef>
              <c:f>Feuil1!$B$2:$B$3</c:f>
              <c:numCache>
                <c:formatCode>0%</c:formatCode>
                <c:ptCount val="2"/>
                <c:pt idx="0">
                  <c:v>0.83</c:v>
                </c:pt>
                <c:pt idx="1">
                  <c:v>0.17</c:v>
                </c:pt>
              </c:numCache>
            </c:numRef>
          </c:val>
          <c:extLst>
            <c:ext xmlns:c16="http://schemas.microsoft.com/office/drawing/2014/chart" uri="{C3380CC4-5D6E-409C-BE32-E72D297353CC}">
              <c16:uniqueId val="{0000000A-D356-4B0A-B529-5593FD1EED28}"/>
            </c:ext>
          </c:extLst>
        </c:ser>
        <c:dLbls>
          <c:showLegendKey val="0"/>
          <c:showVal val="1"/>
          <c:showCatName val="0"/>
          <c:showSerName val="0"/>
          <c:showPercent val="0"/>
          <c:showBubbleSize val="0"/>
          <c:showLeaderLines val="0"/>
        </c:dLbls>
        <c:firstSliceAng val="298"/>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25095730247149"/>
          <c:y val="8.2654868364237119E-2"/>
          <c:w val="0.36558793690816871"/>
          <c:h val="0.82139789858382828"/>
        </c:manualLayout>
      </c:layout>
      <c:doughnutChart>
        <c:varyColors val="1"/>
        <c:ser>
          <c:idx val="0"/>
          <c:order val="0"/>
          <c:tx>
            <c:strRef>
              <c:f>Feuil1!$B$1</c:f>
              <c:strCache>
                <c:ptCount val="1"/>
                <c:pt idx="0">
                  <c:v>Colonne1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604-4BA9-866B-A0B36D47EE24}"/>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3604-4BA9-866B-A0B36D47EE24}"/>
              </c:ext>
            </c:extLst>
          </c:dPt>
          <c:dPt>
            <c:idx val="2"/>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3604-4BA9-866B-A0B36D47EE24}"/>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3604-4BA9-866B-A0B36D47EE24}"/>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3604-4BA9-866B-A0B36D47EE24}"/>
              </c:ext>
            </c:extLst>
          </c:dPt>
          <c:dLbls>
            <c:dLbl>
              <c:idx val="3"/>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7-3604-4BA9-866B-A0B36D47EE24}"/>
                </c:ext>
              </c:extLst>
            </c:dLbl>
            <c:dLbl>
              <c:idx val="4"/>
              <c:layout>
                <c:manualLayout>
                  <c:x val="-7.3576089865328126E-2"/>
                  <c:y val="-7.9475834965612627E-2"/>
                </c:manualLayout>
              </c:layout>
              <c:tx>
                <c:rich>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fld id="{064ECC55-1AAD-4245-8E7E-FDF60BBA42D3}" type="VALUE">
                      <a:rPr lang="fr-FR" sz="800" smtClean="0">
                        <a:solidFill>
                          <a:schemeClr val="bg1">
                            <a:lumMod val="65000"/>
                          </a:schemeClr>
                        </a:solidFill>
                      </a:rPr>
                      <a:pPr>
                        <a:defRPr sz="1050" b="1">
                          <a:solidFill>
                            <a:schemeClr val="bg1">
                              <a:lumMod val="65000"/>
                            </a:schemeClr>
                          </a:solidFill>
                        </a:defRPr>
                      </a:pPr>
                      <a:t>[VALEUR]</a:t>
                    </a:fld>
                    <a:r>
                      <a:rPr lang="fr-FR" sz="1050" dirty="0">
                        <a:solidFill>
                          <a:schemeClr val="bg1">
                            <a:lumMod val="65000"/>
                          </a:schemeClr>
                        </a:solidFill>
                      </a:rPr>
                      <a:t> </a:t>
                    </a:r>
                    <a:r>
                      <a:rPr lang="fr-FR" sz="700" b="0" i="1" dirty="0">
                        <a:solidFill>
                          <a:schemeClr val="bg1">
                            <a:lumMod val="65000"/>
                          </a:schemeClr>
                        </a:solidFill>
                      </a:rPr>
                      <a:t>ne se </a:t>
                    </a:r>
                    <a:r>
                      <a:rPr lang="fr-FR" sz="700" b="0" i="1" dirty="0" err="1">
                        <a:solidFill>
                          <a:schemeClr val="bg1">
                            <a:lumMod val="65000"/>
                          </a:schemeClr>
                        </a:solidFill>
                      </a:rPr>
                      <a:t>prononce</a:t>
                    </a:r>
                    <a:r>
                      <a:rPr lang="fr-FR" sz="700" b="0" i="1" dirty="0">
                        <a:solidFill>
                          <a:schemeClr val="bg1">
                            <a:lumMod val="65000"/>
                          </a:schemeClr>
                        </a:solidFill>
                      </a:rPr>
                      <a:t> pas</a:t>
                    </a:r>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604-4BA9-866B-A0B36D47EE2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Feuil1!$A$2:$A$6</c:f>
              <c:strCache>
                <c:ptCount val="5"/>
                <c:pt idx="0">
                  <c:v>Oui, tout à fait</c:v>
                </c:pt>
                <c:pt idx="1">
                  <c:v>Oui, plutôt</c:v>
                </c:pt>
                <c:pt idx="2">
                  <c:v>Non, plutôt pas</c:v>
                </c:pt>
                <c:pt idx="3">
                  <c:v>Non, pas du tout</c:v>
                </c:pt>
                <c:pt idx="4">
                  <c:v>Ne se prononce pas</c:v>
                </c:pt>
              </c:strCache>
            </c:strRef>
          </c:cat>
          <c:val>
            <c:numRef>
              <c:f>Feuil1!$B$2:$B$6</c:f>
              <c:numCache>
                <c:formatCode>0%</c:formatCode>
                <c:ptCount val="5"/>
                <c:pt idx="0">
                  <c:v>0.2</c:v>
                </c:pt>
                <c:pt idx="1">
                  <c:v>0.5</c:v>
                </c:pt>
                <c:pt idx="2">
                  <c:v>0.26</c:v>
                </c:pt>
                <c:pt idx="3">
                  <c:v>0.03</c:v>
                </c:pt>
                <c:pt idx="4">
                  <c:v>0.01</c:v>
                </c:pt>
              </c:numCache>
            </c:numRef>
          </c:val>
          <c:extLst>
            <c:ext xmlns:c16="http://schemas.microsoft.com/office/drawing/2014/chart" uri="{C3380CC4-5D6E-409C-BE32-E72D297353CC}">
              <c16:uniqueId val="{0000000A-3604-4BA9-866B-A0B36D47EE24}"/>
            </c:ext>
          </c:extLst>
        </c:ser>
        <c:dLbls>
          <c:showLegendKey val="0"/>
          <c:showVal val="1"/>
          <c:showCatName val="0"/>
          <c:showSerName val="0"/>
          <c:showPercent val="0"/>
          <c:showBubbleSize val="0"/>
          <c:showLeaderLines val="0"/>
        </c:dLbls>
        <c:firstSliceAng val="332"/>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34648366675421"/>
          <c:y val="3.814840078349406E-2"/>
          <c:w val="0.38256703456939822"/>
          <c:h val="0.85954629936732219"/>
        </c:manualLayout>
      </c:layout>
      <c:doughnutChart>
        <c:varyColors val="1"/>
        <c:ser>
          <c:idx val="0"/>
          <c:order val="0"/>
          <c:tx>
            <c:strRef>
              <c:f>Feuil1!$B$1</c:f>
              <c:strCache>
                <c:ptCount val="1"/>
                <c:pt idx="0">
                  <c:v>Colonne1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4735-481C-81AE-1F7F43DCC2A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4735-481C-81AE-1F7F43DCC2A1}"/>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4735-481C-81AE-1F7F43DCC2A1}"/>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4735-481C-81AE-1F7F43DCC2A1}"/>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4735-481C-81AE-1F7F43DCC2A1}"/>
              </c:ext>
            </c:extLst>
          </c:dPt>
          <c:dLbls>
            <c:dLbl>
              <c:idx val="0"/>
              <c:layout>
                <c:manualLayout>
                  <c:x val="0.15649012638732263"/>
                  <c:y val="-5.3451066040038381E-2"/>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fld id="{4FC16734-B473-4E15-A4E9-1CC864258F34}" type="CATEGORYNAME">
                      <a:rPr lang="en-US" sz="2000" b="1" i="0" u="none" strike="noStrike" kern="1200" baseline="0" dirty="0">
                        <a:solidFill>
                          <a:schemeClr val="accent4">
                            <a:lumMod val="50000"/>
                          </a:schemeClr>
                        </a:solidFill>
                        <a:latin typeface="+mn-lt"/>
                        <a:ea typeface="+mn-ea"/>
                        <a:cs typeface="+mn-cs"/>
                      </a:rPr>
                      <a:pPr>
                        <a:defRPr b="1"/>
                      </a:pPr>
                      <a:t>[NOM DE CATÉGORIE]</a:t>
                    </a:fld>
                    <a:endParaRPr lang="en-US" sz="1600" b="1" i="0" u="none" strike="noStrike" kern="1200" baseline="0" dirty="0">
                      <a:solidFill>
                        <a:schemeClr val="accent4">
                          <a:lumMod val="50000"/>
                        </a:schemeClr>
                      </a:solidFill>
                      <a:latin typeface="+mn-lt"/>
                      <a:ea typeface="+mn-ea"/>
                      <a:cs typeface="+mn-cs"/>
                    </a:endParaRPr>
                  </a:p>
                  <a:p>
                    <a:pPr>
                      <a:defRPr b="1"/>
                    </a:pPr>
                    <a:fld id="{18BF5057-AC9C-4C56-9E38-461A84CBB0B8}" type="VALUE">
                      <a:rPr lang="en-US" sz="3200" b="1" i="0" u="none" strike="noStrike" kern="1200" baseline="0" dirty="0">
                        <a:solidFill>
                          <a:schemeClr val="accent4"/>
                        </a:solidFill>
                        <a:latin typeface="+mn-lt"/>
                        <a:ea typeface="+mn-ea"/>
                        <a:cs typeface="+mn-cs"/>
                      </a:rPr>
                      <a:pPr>
                        <a:defRPr b="1"/>
                      </a:pPr>
                      <a:t>[VALEUR]</a:t>
                    </a:fld>
                    <a:endParaRPr lang="fr-FR"/>
                  </a:p>
                </c:rich>
              </c:tx>
              <c:spPr>
                <a:solidFill>
                  <a:srgbClr val="FFF4F3"/>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07129861798613"/>
                      <c:h val="0.27995068743468271"/>
                    </c:manualLayout>
                  </c15:layout>
                  <c15:dlblFieldTable/>
                  <c15:showDataLabelsRange val="0"/>
                </c:ext>
                <c:ext xmlns:c16="http://schemas.microsoft.com/office/drawing/2014/chart" uri="{C3380CC4-5D6E-409C-BE32-E72D297353CC}">
                  <c16:uniqueId val="{00000001-4735-481C-81AE-1F7F43DCC2A1}"/>
                </c:ext>
              </c:extLst>
            </c:dLbl>
            <c:dLbl>
              <c:idx val="1"/>
              <c:layout>
                <c:manualLayout>
                  <c:x val="-0.15493421045301881"/>
                  <c:y val="-5.5911437636501311E-2"/>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fld id="{750A5AD3-5D10-4C76-A868-1A5564A13D8A}" type="CATEGORYNAME">
                      <a:rPr lang="en-US" sz="2000" b="1" i="0" u="none" strike="noStrike" kern="1200" baseline="0">
                        <a:solidFill>
                          <a:schemeClr val="accent1">
                            <a:lumMod val="50000"/>
                          </a:schemeClr>
                        </a:solidFill>
                        <a:latin typeface="+mn-lt"/>
                        <a:ea typeface="+mn-ea"/>
                        <a:cs typeface="+mn-cs"/>
                      </a:rPr>
                      <a:pPr>
                        <a:defRPr b="1">
                          <a:solidFill>
                            <a:schemeClr val="bg1">
                              <a:lumMod val="50000"/>
                            </a:schemeClr>
                          </a:solidFill>
                        </a:defRPr>
                      </a:pPr>
                      <a:t>[NOM DE CATÉGORIE]</a:t>
                    </a:fld>
                    <a:endParaRPr lang="en-US" sz="1600" b="1" i="0" u="none" strike="noStrike" kern="1200" baseline="0" dirty="0">
                      <a:solidFill>
                        <a:schemeClr val="accent1">
                          <a:lumMod val="50000"/>
                        </a:schemeClr>
                      </a:solidFill>
                      <a:latin typeface="+mn-lt"/>
                      <a:ea typeface="+mn-ea"/>
                      <a:cs typeface="+mn-cs"/>
                    </a:endParaRPr>
                  </a:p>
                  <a:p>
                    <a:pPr>
                      <a:defRPr b="1">
                        <a:solidFill>
                          <a:schemeClr val="bg1">
                            <a:lumMod val="50000"/>
                          </a:schemeClr>
                        </a:solidFill>
                      </a:defRPr>
                    </a:pPr>
                    <a:fld id="{13A9DF4E-CF1F-44A4-A90F-FF59A3CC88B3}" type="VALUE">
                      <a:rPr lang="en-US" sz="3200" b="1" i="0" u="none" strike="noStrike" kern="1200" baseline="0">
                        <a:solidFill>
                          <a:schemeClr val="accent1"/>
                        </a:solidFill>
                        <a:latin typeface="+mn-lt"/>
                        <a:ea typeface="+mn-ea"/>
                        <a:cs typeface="+mn-cs"/>
                      </a:rPr>
                      <a:pPr>
                        <a:defRPr b="1">
                          <a:solidFill>
                            <a:schemeClr val="bg1">
                              <a:lumMod val="50000"/>
                            </a:schemeClr>
                          </a:solidFill>
                        </a:defRPr>
                      </a:pPr>
                      <a:t>[VALEUR]</a:t>
                    </a:fld>
                    <a:endParaRPr lang="fr-FR"/>
                  </a:p>
                </c:rich>
              </c:tx>
              <c:spPr>
                <a:solidFill>
                  <a:srgbClr val="F1F5FD"/>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83546942414342"/>
                      <c:h val="0.27093900386114883"/>
                    </c:manualLayout>
                  </c15:layout>
                  <c15:dlblFieldTable/>
                  <c15:showDataLabelsRange val="0"/>
                </c:ext>
                <c:ext xmlns:c16="http://schemas.microsoft.com/office/drawing/2014/chart" uri="{C3380CC4-5D6E-409C-BE32-E72D297353CC}">
                  <c16:uniqueId val="{00000003-4735-481C-81AE-1F7F43DCC2A1}"/>
                </c:ext>
              </c:extLst>
            </c:dLbl>
            <c:dLbl>
              <c:idx val="2"/>
              <c:layout>
                <c:manualLayout>
                  <c:x val="7.6652325791004242E-2"/>
                  <c:y val="-9.5599541918809483E-2"/>
                </c:manualLayout>
              </c:layout>
              <c:tx>
                <c:rich>
                  <a:bodyPr rot="0" spcFirstLastPara="1" vertOverflow="clip" horzOverflow="clip" vert="horz" wrap="square" lIns="36576" tIns="18288" rIns="36576" bIns="18288" anchor="ctr" anchorCtr="0">
                    <a:spAutoFit/>
                  </a:bodyPr>
                  <a:lstStyle/>
                  <a:p>
                    <a:pPr algn="l">
                      <a:defRPr sz="800" b="1" i="0" u="none" strike="noStrike" kern="1200" baseline="0">
                        <a:solidFill>
                          <a:schemeClr val="dk1">
                            <a:lumMod val="65000"/>
                            <a:lumOff val="35000"/>
                          </a:schemeClr>
                        </a:solidFill>
                        <a:latin typeface="+mn-lt"/>
                        <a:ea typeface="+mn-ea"/>
                        <a:cs typeface="+mn-cs"/>
                      </a:defRPr>
                    </a:pPr>
                    <a:fld id="{D1A2D71D-58B1-4CA7-BFA5-972CB114A736}" type="VALUE">
                      <a:rPr lang="fr-FR" sz="800" b="1" smtClean="0">
                        <a:solidFill>
                          <a:schemeClr val="bg1">
                            <a:lumMod val="65000"/>
                          </a:schemeClr>
                        </a:solidFill>
                      </a:rPr>
                      <a:pPr algn="l">
                        <a:defRPr sz="800" b="1"/>
                      </a:pPr>
                      <a:t>[VALEUR]</a:t>
                    </a:fld>
                    <a:r>
                      <a:rPr lang="fr-FR" sz="800" b="1" dirty="0">
                        <a:solidFill>
                          <a:schemeClr val="bg1">
                            <a:lumMod val="65000"/>
                          </a:schemeClr>
                        </a:solidFill>
                      </a:rPr>
                      <a:t> </a:t>
                    </a:r>
                    <a:r>
                      <a:rPr lang="fr-FR" sz="700" b="0" i="1" dirty="0">
                        <a:solidFill>
                          <a:schemeClr val="bg1">
                            <a:lumMod val="65000"/>
                          </a:schemeClr>
                        </a:solidFill>
                      </a:rPr>
                      <a:t>ne se prononce pas</a:t>
                    </a:r>
                  </a:p>
                </c:rich>
              </c:tx>
              <c:spPr>
                <a:noFill/>
                <a:ln>
                  <a:noFill/>
                </a:ln>
                <a:effectLst/>
              </c:spPr>
              <c:txPr>
                <a:bodyPr rot="0" spcFirstLastPara="1" vertOverflow="clip" horzOverflow="clip" vert="horz" wrap="square" lIns="36576" tIns="18288" rIns="36576" bIns="18288" anchor="ctr" anchorCtr="0">
                  <a:spAutoFit/>
                </a:bodyPr>
                <a:lstStyle/>
                <a:p>
                  <a:pPr algn="l">
                    <a:defRPr sz="800"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370439569230041"/>
                      <c:h val="2.9332465565686465E-2"/>
                    </c:manualLayout>
                  </c15:layout>
                  <c15:dlblFieldTable/>
                  <c15:showDataLabelsRange val="0"/>
                </c:ext>
                <c:ext xmlns:c16="http://schemas.microsoft.com/office/drawing/2014/chart" uri="{C3380CC4-5D6E-409C-BE32-E72D297353CC}">
                  <c16:uniqueId val="{00000005-4735-481C-81AE-1F7F43DCC2A1}"/>
                </c:ext>
              </c:extLst>
            </c:dLbl>
            <c:dLbl>
              <c:idx val="3"/>
              <c:layout>
                <c:manualLayout>
                  <c:x val="-0.15705665336637351"/>
                  <c:y val="-0.15259372829277146"/>
                </c:manualLayout>
              </c:layout>
              <c:tx>
                <c:rich>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mn-lt"/>
                        <a:ea typeface="+mn-ea"/>
                        <a:cs typeface="+mn-cs"/>
                      </a:defRPr>
                    </a:pPr>
                    <a:fld id="{BFD6E8E4-D1F0-45AD-AC1A-A6C8CC042241}" type="CATEGORYNAME">
                      <a:rPr lang="en-US" sz="1100" b="1" i="0" u="none" strike="noStrike" kern="1200" baseline="0">
                        <a:solidFill>
                          <a:schemeClr val="bg1">
                            <a:lumMod val="50000"/>
                          </a:schemeClr>
                        </a:solidFill>
                        <a:latin typeface="+mn-lt"/>
                        <a:ea typeface="+mn-ea"/>
                        <a:cs typeface="+mn-cs"/>
                      </a:rPr>
                      <a:pPr>
                        <a:defRPr/>
                      </a:pPr>
                      <a:t>[NOM DE CATÉGORIE]</a:t>
                    </a:fld>
                    <a:r>
                      <a:rPr lang="en-US" sz="1100" b="1" i="0" u="none" strike="noStrike" kern="1200" baseline="0" dirty="0">
                        <a:solidFill>
                          <a:schemeClr val="bg1">
                            <a:lumMod val="75000"/>
                          </a:schemeClr>
                        </a:solidFill>
                        <a:latin typeface="+mn-lt"/>
                        <a:ea typeface="+mn-ea"/>
                        <a:cs typeface="+mn-cs"/>
                      </a:rPr>
                      <a:t>
</a:t>
                    </a:r>
                    <a:fld id="{BD91E1D3-8242-4C2A-9A2D-0377E4744808}" type="VALUE">
                      <a:rPr lang="en-US" sz="2400" b="1" i="0" u="none" strike="noStrike" kern="1200" baseline="0">
                        <a:solidFill>
                          <a:schemeClr val="bg1">
                            <a:lumMod val="75000"/>
                          </a:schemeClr>
                        </a:solidFill>
                        <a:latin typeface="+mn-lt"/>
                        <a:ea typeface="+mn-ea"/>
                        <a:cs typeface="+mn-cs"/>
                      </a:rPr>
                      <a:pPr>
                        <a:defRPr/>
                      </a:pPr>
                      <a:t>[VALEUR]</a:t>
                    </a:fld>
                    <a:endParaRPr lang="en-US" sz="1100" b="1" i="0" u="none" strike="noStrike" kern="1200" baseline="0" dirty="0">
                      <a:solidFill>
                        <a:schemeClr val="bg1">
                          <a:lumMod val="75000"/>
                        </a:schemeClr>
                      </a:solidFill>
                      <a:latin typeface="+mn-lt"/>
                      <a:ea typeface="+mn-ea"/>
                      <a:cs typeface="+mn-cs"/>
                    </a:endParaRPr>
                  </a:p>
                </c:rich>
              </c:tx>
              <c:spPr>
                <a:solidFill>
                  <a:schemeClr val="bg1">
                    <a:lumMod val="95000"/>
                  </a:schemeClr>
                </a:solidFill>
                <a:ln>
                  <a:no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7009512973969171"/>
                      <c:h val="0.35886531036252239"/>
                    </c:manualLayout>
                  </c15:layout>
                  <c15:dlblFieldTable/>
                  <c15:showDataLabelsRange val="0"/>
                </c:ext>
                <c:ext xmlns:c16="http://schemas.microsoft.com/office/drawing/2014/chart" uri="{C3380CC4-5D6E-409C-BE32-E72D297353CC}">
                  <c16:uniqueId val="{00000007-4735-481C-81AE-1F7F43DCC2A1}"/>
                </c:ext>
              </c:extLst>
            </c:dLbl>
            <c:spPr>
              <a:solidFill>
                <a:srgbClr val="FFF4F3"/>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Feuil1!$A$2:$A$4</c:f>
              <c:strCache>
                <c:ptCount val="3"/>
                <c:pt idx="0">
                  <c:v>OUI</c:v>
                </c:pt>
                <c:pt idx="1">
                  <c:v>NON</c:v>
                </c:pt>
                <c:pt idx="2">
                  <c:v>Ne se prononce pas</c:v>
                </c:pt>
              </c:strCache>
            </c:strRef>
          </c:cat>
          <c:val>
            <c:numRef>
              <c:f>Feuil1!$B$2:$B$4</c:f>
              <c:numCache>
                <c:formatCode>0%</c:formatCode>
                <c:ptCount val="3"/>
                <c:pt idx="0">
                  <c:v>0.4</c:v>
                </c:pt>
                <c:pt idx="1">
                  <c:v>0.59</c:v>
                </c:pt>
                <c:pt idx="2">
                  <c:v>0.01</c:v>
                </c:pt>
              </c:numCache>
            </c:numRef>
          </c:val>
          <c:extLst>
            <c:ext xmlns:c16="http://schemas.microsoft.com/office/drawing/2014/chart" uri="{C3380CC4-5D6E-409C-BE32-E72D297353CC}">
              <c16:uniqueId val="{0000000A-4735-481C-81AE-1F7F43DCC2A1}"/>
            </c:ext>
          </c:extLst>
        </c:ser>
        <c:dLbls>
          <c:showLegendKey val="0"/>
          <c:showVal val="1"/>
          <c:showCatName val="0"/>
          <c:showSerName val="0"/>
          <c:showPercent val="0"/>
          <c:showBubbleSize val="0"/>
          <c:showLeaderLines val="0"/>
        </c:dLbls>
        <c:firstSliceAng val="17"/>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99459913132185"/>
          <c:y val="0"/>
          <c:w val="0.42424871392248126"/>
          <c:h val="0.99848205115765987"/>
        </c:manualLayout>
      </c:layout>
      <c:barChart>
        <c:barDir val="bar"/>
        <c:grouping val="clustered"/>
        <c:varyColors val="0"/>
        <c:ser>
          <c:idx val="0"/>
          <c:order val="0"/>
          <c:tx>
            <c:strRef>
              <c:f>Feuil1!$B$1</c:f>
              <c:strCache>
                <c:ptCount val="1"/>
                <c:pt idx="0">
                  <c:v>Total</c:v>
                </c:pt>
              </c:strCache>
            </c:strRef>
          </c:tx>
          <c:spPr>
            <a:solidFill>
              <a:schemeClr val="accent1">
                <a:lumMod val="40000"/>
                <a:lumOff val="60000"/>
              </a:schemeClr>
            </a:solidFill>
            <a:ln w="57150">
              <a:noFill/>
            </a:ln>
          </c:spPr>
          <c:invertIfNegative val="0"/>
          <c:dPt>
            <c:idx val="0"/>
            <c:invertIfNegative val="0"/>
            <c:bubble3D val="0"/>
            <c:extLst>
              <c:ext xmlns:c16="http://schemas.microsoft.com/office/drawing/2014/chart" uri="{C3380CC4-5D6E-409C-BE32-E72D297353CC}">
                <c16:uniqueId val="{00000000-2F1F-48ED-8AB0-9CB3C9E76C4C}"/>
              </c:ext>
            </c:extLst>
          </c:dPt>
          <c:dPt>
            <c:idx val="1"/>
            <c:invertIfNegative val="0"/>
            <c:bubble3D val="0"/>
            <c:extLst>
              <c:ext xmlns:c16="http://schemas.microsoft.com/office/drawing/2014/chart" uri="{C3380CC4-5D6E-409C-BE32-E72D297353CC}">
                <c16:uniqueId val="{00000001-2F1F-48ED-8AB0-9CB3C9E76C4C}"/>
              </c:ext>
            </c:extLst>
          </c:dPt>
          <c:dPt>
            <c:idx val="2"/>
            <c:invertIfNegative val="0"/>
            <c:bubble3D val="0"/>
            <c:extLst>
              <c:ext xmlns:c16="http://schemas.microsoft.com/office/drawing/2014/chart" uri="{C3380CC4-5D6E-409C-BE32-E72D297353CC}">
                <c16:uniqueId val="{00000002-2F1F-48ED-8AB0-9CB3C9E76C4C}"/>
              </c:ext>
            </c:extLst>
          </c:dPt>
          <c:dPt>
            <c:idx val="3"/>
            <c:invertIfNegative val="0"/>
            <c:bubble3D val="0"/>
            <c:extLst>
              <c:ext xmlns:c16="http://schemas.microsoft.com/office/drawing/2014/chart" uri="{C3380CC4-5D6E-409C-BE32-E72D297353CC}">
                <c16:uniqueId val="{00000003-2F1F-48ED-8AB0-9CB3C9E76C4C}"/>
              </c:ext>
            </c:extLst>
          </c:dPt>
          <c:dPt>
            <c:idx val="4"/>
            <c:invertIfNegative val="0"/>
            <c:bubble3D val="0"/>
            <c:extLst>
              <c:ext xmlns:c16="http://schemas.microsoft.com/office/drawing/2014/chart" uri="{C3380CC4-5D6E-409C-BE32-E72D297353CC}">
                <c16:uniqueId val="{00000004-2F1F-48ED-8AB0-9CB3C9E76C4C}"/>
              </c:ext>
            </c:extLst>
          </c:dPt>
          <c:dPt>
            <c:idx val="5"/>
            <c:invertIfNegative val="0"/>
            <c:bubble3D val="0"/>
            <c:extLst>
              <c:ext xmlns:c16="http://schemas.microsoft.com/office/drawing/2014/chart" uri="{C3380CC4-5D6E-409C-BE32-E72D297353CC}">
                <c16:uniqueId val="{00000005-2F1F-48ED-8AB0-9CB3C9E76C4C}"/>
              </c:ext>
            </c:extLst>
          </c:dPt>
          <c:dPt>
            <c:idx val="6"/>
            <c:invertIfNegative val="0"/>
            <c:bubble3D val="0"/>
            <c:extLst>
              <c:ext xmlns:c16="http://schemas.microsoft.com/office/drawing/2014/chart" uri="{C3380CC4-5D6E-409C-BE32-E72D297353CC}">
                <c16:uniqueId val="{00000006-2F1F-48ED-8AB0-9CB3C9E76C4C}"/>
              </c:ext>
            </c:extLst>
          </c:dPt>
          <c:dPt>
            <c:idx val="7"/>
            <c:invertIfNegative val="0"/>
            <c:bubble3D val="0"/>
            <c:extLst>
              <c:ext xmlns:c16="http://schemas.microsoft.com/office/drawing/2014/chart" uri="{C3380CC4-5D6E-409C-BE32-E72D297353CC}">
                <c16:uniqueId val="{00000007-2F1F-48ED-8AB0-9CB3C9E76C4C}"/>
              </c:ext>
            </c:extLst>
          </c:dPt>
          <c:dPt>
            <c:idx val="9"/>
            <c:invertIfNegative val="0"/>
            <c:bubble3D val="0"/>
            <c:extLst>
              <c:ext xmlns:c16="http://schemas.microsoft.com/office/drawing/2014/chart" uri="{C3380CC4-5D6E-409C-BE32-E72D297353CC}">
                <c16:uniqueId val="{00000008-2F1F-48ED-8AB0-9CB3C9E76C4C}"/>
              </c:ext>
            </c:extLst>
          </c:dPt>
          <c:dPt>
            <c:idx val="10"/>
            <c:invertIfNegative val="0"/>
            <c:bubble3D val="0"/>
            <c:extLst>
              <c:ext xmlns:c16="http://schemas.microsoft.com/office/drawing/2014/chart" uri="{C3380CC4-5D6E-409C-BE32-E72D297353CC}">
                <c16:uniqueId val="{00000009-2F1F-48ED-8AB0-9CB3C9E76C4C}"/>
              </c:ext>
            </c:extLst>
          </c:dPt>
          <c:dPt>
            <c:idx val="11"/>
            <c:invertIfNegative val="0"/>
            <c:bubble3D val="0"/>
            <c:extLst>
              <c:ext xmlns:c16="http://schemas.microsoft.com/office/drawing/2014/chart" uri="{C3380CC4-5D6E-409C-BE32-E72D297353CC}">
                <c16:uniqueId val="{0000000A-2F1F-48ED-8AB0-9CB3C9E76C4C}"/>
              </c:ext>
            </c:extLst>
          </c:dPt>
          <c:dPt>
            <c:idx val="12"/>
            <c:invertIfNegative val="0"/>
            <c:bubble3D val="0"/>
            <c:extLst>
              <c:ext xmlns:c16="http://schemas.microsoft.com/office/drawing/2014/chart" uri="{C3380CC4-5D6E-409C-BE32-E72D297353CC}">
                <c16:uniqueId val="{0000000B-2F1F-48ED-8AB0-9CB3C9E76C4C}"/>
              </c:ext>
            </c:extLst>
          </c:dPt>
          <c:dPt>
            <c:idx val="13"/>
            <c:invertIfNegative val="0"/>
            <c:bubble3D val="0"/>
            <c:extLst>
              <c:ext xmlns:c16="http://schemas.microsoft.com/office/drawing/2014/chart" uri="{C3380CC4-5D6E-409C-BE32-E72D297353CC}">
                <c16:uniqueId val="{0000000C-2F1F-48ED-8AB0-9CB3C9E76C4C}"/>
              </c:ext>
            </c:extLst>
          </c:dPt>
          <c:dPt>
            <c:idx val="14"/>
            <c:invertIfNegative val="0"/>
            <c:bubble3D val="0"/>
            <c:spPr>
              <a:solidFill>
                <a:schemeClr val="accent4">
                  <a:lumMod val="40000"/>
                  <a:lumOff val="60000"/>
                </a:schemeClr>
              </a:solidFill>
              <a:ln w="57150">
                <a:noFill/>
              </a:ln>
            </c:spPr>
            <c:extLst>
              <c:ext xmlns:c16="http://schemas.microsoft.com/office/drawing/2014/chart" uri="{C3380CC4-5D6E-409C-BE32-E72D297353CC}">
                <c16:uniqueId val="{0000000E-2F1F-48ED-8AB0-9CB3C9E76C4C}"/>
              </c:ext>
            </c:extLst>
          </c:dPt>
          <c:dLbls>
            <c:dLbl>
              <c:idx val="0"/>
              <c:spPr/>
              <c:txPr>
                <a:bodyPr/>
                <a:lstStyle/>
                <a:p>
                  <a:pPr>
                    <a:defRPr lang="en-US" sz="13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2F1F-48ED-8AB0-9CB3C9E76C4C}"/>
                </c:ext>
              </c:extLst>
            </c:dLbl>
            <c:dLbl>
              <c:idx val="1"/>
              <c:spPr/>
              <c:txPr>
                <a:bodyPr/>
                <a:lstStyle/>
                <a:p>
                  <a:pPr>
                    <a:defRPr lang="en-US" sz="13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2F1F-48ED-8AB0-9CB3C9E76C4C}"/>
                </c:ext>
              </c:extLst>
            </c:dLbl>
            <c:dLbl>
              <c:idx val="2"/>
              <c:spPr/>
              <c:txPr>
                <a:bodyPr/>
                <a:lstStyle/>
                <a:p>
                  <a:pPr>
                    <a:defRPr lang="en-US" sz="13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2F1F-48ED-8AB0-9CB3C9E76C4C}"/>
                </c:ext>
              </c:extLst>
            </c:dLbl>
            <c:dLbl>
              <c:idx val="3"/>
              <c:spPr/>
              <c:txPr>
                <a:bodyPr/>
                <a:lstStyle/>
                <a:p>
                  <a:pPr>
                    <a:defRPr lang="en-US" sz="13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2F1F-48ED-8AB0-9CB3C9E76C4C}"/>
                </c:ext>
              </c:extLst>
            </c:dLbl>
            <c:dLbl>
              <c:idx val="4"/>
              <c:spPr/>
              <c:txPr>
                <a:bodyPr/>
                <a:lstStyle/>
                <a:p>
                  <a:pPr>
                    <a:defRPr lang="en-US" sz="1300" b="1">
                      <a:solidFill>
                        <a:schemeClr val="accent1">
                          <a:lumMod val="40000"/>
                          <a:lumOff val="6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2F1F-48ED-8AB0-9CB3C9E76C4C}"/>
                </c:ext>
              </c:extLst>
            </c:dLbl>
            <c:dLbl>
              <c:idx val="14"/>
              <c:spPr>
                <a:noFill/>
                <a:ln>
                  <a:noFill/>
                </a:ln>
                <a:effectLst/>
              </c:spPr>
              <c:txPr>
                <a:bodyPr/>
                <a:lstStyle/>
                <a:p>
                  <a:pPr>
                    <a:defRPr lang="en-US" sz="1300" b="1">
                      <a:solidFill>
                        <a:schemeClr val="accent4">
                          <a:lumMod val="40000"/>
                          <a:lumOff val="6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E-2F1F-48ED-8AB0-9CB3C9E76C4C}"/>
                </c:ext>
              </c:extLst>
            </c:dLbl>
            <c:spPr>
              <a:noFill/>
              <a:ln>
                <a:noFill/>
              </a:ln>
              <a:effectLst/>
            </c:spPr>
            <c:txPr>
              <a:bodyPr/>
              <a:lstStyle/>
              <a:p>
                <a:pPr>
                  <a:defRPr lang="en-US" sz="1300" b="1">
                    <a:solidFill>
                      <a:schemeClr val="accent1">
                        <a:lumMod val="40000"/>
                        <a:lumOff val="60000"/>
                      </a:schemeClr>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Feuil1!$A$2:$A$10</c:f>
              <c:strCache>
                <c:ptCount val="9"/>
                <c:pt idx="0">
                  <c:v>Le risque d’être exposé à des contenus choquants</c:v>
                </c:pt>
                <c:pt idx="1">
                  <c:v>Le risque lié à des rencontres avec des inconnus</c:v>
                </c:pt>
                <c:pt idx="2">
                  <c:v>Le risque lié au cyberharcèlement</c:v>
                </c:pt>
                <c:pt idx="3">
                  <c:v>Le risque d’addiction aux écrans</c:v>
                </c:pt>
                <c:pt idx="4">
                  <c:v>Le risque lié à la violation de la vie privée</c:v>
                </c:pt>
                <c:pt idx="5">
                  <c:v>idéologies extrêmes</c:v>
                </c:pt>
                <c:pt idx="6">
                  <c:v>Le risque lié à la sécurité</c:v>
                </c:pt>
                <c:pt idx="7">
                  <c:v>contenus conspirationnistes</c:v>
                </c:pt>
                <c:pt idx="8">
                  <c:v>Le risque lié à l’exposition à des publicités ciblées</c:v>
                </c:pt>
              </c:strCache>
            </c:strRef>
          </c:cat>
          <c:val>
            <c:numRef>
              <c:f>Feuil1!$B$2:$B$10</c:f>
              <c:numCache>
                <c:formatCode>0%</c:formatCode>
                <c:ptCount val="9"/>
                <c:pt idx="0">
                  <c:v>0.61</c:v>
                </c:pt>
                <c:pt idx="1">
                  <c:v>0.49</c:v>
                </c:pt>
                <c:pt idx="2">
                  <c:v>0.47</c:v>
                </c:pt>
                <c:pt idx="3">
                  <c:v>0.42</c:v>
                </c:pt>
                <c:pt idx="4">
                  <c:v>0.28999999999999998</c:v>
                </c:pt>
                <c:pt idx="5">
                  <c:v>0.23</c:v>
                </c:pt>
                <c:pt idx="6">
                  <c:v>0.19</c:v>
                </c:pt>
                <c:pt idx="7">
                  <c:v>0.18</c:v>
                </c:pt>
                <c:pt idx="8">
                  <c:v>0.09</c:v>
                </c:pt>
              </c:numCache>
            </c:numRef>
          </c:val>
          <c:extLst>
            <c:ext xmlns:c16="http://schemas.microsoft.com/office/drawing/2014/chart" uri="{C3380CC4-5D6E-409C-BE32-E72D297353CC}">
              <c16:uniqueId val="{0000000F-2F1F-48ED-8AB0-9CB3C9E76C4C}"/>
            </c:ext>
          </c:extLst>
        </c:ser>
        <c:ser>
          <c:idx val="1"/>
          <c:order val="1"/>
          <c:tx>
            <c:strRef>
              <c:f>Feuil1!$C$1</c:f>
              <c:strCache>
                <c:ptCount val="1"/>
                <c:pt idx="0">
                  <c:v>En premier</c:v>
                </c:pt>
              </c:strCache>
            </c:strRef>
          </c:tx>
          <c:spPr>
            <a:solidFill>
              <a:schemeClr val="accent1"/>
            </a:solidFill>
          </c:spPr>
          <c:invertIfNegative val="0"/>
          <c:dPt>
            <c:idx val="9"/>
            <c:invertIfNegative val="0"/>
            <c:bubble3D val="0"/>
            <c:extLst>
              <c:ext xmlns:c16="http://schemas.microsoft.com/office/drawing/2014/chart" uri="{C3380CC4-5D6E-409C-BE32-E72D297353CC}">
                <c16:uniqueId val="{00000010-2F1F-48ED-8AB0-9CB3C9E76C4C}"/>
              </c:ext>
            </c:extLst>
          </c:dPt>
          <c:dPt>
            <c:idx val="10"/>
            <c:invertIfNegative val="0"/>
            <c:bubble3D val="0"/>
            <c:extLst>
              <c:ext xmlns:c16="http://schemas.microsoft.com/office/drawing/2014/chart" uri="{C3380CC4-5D6E-409C-BE32-E72D297353CC}">
                <c16:uniqueId val="{00000011-2F1F-48ED-8AB0-9CB3C9E76C4C}"/>
              </c:ext>
            </c:extLst>
          </c:dPt>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Feuil1!$A$2:$A$10</c:f>
              <c:strCache>
                <c:ptCount val="9"/>
                <c:pt idx="0">
                  <c:v>Le risque d’être exposé à des contenus choquants</c:v>
                </c:pt>
                <c:pt idx="1">
                  <c:v>Le risque lié à des rencontres avec des inconnus</c:v>
                </c:pt>
                <c:pt idx="2">
                  <c:v>Le risque lié au cyberharcèlement</c:v>
                </c:pt>
                <c:pt idx="3">
                  <c:v>Le risque d’addiction aux écrans</c:v>
                </c:pt>
                <c:pt idx="4">
                  <c:v>Le risque lié à la violation de la vie privée</c:v>
                </c:pt>
                <c:pt idx="5">
                  <c:v>idéologies extrêmes</c:v>
                </c:pt>
                <c:pt idx="6">
                  <c:v>Le risque lié à la sécurité</c:v>
                </c:pt>
                <c:pt idx="7">
                  <c:v>contenus conspirationnistes</c:v>
                </c:pt>
                <c:pt idx="8">
                  <c:v>Le risque lié à l’exposition à des publicités ciblées</c:v>
                </c:pt>
              </c:strCache>
            </c:strRef>
          </c:cat>
          <c:val>
            <c:numRef>
              <c:f>Feuil1!$C$2:$C$10</c:f>
              <c:numCache>
                <c:formatCode>0%</c:formatCode>
                <c:ptCount val="9"/>
                <c:pt idx="0">
                  <c:v>0.22</c:v>
                </c:pt>
                <c:pt idx="1">
                  <c:v>0.17</c:v>
                </c:pt>
                <c:pt idx="2">
                  <c:v>0.17</c:v>
                </c:pt>
                <c:pt idx="3">
                  <c:v>0.2</c:v>
                </c:pt>
                <c:pt idx="4">
                  <c:v>0.06</c:v>
                </c:pt>
                <c:pt idx="5">
                  <c:v>0.06</c:v>
                </c:pt>
                <c:pt idx="6">
                  <c:v>0.05</c:v>
                </c:pt>
                <c:pt idx="7">
                  <c:v>0.04</c:v>
                </c:pt>
                <c:pt idx="8">
                  <c:v>0.03</c:v>
                </c:pt>
              </c:numCache>
            </c:numRef>
          </c:val>
          <c:extLst>
            <c:ext xmlns:c16="http://schemas.microsoft.com/office/drawing/2014/chart" uri="{C3380CC4-5D6E-409C-BE32-E72D297353CC}">
              <c16:uniqueId val="{00000012-2F1F-48ED-8AB0-9CB3C9E76C4C}"/>
            </c:ext>
          </c:extLst>
        </c:ser>
        <c:dLbls>
          <c:showLegendKey val="0"/>
          <c:showVal val="0"/>
          <c:showCatName val="0"/>
          <c:showSerName val="0"/>
          <c:showPercent val="0"/>
          <c:showBubbleSize val="0"/>
        </c:dLbls>
        <c:gapWidth val="90"/>
        <c:overlap val="100"/>
        <c:axId val="207912320"/>
        <c:axId val="207926400"/>
      </c:barChart>
      <c:catAx>
        <c:axId val="207912320"/>
        <c:scaling>
          <c:orientation val="maxMin"/>
        </c:scaling>
        <c:delete val="0"/>
        <c:axPos val="l"/>
        <c:numFmt formatCode="General" sourceLinked="1"/>
        <c:majorTickMark val="out"/>
        <c:minorTickMark val="none"/>
        <c:tickLblPos val="nextTo"/>
        <c:spPr>
          <a:ln>
            <a:noFill/>
          </a:ln>
        </c:spPr>
        <c:txPr>
          <a:bodyPr/>
          <a:lstStyle/>
          <a:p>
            <a:pPr algn="ctr">
              <a:defRPr lang="en-US" sz="1000" b="0" i="0" u="none" strike="noStrike" kern="1200" baseline="0">
                <a:solidFill>
                  <a:schemeClr val="tx1"/>
                </a:solidFill>
                <a:latin typeface="+mn-lt"/>
                <a:ea typeface="+mn-ea"/>
                <a:cs typeface="+mn-cs"/>
              </a:defRPr>
            </a:pPr>
            <a:endParaRPr lang="fr-FR"/>
          </a:p>
        </c:txPr>
        <c:crossAx val="207926400"/>
        <c:crosses val="autoZero"/>
        <c:auto val="1"/>
        <c:lblAlgn val="ctr"/>
        <c:lblOffset val="100"/>
        <c:noMultiLvlLbl val="0"/>
      </c:catAx>
      <c:valAx>
        <c:axId val="207926400"/>
        <c:scaling>
          <c:orientation val="minMax"/>
          <c:max val="0.8"/>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25095730247149"/>
          <c:y val="8.2654868364237119E-2"/>
          <c:w val="0.36558793690816871"/>
          <c:h val="0.82139789858382828"/>
        </c:manualLayout>
      </c:layout>
      <c:doughnutChart>
        <c:varyColors val="1"/>
        <c:ser>
          <c:idx val="0"/>
          <c:order val="0"/>
          <c:tx>
            <c:strRef>
              <c:f>Feuil1!$B$1</c:f>
              <c:strCache>
                <c:ptCount val="1"/>
                <c:pt idx="0">
                  <c:v>Colonne1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A4DA-43FB-8A95-82C1F8E13FE0}"/>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A4DA-43FB-8A95-82C1F8E13FE0}"/>
              </c:ext>
            </c:extLst>
          </c:dPt>
          <c:dPt>
            <c:idx val="2"/>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A4DA-43FB-8A95-82C1F8E13FE0}"/>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A4DA-43FB-8A95-82C1F8E13FE0}"/>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A4DA-43FB-8A95-82C1F8E13FE0}"/>
              </c:ext>
            </c:extLst>
          </c:dPt>
          <c:dLbls>
            <c:dLbl>
              <c:idx val="3"/>
              <c:layout>
                <c:manualLayout>
                  <c:x val="-2.829849610204933E-2"/>
                  <c:y val="-6.6759701371114616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4DA-43FB-8A95-82C1F8E13FE0}"/>
                </c:ext>
              </c:extLst>
            </c:dLbl>
            <c:dLbl>
              <c:idx val="4"/>
              <c:layout>
                <c:manualLayout>
                  <c:x val="-6.7916390644918265E-2"/>
                  <c:y val="-9.8550035357359664E-2"/>
                </c:manualLayout>
              </c:layout>
              <c:tx>
                <c:rich>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fld id="{064ECC55-1AAD-4245-8E7E-FDF60BBA42D3}" type="VALUE">
                      <a:rPr lang="fr-FR" sz="800" smtClean="0">
                        <a:solidFill>
                          <a:schemeClr val="bg1">
                            <a:lumMod val="65000"/>
                          </a:schemeClr>
                        </a:solidFill>
                      </a:rPr>
                      <a:pPr>
                        <a:defRPr sz="1050" b="1">
                          <a:solidFill>
                            <a:schemeClr val="bg1">
                              <a:lumMod val="65000"/>
                            </a:schemeClr>
                          </a:solidFill>
                        </a:defRPr>
                      </a:pPr>
                      <a:t>[VALEUR]</a:t>
                    </a:fld>
                    <a:r>
                      <a:rPr lang="fr-FR" sz="1050" dirty="0">
                        <a:solidFill>
                          <a:schemeClr val="bg1">
                            <a:lumMod val="65000"/>
                          </a:schemeClr>
                        </a:solidFill>
                      </a:rPr>
                      <a:t> </a:t>
                    </a:r>
                    <a:r>
                      <a:rPr lang="fr-FR" sz="700" b="0" i="1" dirty="0">
                        <a:solidFill>
                          <a:schemeClr val="bg1">
                            <a:lumMod val="65000"/>
                          </a:schemeClr>
                        </a:solidFill>
                      </a:rPr>
                      <a:t>ne se </a:t>
                    </a:r>
                    <a:r>
                      <a:rPr lang="fr-FR" sz="700" b="0" i="1" dirty="0" err="1">
                        <a:solidFill>
                          <a:schemeClr val="bg1">
                            <a:lumMod val="65000"/>
                          </a:schemeClr>
                        </a:solidFill>
                      </a:rPr>
                      <a:t>prononce</a:t>
                    </a:r>
                    <a:r>
                      <a:rPr lang="fr-FR" sz="700" b="0" i="1" dirty="0">
                        <a:solidFill>
                          <a:schemeClr val="bg1">
                            <a:lumMod val="65000"/>
                          </a:schemeClr>
                        </a:solidFill>
                      </a:rPr>
                      <a:t> pas</a:t>
                    </a:r>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endParaRPr lang="fr-FR"/>
                </a:p>
              </c:txP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A4DA-43FB-8A95-82C1F8E13FE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Feuil1!$A$2:$A$6</c:f>
              <c:strCache>
                <c:ptCount val="5"/>
                <c:pt idx="0">
                  <c:v>Très</c:v>
                </c:pt>
                <c:pt idx="1">
                  <c:v>Assez</c:v>
                </c:pt>
                <c:pt idx="2">
                  <c:v>Pas vraiment</c:v>
                </c:pt>
                <c:pt idx="3">
                  <c:v>Pas du tout</c:v>
                </c:pt>
                <c:pt idx="4">
                  <c:v>Ne se prononce pas</c:v>
                </c:pt>
              </c:strCache>
            </c:strRef>
          </c:cat>
          <c:val>
            <c:numRef>
              <c:f>Feuil1!$B$2:$B$6</c:f>
              <c:numCache>
                <c:formatCode>0%</c:formatCode>
                <c:ptCount val="5"/>
                <c:pt idx="0">
                  <c:v>0.18</c:v>
                </c:pt>
                <c:pt idx="1">
                  <c:v>0.59</c:v>
                </c:pt>
                <c:pt idx="2">
                  <c:v>0.2</c:v>
                </c:pt>
                <c:pt idx="3">
                  <c:v>0.02</c:v>
                </c:pt>
                <c:pt idx="4">
                  <c:v>0.01</c:v>
                </c:pt>
              </c:numCache>
            </c:numRef>
          </c:val>
          <c:extLst>
            <c:ext xmlns:c16="http://schemas.microsoft.com/office/drawing/2014/chart" uri="{C3380CC4-5D6E-409C-BE32-E72D297353CC}">
              <c16:uniqueId val="{0000000A-A4DA-43FB-8A95-82C1F8E13FE0}"/>
            </c:ext>
          </c:extLst>
        </c:ser>
        <c:dLbls>
          <c:showLegendKey val="0"/>
          <c:showVal val="1"/>
          <c:showCatName val="0"/>
          <c:showSerName val="0"/>
          <c:showPercent val="0"/>
          <c:showBubbleSize val="0"/>
          <c:showLeaderLines val="0"/>
        </c:dLbls>
        <c:firstSliceAng val="333"/>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25095730247149"/>
          <c:y val="8.2654868364237119E-2"/>
          <c:w val="0.36558793690816871"/>
          <c:h val="0.82139789858382828"/>
        </c:manualLayout>
      </c:layout>
      <c:doughnutChart>
        <c:varyColors val="1"/>
        <c:ser>
          <c:idx val="0"/>
          <c:order val="0"/>
          <c:tx>
            <c:strRef>
              <c:f>Feuil1!$B$1</c:f>
              <c:strCache>
                <c:ptCount val="1"/>
                <c:pt idx="0">
                  <c:v>Colonne1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27A6-44CE-8983-19CC5E06176B}"/>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27A6-44CE-8983-19CC5E06176B}"/>
              </c:ext>
            </c:extLst>
          </c:dPt>
          <c:dPt>
            <c:idx val="2"/>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27A6-44CE-8983-19CC5E06176B}"/>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27A6-44CE-8983-19CC5E06176B}"/>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27A6-44CE-8983-19CC5E06176B}"/>
              </c:ext>
            </c:extLst>
          </c:dPt>
          <c:dLbls>
            <c:dLbl>
              <c:idx val="3"/>
              <c:layout>
                <c:manualLayout>
                  <c:x val="0"/>
                  <c:y val="-3.17903339862450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7A6-44CE-8983-19CC5E06176B}"/>
                </c:ext>
              </c:extLst>
            </c:dLbl>
            <c:dLbl>
              <c:idx val="4"/>
              <c:layout>
                <c:manualLayout>
                  <c:x val="-5.8011917009201025E-2"/>
                  <c:y val="-9.5371001958735144E-2"/>
                </c:manualLayout>
              </c:layout>
              <c:tx>
                <c:rich>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fld id="{064ECC55-1AAD-4245-8E7E-FDF60BBA42D3}" type="VALUE">
                      <a:rPr lang="fr-FR" sz="800" smtClean="0">
                        <a:solidFill>
                          <a:schemeClr val="bg1">
                            <a:lumMod val="65000"/>
                          </a:schemeClr>
                        </a:solidFill>
                      </a:rPr>
                      <a:pPr>
                        <a:defRPr sz="1050" b="1">
                          <a:solidFill>
                            <a:schemeClr val="bg1">
                              <a:lumMod val="65000"/>
                            </a:schemeClr>
                          </a:solidFill>
                        </a:defRPr>
                      </a:pPr>
                      <a:t>[VALEUR]</a:t>
                    </a:fld>
                    <a:r>
                      <a:rPr lang="fr-FR" sz="1050" dirty="0">
                        <a:solidFill>
                          <a:schemeClr val="bg1">
                            <a:lumMod val="65000"/>
                          </a:schemeClr>
                        </a:solidFill>
                      </a:rPr>
                      <a:t> </a:t>
                    </a:r>
                    <a:r>
                      <a:rPr lang="fr-FR" sz="700" b="0" i="1" dirty="0">
                        <a:solidFill>
                          <a:schemeClr val="bg1">
                            <a:lumMod val="65000"/>
                          </a:schemeClr>
                        </a:solidFill>
                      </a:rPr>
                      <a:t>ne se </a:t>
                    </a:r>
                    <a:r>
                      <a:rPr lang="fr-FR" sz="700" b="0" i="1" dirty="0" err="1">
                        <a:solidFill>
                          <a:schemeClr val="bg1">
                            <a:lumMod val="65000"/>
                          </a:schemeClr>
                        </a:solidFill>
                      </a:rPr>
                      <a:t>prononce</a:t>
                    </a:r>
                    <a:r>
                      <a:rPr lang="fr-FR" sz="700" b="0" i="1" dirty="0">
                        <a:solidFill>
                          <a:schemeClr val="bg1">
                            <a:lumMod val="65000"/>
                          </a:schemeClr>
                        </a:solidFill>
                      </a:rPr>
                      <a:t> pas</a:t>
                    </a:r>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7A6-44CE-8983-19CC5E06176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Feuil1!$A$2:$A$5</c:f>
              <c:strCache>
                <c:ptCount val="4"/>
                <c:pt idx="0">
                  <c:v>Très</c:v>
                </c:pt>
                <c:pt idx="1">
                  <c:v>Assez</c:v>
                </c:pt>
                <c:pt idx="2">
                  <c:v>Pas vraiment</c:v>
                </c:pt>
                <c:pt idx="3">
                  <c:v>Pas du tout</c:v>
                </c:pt>
              </c:strCache>
            </c:strRef>
          </c:cat>
          <c:val>
            <c:numRef>
              <c:f>Feuil1!$B$2:$B$5</c:f>
              <c:numCache>
                <c:formatCode>0%</c:formatCode>
                <c:ptCount val="4"/>
                <c:pt idx="0">
                  <c:v>0.08</c:v>
                </c:pt>
                <c:pt idx="1">
                  <c:v>0.37</c:v>
                </c:pt>
                <c:pt idx="2">
                  <c:v>0.48</c:v>
                </c:pt>
                <c:pt idx="3">
                  <c:v>7.0000000000000007E-2</c:v>
                </c:pt>
              </c:numCache>
            </c:numRef>
          </c:val>
          <c:extLst>
            <c:ext xmlns:c16="http://schemas.microsoft.com/office/drawing/2014/chart" uri="{C3380CC4-5D6E-409C-BE32-E72D297353CC}">
              <c16:uniqueId val="{0000000A-27A6-44CE-8983-19CC5E06176B}"/>
            </c:ext>
          </c:extLst>
        </c:ser>
        <c:dLbls>
          <c:showLegendKey val="0"/>
          <c:showVal val="1"/>
          <c:showCatName val="0"/>
          <c:showSerName val="0"/>
          <c:showPercent val="0"/>
          <c:showBubbleSize val="0"/>
          <c:showLeaderLines val="0"/>
        </c:dLbls>
        <c:firstSliceAng val="347"/>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25095730247149"/>
          <c:y val="8.2654868364237119E-2"/>
          <c:w val="0.36558793690816871"/>
          <c:h val="0.82139789858382828"/>
        </c:manualLayout>
      </c:layout>
      <c:doughnutChart>
        <c:varyColors val="1"/>
        <c:ser>
          <c:idx val="0"/>
          <c:order val="0"/>
          <c:tx>
            <c:strRef>
              <c:f>Feuil1!$B$1</c:f>
              <c:strCache>
                <c:ptCount val="1"/>
                <c:pt idx="0">
                  <c:v>Colonne1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62D8-400F-AF8A-09BFE898CF12}"/>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62D8-400F-AF8A-09BFE898CF12}"/>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62D8-400F-AF8A-09BFE898CF12}"/>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62D8-400F-AF8A-09BFE898CF12}"/>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62D8-400F-AF8A-09BFE898CF12}"/>
              </c:ext>
            </c:extLst>
          </c:dPt>
          <c:dLbls>
            <c:dLbl>
              <c:idx val="2"/>
              <c:delete val="1"/>
              <c:extLst>
                <c:ext xmlns:c15="http://schemas.microsoft.com/office/drawing/2012/chart" uri="{CE6537A1-D6FC-4f65-9D91-7224C49458BB}"/>
                <c:ext xmlns:c16="http://schemas.microsoft.com/office/drawing/2014/chart" uri="{C3380CC4-5D6E-409C-BE32-E72D297353CC}">
                  <c16:uniqueId val="{00000005-62D8-400F-AF8A-09BFE898CF12}"/>
                </c:ext>
              </c:extLst>
            </c:dLbl>
            <c:dLbl>
              <c:idx val="3"/>
              <c:layout>
                <c:manualLayout>
                  <c:x val="-7.0038666441170044E-2"/>
                  <c:y val="-8.4244259904754162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lumMod val="65000"/>
                          </a:schemeClr>
                        </a:solidFill>
                        <a:latin typeface="+mn-lt"/>
                        <a:ea typeface="+mn-ea"/>
                        <a:cs typeface="+mn-cs"/>
                      </a:defRPr>
                    </a:pPr>
                    <a:fld id="{5DC9D6E1-FEE0-4D03-BDF5-27A276405047}" type="VALUE">
                      <a:rPr lang="fr-FR" sz="800" smtClean="0">
                        <a:solidFill>
                          <a:schemeClr val="bg1">
                            <a:lumMod val="65000"/>
                          </a:schemeClr>
                        </a:solidFill>
                      </a:rPr>
                      <a:pPr>
                        <a:defRPr sz="1400" b="1">
                          <a:solidFill>
                            <a:schemeClr val="bg1">
                              <a:lumMod val="65000"/>
                            </a:schemeClr>
                          </a:solidFill>
                        </a:defRPr>
                      </a:pPr>
                      <a:t>[VALEUR]</a:t>
                    </a:fld>
                    <a:r>
                      <a:rPr lang="fr-FR" sz="800" dirty="0">
                        <a:solidFill>
                          <a:schemeClr val="bg1">
                            <a:lumMod val="65000"/>
                          </a:schemeClr>
                        </a:solidFill>
                      </a:rPr>
                      <a:t> </a:t>
                    </a:r>
                    <a:r>
                      <a:rPr lang="fr-FR" sz="700" b="0" i="1" dirty="0">
                        <a:solidFill>
                          <a:schemeClr val="bg1">
                            <a:lumMod val="65000"/>
                          </a:schemeClr>
                        </a:solidFill>
                      </a:rPr>
                      <a:t>ne se prononce pas</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lumMod val="6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14073555144521757"/>
                      <c:h val="5.1913615399538156E-2"/>
                    </c:manualLayout>
                  </c15:layout>
                  <c15:dlblFieldTable/>
                  <c15:showDataLabelsRange val="0"/>
                </c:ext>
                <c:ext xmlns:c16="http://schemas.microsoft.com/office/drawing/2014/chart" uri="{C3380CC4-5D6E-409C-BE32-E72D297353CC}">
                  <c16:uniqueId val="{00000007-62D8-400F-AF8A-09BFE898CF1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Feuil1!$A$2:$A$4</c:f>
              <c:strCache>
                <c:ptCount val="3"/>
                <c:pt idx="0">
                  <c:v>Oui, plusieurs fois</c:v>
                </c:pt>
                <c:pt idx="1">
                  <c:v>Oui, une seule fois</c:v>
                </c:pt>
                <c:pt idx="2">
                  <c:v>Non, jamais </c:v>
                </c:pt>
              </c:strCache>
            </c:strRef>
          </c:cat>
          <c:val>
            <c:numRef>
              <c:f>Feuil1!$B$2:$B$4</c:f>
              <c:numCache>
                <c:formatCode>0%</c:formatCode>
                <c:ptCount val="3"/>
                <c:pt idx="0">
                  <c:v>0.34</c:v>
                </c:pt>
                <c:pt idx="1">
                  <c:v>0.25</c:v>
                </c:pt>
                <c:pt idx="2">
                  <c:v>0.41</c:v>
                </c:pt>
              </c:numCache>
            </c:numRef>
          </c:val>
          <c:extLst>
            <c:ext xmlns:c16="http://schemas.microsoft.com/office/drawing/2014/chart" uri="{C3380CC4-5D6E-409C-BE32-E72D297353CC}">
              <c16:uniqueId val="{0000000A-62D8-400F-AF8A-09BFE898CF12}"/>
            </c:ext>
          </c:extLst>
        </c:ser>
        <c:dLbls>
          <c:showLegendKey val="0"/>
          <c:showVal val="1"/>
          <c:showCatName val="0"/>
          <c:showSerName val="0"/>
          <c:showPercent val="0"/>
          <c:showBubbleSize val="0"/>
          <c:showLeaderLines val="0"/>
        </c:dLbls>
        <c:firstSliceAng val="340"/>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732644405979655"/>
          <c:y val="2.2991252783773862E-2"/>
          <c:w val="0.44953434621040755"/>
          <c:h val="0.92645655632956625"/>
        </c:manualLayout>
      </c:layout>
      <c:barChart>
        <c:barDir val="bar"/>
        <c:grouping val="clustered"/>
        <c:varyColors val="0"/>
        <c:ser>
          <c:idx val="0"/>
          <c:order val="0"/>
          <c:tx>
            <c:strRef>
              <c:f>Feuil1!$B$1</c:f>
              <c:strCache>
                <c:ptCount val="1"/>
                <c:pt idx="0">
                  <c:v>Total</c:v>
                </c:pt>
              </c:strCache>
            </c:strRef>
          </c:tx>
          <c:spPr>
            <a:solidFill>
              <a:schemeClr val="accent4"/>
            </a:solidFill>
          </c:spPr>
          <c:invertIfNegative val="0"/>
          <c:dPt>
            <c:idx val="0"/>
            <c:invertIfNegative val="0"/>
            <c:bubble3D val="0"/>
            <c:extLst>
              <c:ext xmlns:c16="http://schemas.microsoft.com/office/drawing/2014/chart" uri="{C3380CC4-5D6E-409C-BE32-E72D297353CC}">
                <c16:uniqueId val="{00000000-B728-46C2-8AFA-4D41F2B6B892}"/>
              </c:ext>
            </c:extLst>
          </c:dPt>
          <c:dPt>
            <c:idx val="1"/>
            <c:invertIfNegative val="0"/>
            <c:bubble3D val="0"/>
            <c:extLst>
              <c:ext xmlns:c16="http://schemas.microsoft.com/office/drawing/2014/chart" uri="{C3380CC4-5D6E-409C-BE32-E72D297353CC}">
                <c16:uniqueId val="{00000001-B728-46C2-8AFA-4D41F2B6B892}"/>
              </c:ext>
            </c:extLst>
          </c:dPt>
          <c:dPt>
            <c:idx val="2"/>
            <c:invertIfNegative val="0"/>
            <c:bubble3D val="0"/>
            <c:extLst>
              <c:ext xmlns:c16="http://schemas.microsoft.com/office/drawing/2014/chart" uri="{C3380CC4-5D6E-409C-BE32-E72D297353CC}">
                <c16:uniqueId val="{00000002-B728-46C2-8AFA-4D41F2B6B892}"/>
              </c:ext>
            </c:extLst>
          </c:dPt>
          <c:dPt>
            <c:idx val="3"/>
            <c:invertIfNegative val="0"/>
            <c:bubble3D val="0"/>
            <c:extLst>
              <c:ext xmlns:c16="http://schemas.microsoft.com/office/drawing/2014/chart" uri="{C3380CC4-5D6E-409C-BE32-E72D297353CC}">
                <c16:uniqueId val="{00000003-B728-46C2-8AFA-4D41F2B6B892}"/>
              </c:ext>
            </c:extLst>
          </c:dPt>
          <c:dPt>
            <c:idx val="4"/>
            <c:invertIfNegative val="0"/>
            <c:bubble3D val="0"/>
            <c:extLst>
              <c:ext xmlns:c16="http://schemas.microsoft.com/office/drawing/2014/chart" uri="{C3380CC4-5D6E-409C-BE32-E72D297353CC}">
                <c16:uniqueId val="{00000004-B728-46C2-8AFA-4D41F2B6B892}"/>
              </c:ext>
            </c:extLst>
          </c:dPt>
          <c:dPt>
            <c:idx val="5"/>
            <c:invertIfNegative val="0"/>
            <c:bubble3D val="0"/>
            <c:extLst>
              <c:ext xmlns:c16="http://schemas.microsoft.com/office/drawing/2014/chart" uri="{C3380CC4-5D6E-409C-BE32-E72D297353CC}">
                <c16:uniqueId val="{00000005-B728-46C2-8AFA-4D41F2B6B892}"/>
              </c:ext>
            </c:extLst>
          </c:dPt>
          <c:dPt>
            <c:idx val="6"/>
            <c:invertIfNegative val="0"/>
            <c:bubble3D val="0"/>
            <c:extLst>
              <c:ext xmlns:c16="http://schemas.microsoft.com/office/drawing/2014/chart" uri="{C3380CC4-5D6E-409C-BE32-E72D297353CC}">
                <c16:uniqueId val="{00000007-B728-46C2-8AFA-4D41F2B6B892}"/>
              </c:ext>
            </c:extLst>
          </c:dPt>
          <c:dPt>
            <c:idx val="7"/>
            <c:invertIfNegative val="0"/>
            <c:bubble3D val="0"/>
            <c:extLst>
              <c:ext xmlns:c16="http://schemas.microsoft.com/office/drawing/2014/chart" uri="{C3380CC4-5D6E-409C-BE32-E72D297353CC}">
                <c16:uniqueId val="{00000009-B728-46C2-8AFA-4D41F2B6B892}"/>
              </c:ext>
            </c:extLst>
          </c:dPt>
          <c:dPt>
            <c:idx val="8"/>
            <c:invertIfNegative val="0"/>
            <c:bubble3D val="0"/>
            <c:extLst>
              <c:ext xmlns:c16="http://schemas.microsoft.com/office/drawing/2014/chart" uri="{C3380CC4-5D6E-409C-BE32-E72D297353CC}">
                <c16:uniqueId val="{0000000A-B728-46C2-8AFA-4D41F2B6B892}"/>
              </c:ext>
            </c:extLst>
          </c:dPt>
          <c:dPt>
            <c:idx val="9"/>
            <c:invertIfNegative val="0"/>
            <c:bubble3D val="0"/>
            <c:extLst>
              <c:ext xmlns:c16="http://schemas.microsoft.com/office/drawing/2014/chart" uri="{C3380CC4-5D6E-409C-BE32-E72D297353CC}">
                <c16:uniqueId val="{0000000B-B728-46C2-8AFA-4D41F2B6B892}"/>
              </c:ext>
            </c:extLst>
          </c:dPt>
          <c:dPt>
            <c:idx val="10"/>
            <c:invertIfNegative val="0"/>
            <c:bubble3D val="0"/>
            <c:extLst>
              <c:ext xmlns:c16="http://schemas.microsoft.com/office/drawing/2014/chart" uri="{C3380CC4-5D6E-409C-BE32-E72D297353CC}">
                <c16:uniqueId val="{0000000C-B728-46C2-8AFA-4D41F2B6B892}"/>
              </c:ext>
            </c:extLst>
          </c:dPt>
          <c:dPt>
            <c:idx val="11"/>
            <c:invertIfNegative val="0"/>
            <c:bubble3D val="0"/>
            <c:extLst>
              <c:ext xmlns:c16="http://schemas.microsoft.com/office/drawing/2014/chart" uri="{C3380CC4-5D6E-409C-BE32-E72D297353CC}">
                <c16:uniqueId val="{0000000D-B728-46C2-8AFA-4D41F2B6B892}"/>
              </c:ext>
            </c:extLst>
          </c:dPt>
          <c:dPt>
            <c:idx val="13"/>
            <c:invertIfNegative val="0"/>
            <c:bubble3D val="0"/>
            <c:extLst>
              <c:ext xmlns:c16="http://schemas.microsoft.com/office/drawing/2014/chart" uri="{C3380CC4-5D6E-409C-BE32-E72D297353CC}">
                <c16:uniqueId val="{0000000E-B728-46C2-8AFA-4D41F2B6B892}"/>
              </c:ext>
            </c:extLst>
          </c:dPt>
          <c:dPt>
            <c:idx val="14"/>
            <c:invertIfNegative val="0"/>
            <c:bubble3D val="0"/>
            <c:extLst>
              <c:ext xmlns:c16="http://schemas.microsoft.com/office/drawing/2014/chart" uri="{C3380CC4-5D6E-409C-BE32-E72D297353CC}">
                <c16:uniqueId val="{0000000F-B728-46C2-8AFA-4D41F2B6B892}"/>
              </c:ext>
            </c:extLst>
          </c:dPt>
          <c:dLbls>
            <c:dLbl>
              <c:idx val="0"/>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B728-46C2-8AFA-4D41F2B6B892}"/>
                </c:ext>
              </c:extLst>
            </c:dLbl>
            <c:dLbl>
              <c:idx val="1"/>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B728-46C2-8AFA-4D41F2B6B892}"/>
                </c:ext>
              </c:extLst>
            </c:dLbl>
            <c:dLbl>
              <c:idx val="2"/>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B728-46C2-8AFA-4D41F2B6B892}"/>
                </c:ext>
              </c:extLst>
            </c:dLbl>
            <c:dLbl>
              <c:idx val="3"/>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B728-46C2-8AFA-4D41F2B6B892}"/>
                </c:ext>
              </c:extLst>
            </c:dLbl>
            <c:dLbl>
              <c:idx val="4"/>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B728-46C2-8AFA-4D41F2B6B892}"/>
                </c:ext>
              </c:extLst>
            </c:dLbl>
            <c:spPr>
              <a:noFill/>
              <a:ln>
                <a:noFill/>
              </a:ln>
              <a:effectLst/>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Feuil1!$A$2:$A$10</c:f>
              <c:strCache>
                <c:ptCount val="9"/>
                <c:pt idx="0">
                  <c:v>Tu as été choqué(e) </c:v>
                </c:pt>
                <c:pt idx="1">
                  <c:v>Tu ne savais pas comment aborder le sujet </c:v>
                </c:pt>
                <c:pt idx="2">
                  <c:v>Tu t’es senti(e) mal</c:v>
                </c:pt>
                <c:pt idx="3">
                  <c:v>Tu as eu peur</c:v>
                </c:pt>
                <c:pt idx="4">
                  <c:v>Tu as eu honte d’en parler </c:v>
                </c:pt>
                <c:pt idx="5">
                  <c:v>Tu ne savais pas à qui t’adresser pour en parler  </c:v>
                </c:pt>
                <c:pt idx="6">
                  <c:v>Tu as fait des cauchemars</c:v>
                </c:pt>
                <c:pt idx="7">
                  <c:v>Tu as eu du mal à te concentrer en cours</c:v>
                </c:pt>
                <c:pt idx="8">
                  <c:v>Tu t’es senti(e) sale</c:v>
                </c:pt>
              </c:strCache>
            </c:strRef>
          </c:cat>
          <c:val>
            <c:numRef>
              <c:f>Feuil1!$B$2:$B$10</c:f>
              <c:numCache>
                <c:formatCode>0%</c:formatCode>
                <c:ptCount val="9"/>
                <c:pt idx="0">
                  <c:v>0.43</c:v>
                </c:pt>
                <c:pt idx="1">
                  <c:v>0.26</c:v>
                </c:pt>
                <c:pt idx="2">
                  <c:v>0.25</c:v>
                </c:pt>
                <c:pt idx="3">
                  <c:v>0.17</c:v>
                </c:pt>
                <c:pt idx="4">
                  <c:v>0.16</c:v>
                </c:pt>
                <c:pt idx="5">
                  <c:v>0.13</c:v>
                </c:pt>
                <c:pt idx="6">
                  <c:v>0.11</c:v>
                </c:pt>
                <c:pt idx="7">
                  <c:v>7.0000000000000007E-2</c:v>
                </c:pt>
                <c:pt idx="8">
                  <c:v>0.05</c:v>
                </c:pt>
              </c:numCache>
            </c:numRef>
          </c:val>
          <c:extLst>
            <c:ext xmlns:c16="http://schemas.microsoft.com/office/drawing/2014/chart" uri="{C3380CC4-5D6E-409C-BE32-E72D297353CC}">
              <c16:uniqueId val="{00000010-B728-46C2-8AFA-4D41F2B6B892}"/>
            </c:ext>
          </c:extLst>
        </c:ser>
        <c:dLbls>
          <c:showLegendKey val="0"/>
          <c:showVal val="0"/>
          <c:showCatName val="0"/>
          <c:showSerName val="0"/>
          <c:showPercent val="0"/>
          <c:showBubbleSize val="0"/>
        </c:dLbls>
        <c:gapWidth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1"/>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98226280993272E-2"/>
          <c:y val="2.2991252783773862E-2"/>
          <c:w val="0.94725977239167036"/>
          <c:h val="0.94274196092350881"/>
        </c:manualLayout>
      </c:layout>
      <c:barChart>
        <c:barDir val="bar"/>
        <c:grouping val="percentStacked"/>
        <c:varyColors val="0"/>
        <c:ser>
          <c:idx val="0"/>
          <c:order val="0"/>
          <c:tx>
            <c:strRef>
              <c:f>Feuil1!$B$1</c:f>
              <c:strCache>
                <c:ptCount val="1"/>
                <c:pt idx="0">
                  <c:v>Oui</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6A1A-4C7C-B1BF-FBD5A73BA53C}"/>
              </c:ext>
            </c:extLst>
          </c:dPt>
          <c:dPt>
            <c:idx val="1"/>
            <c:invertIfNegative val="0"/>
            <c:bubble3D val="0"/>
            <c:extLst>
              <c:ext xmlns:c16="http://schemas.microsoft.com/office/drawing/2014/chart" uri="{C3380CC4-5D6E-409C-BE32-E72D297353CC}">
                <c16:uniqueId val="{00000001-6A1A-4C7C-B1BF-FBD5A73BA53C}"/>
              </c:ext>
            </c:extLst>
          </c:dPt>
          <c:dPt>
            <c:idx val="2"/>
            <c:invertIfNegative val="0"/>
            <c:bubble3D val="0"/>
            <c:extLst>
              <c:ext xmlns:c16="http://schemas.microsoft.com/office/drawing/2014/chart" uri="{C3380CC4-5D6E-409C-BE32-E72D297353CC}">
                <c16:uniqueId val="{00000002-6A1A-4C7C-B1BF-FBD5A73BA53C}"/>
              </c:ext>
            </c:extLst>
          </c:dPt>
          <c:dPt>
            <c:idx val="3"/>
            <c:invertIfNegative val="0"/>
            <c:bubble3D val="0"/>
            <c:extLst>
              <c:ext xmlns:c16="http://schemas.microsoft.com/office/drawing/2014/chart" uri="{C3380CC4-5D6E-409C-BE32-E72D297353CC}">
                <c16:uniqueId val="{00000003-6A1A-4C7C-B1BF-FBD5A73BA53C}"/>
              </c:ext>
            </c:extLst>
          </c:dPt>
          <c:dPt>
            <c:idx val="4"/>
            <c:invertIfNegative val="0"/>
            <c:bubble3D val="0"/>
            <c:extLst>
              <c:ext xmlns:c16="http://schemas.microsoft.com/office/drawing/2014/chart" uri="{C3380CC4-5D6E-409C-BE32-E72D297353CC}">
                <c16:uniqueId val="{00000004-6A1A-4C7C-B1BF-FBD5A73BA53C}"/>
              </c:ext>
            </c:extLst>
          </c:dPt>
          <c:dPt>
            <c:idx val="5"/>
            <c:invertIfNegative val="0"/>
            <c:bubble3D val="0"/>
            <c:extLst>
              <c:ext xmlns:c16="http://schemas.microsoft.com/office/drawing/2014/chart" uri="{C3380CC4-5D6E-409C-BE32-E72D297353CC}">
                <c16:uniqueId val="{00000005-6A1A-4C7C-B1BF-FBD5A73BA53C}"/>
              </c:ext>
            </c:extLst>
          </c:dPt>
          <c:dPt>
            <c:idx val="6"/>
            <c:invertIfNegative val="0"/>
            <c:bubble3D val="0"/>
            <c:extLst>
              <c:ext xmlns:c16="http://schemas.microsoft.com/office/drawing/2014/chart" uri="{C3380CC4-5D6E-409C-BE32-E72D297353CC}">
                <c16:uniqueId val="{00000006-6A1A-4C7C-B1BF-FBD5A73BA53C}"/>
              </c:ext>
            </c:extLst>
          </c:dPt>
          <c:dPt>
            <c:idx val="7"/>
            <c:invertIfNegative val="0"/>
            <c:bubble3D val="0"/>
            <c:extLst>
              <c:ext xmlns:c16="http://schemas.microsoft.com/office/drawing/2014/chart" uri="{C3380CC4-5D6E-409C-BE32-E72D297353CC}">
                <c16:uniqueId val="{00000007-6A1A-4C7C-B1BF-FBD5A73BA53C}"/>
              </c:ext>
            </c:extLst>
          </c:dPt>
          <c:dPt>
            <c:idx val="9"/>
            <c:invertIfNegative val="0"/>
            <c:bubble3D val="0"/>
            <c:extLst>
              <c:ext xmlns:c16="http://schemas.microsoft.com/office/drawing/2014/chart" uri="{C3380CC4-5D6E-409C-BE32-E72D297353CC}">
                <c16:uniqueId val="{00000008-6A1A-4C7C-B1BF-FBD5A73BA53C}"/>
              </c:ext>
            </c:extLst>
          </c:dPt>
          <c:dPt>
            <c:idx val="13"/>
            <c:invertIfNegative val="0"/>
            <c:bubble3D val="0"/>
            <c:extLst>
              <c:ext xmlns:c16="http://schemas.microsoft.com/office/drawing/2014/chart" uri="{C3380CC4-5D6E-409C-BE32-E72D297353CC}">
                <c16:uniqueId val="{00000009-6A1A-4C7C-B1BF-FBD5A73BA53C}"/>
              </c:ext>
            </c:extLst>
          </c:dPt>
          <c:dPt>
            <c:idx val="14"/>
            <c:invertIfNegative val="0"/>
            <c:bubble3D val="0"/>
            <c:extLst>
              <c:ext xmlns:c16="http://schemas.microsoft.com/office/drawing/2014/chart" uri="{C3380CC4-5D6E-409C-BE32-E72D297353CC}">
                <c16:uniqueId val="{0000000A-6A1A-4C7C-B1BF-FBD5A73BA53C}"/>
              </c:ext>
            </c:extLst>
          </c:dPt>
          <c:dLbls>
            <c:spPr>
              <a:noFill/>
              <a:ln>
                <a:noFill/>
              </a:ln>
              <a:effectLst/>
            </c:spPr>
            <c:txPr>
              <a:bodyPr wrap="square" lIns="38100" tIns="19050" rIns="38100" bIns="19050" anchor="ctr">
                <a:spAutoFit/>
              </a:bodyPr>
              <a:lstStyle/>
              <a:p>
                <a:pPr>
                  <a:defRPr sz="1200" b="1">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Feuil1!$A$7:$A$10</c:f>
              <c:strCache>
                <c:ptCount val="4"/>
                <c:pt idx="0">
                  <c:v>Son propre ordinateur</c:v>
                </c:pt>
                <c:pt idx="1">
                  <c:v>Télévision non connectée à internet </c:v>
                </c:pt>
                <c:pt idx="2">
                  <c:v>Console de jeux non connectée à internet</c:v>
                </c:pt>
                <c:pt idx="3">
                  <c:v>Le smartphone d’un autre membre de la famille</c:v>
                </c:pt>
              </c:strCache>
            </c:strRef>
          </c:cat>
          <c:val>
            <c:numRef>
              <c:f>Feuil1!$B$7:$B$10</c:f>
              <c:numCache>
                <c:formatCode>0%</c:formatCode>
                <c:ptCount val="4"/>
                <c:pt idx="0">
                  <c:v>0.51</c:v>
                </c:pt>
                <c:pt idx="1">
                  <c:v>0.51</c:v>
                </c:pt>
                <c:pt idx="2">
                  <c:v>0.49</c:v>
                </c:pt>
                <c:pt idx="3">
                  <c:v>0.36</c:v>
                </c:pt>
              </c:numCache>
            </c:numRef>
          </c:val>
          <c:extLst>
            <c:ext xmlns:c16="http://schemas.microsoft.com/office/drawing/2014/chart" uri="{C3380CC4-5D6E-409C-BE32-E72D297353CC}">
              <c16:uniqueId val="{0000000B-6A1A-4C7C-B1BF-FBD5A73BA53C}"/>
            </c:ext>
          </c:extLst>
        </c:ser>
        <c:ser>
          <c:idx val="1"/>
          <c:order val="1"/>
          <c:tx>
            <c:strRef>
              <c:f>Feuil1!$C$1</c:f>
              <c:strCache>
                <c:ptCount val="1"/>
                <c:pt idx="0">
                  <c:v>Non</c:v>
                </c:pt>
              </c:strCache>
            </c:strRef>
          </c:tx>
          <c:spPr>
            <a:solidFill>
              <a:schemeClr val="accent4"/>
            </a:solidFill>
          </c:spPr>
          <c:invertIfNegative val="0"/>
          <c:dLbls>
            <c:spPr>
              <a:noFill/>
              <a:ln>
                <a:noFill/>
              </a:ln>
              <a:effectLst/>
            </c:spPr>
            <c:txPr>
              <a:bodyPr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Feuil1!$A$7:$A$10</c:f>
              <c:strCache>
                <c:ptCount val="4"/>
                <c:pt idx="0">
                  <c:v>Son propre ordinateur</c:v>
                </c:pt>
                <c:pt idx="1">
                  <c:v>Télévision non connectée à internet </c:v>
                </c:pt>
                <c:pt idx="2">
                  <c:v>Console de jeux non connectée à internet</c:v>
                </c:pt>
                <c:pt idx="3">
                  <c:v>Le smartphone d’un autre membre de la famille</c:v>
                </c:pt>
              </c:strCache>
            </c:strRef>
          </c:cat>
          <c:val>
            <c:numRef>
              <c:f>Feuil1!$C$7:$C$10</c:f>
              <c:numCache>
                <c:formatCode>0%</c:formatCode>
                <c:ptCount val="4"/>
                <c:pt idx="0">
                  <c:v>0.47</c:v>
                </c:pt>
                <c:pt idx="1">
                  <c:v>0.46</c:v>
                </c:pt>
                <c:pt idx="2">
                  <c:v>0.49</c:v>
                </c:pt>
                <c:pt idx="3">
                  <c:v>0.6</c:v>
                </c:pt>
              </c:numCache>
            </c:numRef>
          </c:val>
          <c:extLst>
            <c:ext xmlns:c16="http://schemas.microsoft.com/office/drawing/2014/chart" uri="{C3380CC4-5D6E-409C-BE32-E72D297353CC}">
              <c16:uniqueId val="{0000000C-6A1A-4C7C-B1BF-FBD5A73BA53C}"/>
            </c:ext>
          </c:extLst>
        </c:ser>
        <c:ser>
          <c:idx val="2"/>
          <c:order val="2"/>
          <c:tx>
            <c:strRef>
              <c:f>Feuil1!$D$1</c:f>
              <c:strCache>
                <c:ptCount val="1"/>
                <c:pt idx="0">
                  <c:v>NSP</c:v>
                </c:pt>
              </c:strCache>
            </c:strRef>
          </c:tx>
          <c:spPr>
            <a:solidFill>
              <a:schemeClr val="bg1">
                <a:lumMod val="85000"/>
              </a:schemeClr>
            </a:solidFill>
          </c:spPr>
          <c:invertIfNegative val="0"/>
          <c:dLbls>
            <c:spPr>
              <a:noFill/>
              <a:ln>
                <a:noFill/>
              </a:ln>
              <a:effectLst/>
            </c:spPr>
            <c:txPr>
              <a:bodyPr wrap="square" lIns="38100" tIns="19050" rIns="72000" bIns="19050" anchor="ctr">
                <a:spAutoFit/>
              </a:bodyPr>
              <a:lstStyle/>
              <a:p>
                <a:pPr>
                  <a:defRPr sz="700" b="1">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Feuil1!$A$7:$A$10</c:f>
              <c:strCache>
                <c:ptCount val="4"/>
                <c:pt idx="0">
                  <c:v>Son propre ordinateur</c:v>
                </c:pt>
                <c:pt idx="1">
                  <c:v>Télévision non connectée à internet </c:v>
                </c:pt>
                <c:pt idx="2">
                  <c:v>Console de jeux non connectée à internet</c:v>
                </c:pt>
                <c:pt idx="3">
                  <c:v>Le smartphone d’un autre membre de la famille</c:v>
                </c:pt>
              </c:strCache>
            </c:strRef>
          </c:cat>
          <c:val>
            <c:numRef>
              <c:f>Feuil1!$D$7:$D$10</c:f>
              <c:numCache>
                <c:formatCode>0%</c:formatCode>
                <c:ptCount val="4"/>
                <c:pt idx="0">
                  <c:v>0.02</c:v>
                </c:pt>
                <c:pt idx="1">
                  <c:v>0.03</c:v>
                </c:pt>
                <c:pt idx="2">
                  <c:v>0.02</c:v>
                </c:pt>
                <c:pt idx="3">
                  <c:v>0.04</c:v>
                </c:pt>
              </c:numCache>
            </c:numRef>
          </c:val>
          <c:extLst>
            <c:ext xmlns:c16="http://schemas.microsoft.com/office/drawing/2014/chart" uri="{C3380CC4-5D6E-409C-BE32-E72D297353CC}">
              <c16:uniqueId val="{0000000B-3FCB-4F92-BAC4-F084097974CB}"/>
            </c:ext>
          </c:extLst>
        </c:ser>
        <c:dLbls>
          <c:dLblPos val="ctr"/>
          <c:showLegendKey val="0"/>
          <c:showVal val="1"/>
          <c:showCatName val="0"/>
          <c:showSerName val="0"/>
          <c:showPercent val="0"/>
          <c:showBubbleSize val="0"/>
        </c:dLbls>
        <c:gapWidth val="100"/>
        <c:overlap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1"/>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34648366675421"/>
          <c:y val="3.814840078349406E-2"/>
          <c:w val="0.38256703456939822"/>
          <c:h val="0.85954629936732219"/>
        </c:manualLayout>
      </c:layout>
      <c:doughnutChart>
        <c:varyColors val="1"/>
        <c:ser>
          <c:idx val="0"/>
          <c:order val="0"/>
          <c:tx>
            <c:strRef>
              <c:f>Feuil1!$B$1</c:f>
              <c:strCache>
                <c:ptCount val="1"/>
                <c:pt idx="0">
                  <c:v>Colonne1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9ED0-4788-AC99-378F242E78BC}"/>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9ED0-4788-AC99-378F242E78BC}"/>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9ED0-4788-AC99-378F242E78BC}"/>
              </c:ext>
            </c:extLst>
          </c:dPt>
          <c:dPt>
            <c:idx val="3"/>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7-9ED0-4788-AC99-378F242E78BC}"/>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9ED0-4788-AC99-378F242E78BC}"/>
              </c:ext>
            </c:extLst>
          </c:dPt>
          <c:dLbls>
            <c:dLbl>
              <c:idx val="0"/>
              <c:layout>
                <c:manualLayout>
                  <c:x val="0.26402441157510997"/>
                  <c:y val="9.5371001958735151E-3"/>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fld id="{4FC16734-B473-4E15-A4E9-1CC864258F34}" type="CATEGORYNAME">
                      <a:rPr lang="en-US" sz="2000" b="1" i="0" u="none" strike="noStrike" kern="1200" baseline="0" dirty="0">
                        <a:solidFill>
                          <a:schemeClr val="accent4">
                            <a:lumMod val="50000"/>
                          </a:schemeClr>
                        </a:solidFill>
                        <a:latin typeface="+mn-lt"/>
                        <a:ea typeface="+mn-ea"/>
                        <a:cs typeface="+mn-cs"/>
                      </a:rPr>
                      <a:pPr>
                        <a:defRPr b="1"/>
                      </a:pPr>
                      <a:t>[NOM DE CATÉGORIE]</a:t>
                    </a:fld>
                    <a:endParaRPr lang="en-US" sz="1600" b="1" i="0" u="none" strike="noStrike" kern="1200" baseline="0" dirty="0">
                      <a:solidFill>
                        <a:schemeClr val="accent4">
                          <a:lumMod val="50000"/>
                        </a:schemeClr>
                      </a:solidFill>
                      <a:latin typeface="+mn-lt"/>
                      <a:ea typeface="+mn-ea"/>
                      <a:cs typeface="+mn-cs"/>
                    </a:endParaRPr>
                  </a:p>
                  <a:p>
                    <a:pPr>
                      <a:defRPr b="1"/>
                    </a:pPr>
                    <a:fld id="{18BF5057-AC9C-4C56-9E38-461A84CBB0B8}" type="VALUE">
                      <a:rPr lang="en-US" sz="3200" b="1" i="0" u="none" strike="noStrike" kern="1200" baseline="0" dirty="0">
                        <a:solidFill>
                          <a:schemeClr val="accent4"/>
                        </a:solidFill>
                        <a:latin typeface="+mn-lt"/>
                        <a:ea typeface="+mn-ea"/>
                        <a:cs typeface="+mn-cs"/>
                      </a:rPr>
                      <a:pPr>
                        <a:defRPr b="1"/>
                      </a:pPr>
                      <a:t>[VALEUR]</a:t>
                    </a:fld>
                    <a:endParaRPr lang="fr-FR"/>
                  </a:p>
                </c:rich>
              </c:tx>
              <c:spPr>
                <a:solidFill>
                  <a:srgbClr val="FFF4F3"/>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07129861798613"/>
                      <c:h val="0.29266682102918079"/>
                    </c:manualLayout>
                  </c15:layout>
                  <c15:dlblFieldTable/>
                  <c15:showDataLabelsRange val="0"/>
                </c:ext>
                <c:ext xmlns:c16="http://schemas.microsoft.com/office/drawing/2014/chart" uri="{C3380CC4-5D6E-409C-BE32-E72D297353CC}">
                  <c16:uniqueId val="{00000001-9ED0-4788-AC99-378F242E78BC}"/>
                </c:ext>
              </c:extLst>
            </c:dLbl>
            <c:dLbl>
              <c:idx val="1"/>
              <c:layout>
                <c:manualLayout>
                  <c:x val="0.24265965978077356"/>
                  <c:y val="-0.16081953979111002"/>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fld id="{750A5AD3-5D10-4C76-A868-1A5564A13D8A}" type="CATEGORYNAME">
                      <a:rPr lang="en-US" sz="2000" b="1" i="0" u="none" strike="noStrike" kern="1200" baseline="0">
                        <a:solidFill>
                          <a:schemeClr val="accent1">
                            <a:lumMod val="50000"/>
                          </a:schemeClr>
                        </a:solidFill>
                        <a:latin typeface="+mn-lt"/>
                        <a:ea typeface="+mn-ea"/>
                        <a:cs typeface="+mn-cs"/>
                      </a:rPr>
                      <a:pPr>
                        <a:defRPr b="1">
                          <a:solidFill>
                            <a:schemeClr val="bg1">
                              <a:lumMod val="50000"/>
                            </a:schemeClr>
                          </a:solidFill>
                        </a:defRPr>
                      </a:pPr>
                      <a:t>[NOM DE CATÉGORIE]</a:t>
                    </a:fld>
                    <a:endParaRPr lang="en-US" sz="1600" b="1" i="0" u="none" strike="noStrike" kern="1200" baseline="0" dirty="0">
                      <a:solidFill>
                        <a:schemeClr val="accent1">
                          <a:lumMod val="50000"/>
                        </a:schemeClr>
                      </a:solidFill>
                      <a:latin typeface="+mn-lt"/>
                      <a:ea typeface="+mn-ea"/>
                      <a:cs typeface="+mn-cs"/>
                    </a:endParaRPr>
                  </a:p>
                  <a:p>
                    <a:pPr>
                      <a:defRPr b="1">
                        <a:solidFill>
                          <a:schemeClr val="bg1">
                            <a:lumMod val="50000"/>
                          </a:schemeClr>
                        </a:solidFill>
                      </a:defRPr>
                    </a:pPr>
                    <a:fld id="{13A9DF4E-CF1F-44A4-A90F-FF59A3CC88B3}" type="VALUE">
                      <a:rPr lang="en-US" sz="3200" b="1" i="0" u="none" strike="noStrike" kern="1200" baseline="0">
                        <a:solidFill>
                          <a:schemeClr val="accent1"/>
                        </a:solidFill>
                        <a:latin typeface="+mn-lt"/>
                        <a:ea typeface="+mn-ea"/>
                        <a:cs typeface="+mn-cs"/>
                      </a:rPr>
                      <a:pPr>
                        <a:defRPr b="1">
                          <a:solidFill>
                            <a:schemeClr val="bg1">
                              <a:lumMod val="50000"/>
                            </a:schemeClr>
                          </a:solidFill>
                        </a:defRPr>
                      </a:pPr>
                      <a:t>[VALEUR]</a:t>
                    </a:fld>
                    <a:endParaRPr lang="fr-FR"/>
                  </a:p>
                </c:rich>
              </c:tx>
              <c:spPr>
                <a:solidFill>
                  <a:srgbClr val="F1F5FD"/>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83546942414342"/>
                      <c:h val="0.27093900386114883"/>
                    </c:manualLayout>
                  </c15:layout>
                  <c15:dlblFieldTable/>
                  <c15:showDataLabelsRange val="0"/>
                </c:ext>
                <c:ext xmlns:c16="http://schemas.microsoft.com/office/drawing/2014/chart" uri="{C3380CC4-5D6E-409C-BE32-E72D297353CC}">
                  <c16:uniqueId val="{00000003-9ED0-4788-AC99-378F242E78BC}"/>
                </c:ext>
              </c:extLst>
            </c:dLbl>
            <c:dLbl>
              <c:idx val="2"/>
              <c:layout>
                <c:manualLayout>
                  <c:x val="-0.17661921432233679"/>
                  <c:y val="-2.2253233790371533E-2"/>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fld id="{5C829647-D1FA-4EFC-ACCF-4E3697C39398}" type="CATEGORYNAME">
                      <a:rPr lang="fr-FR" sz="1600" b="1">
                        <a:solidFill>
                          <a:schemeClr val="tx1">
                            <a:lumMod val="65000"/>
                            <a:lumOff val="35000"/>
                          </a:schemeClr>
                        </a:solidFill>
                      </a:rPr>
                      <a:pPr>
                        <a:defRPr b="1"/>
                      </a:pPr>
                      <a:t>[NOM DE CATÉGORIE]</a:t>
                    </a:fld>
                    <a:endParaRPr lang="fr-FR" sz="1100" b="1" baseline="0" dirty="0">
                      <a:solidFill>
                        <a:schemeClr val="tx1">
                          <a:lumMod val="65000"/>
                          <a:lumOff val="35000"/>
                        </a:schemeClr>
                      </a:solidFill>
                    </a:endParaRPr>
                  </a:p>
                  <a:p>
                    <a:pPr>
                      <a:defRPr b="1"/>
                    </a:pPr>
                    <a:fld id="{D1A2D71D-58B1-4CA7-BFA5-972CB114A736}" type="VALUE">
                      <a:rPr lang="fr-FR" sz="2800" b="1">
                        <a:solidFill>
                          <a:schemeClr val="bg1">
                            <a:lumMod val="65000"/>
                          </a:schemeClr>
                        </a:solidFill>
                      </a:rPr>
                      <a:pPr>
                        <a:defRPr b="1"/>
                      </a:pPr>
                      <a:t>[VALEUR]</a:t>
                    </a:fld>
                    <a:endParaRPr lang="fr-FR"/>
                  </a:p>
                </c:rich>
              </c:tx>
              <c:spPr>
                <a:solidFill>
                  <a:schemeClr val="bg1">
                    <a:lumMod val="95000"/>
                  </a:schemeClr>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370439569230041"/>
                      <c:h val="0.27411803725977335"/>
                    </c:manualLayout>
                  </c15:layout>
                  <c15:dlblFieldTable/>
                  <c15:showDataLabelsRange val="0"/>
                </c:ext>
                <c:ext xmlns:c16="http://schemas.microsoft.com/office/drawing/2014/chart" uri="{C3380CC4-5D6E-409C-BE32-E72D297353CC}">
                  <c16:uniqueId val="{00000005-9ED0-4788-AC99-378F242E78BC}"/>
                </c:ext>
              </c:extLst>
            </c:dLbl>
            <c:dLbl>
              <c:idx val="3"/>
              <c:layout>
                <c:manualLayout>
                  <c:x val="-7.7820864280635518E-2"/>
                  <c:y val="-7.7040620286989117E-2"/>
                </c:manualLayout>
              </c:layout>
              <c:tx>
                <c:rich>
                  <a:bodyPr rot="0" spcFirstLastPara="1" vertOverflow="clip" horzOverflow="clip" vert="horz" wrap="square" lIns="36576" tIns="18288" rIns="36576" bIns="18288" anchor="ctr" anchorCtr="1">
                    <a:spAutoFit/>
                  </a:bodyPr>
                  <a:lstStyle/>
                  <a:p>
                    <a:pPr>
                      <a:defRPr sz="800" b="0" i="0" u="none" strike="noStrike" kern="1200" baseline="0">
                        <a:solidFill>
                          <a:schemeClr val="bg1">
                            <a:lumMod val="65000"/>
                          </a:schemeClr>
                        </a:solidFill>
                        <a:latin typeface="+mn-lt"/>
                        <a:ea typeface="+mn-ea"/>
                        <a:cs typeface="+mn-cs"/>
                      </a:defRPr>
                    </a:pPr>
                    <a:fld id="{BD91E1D3-8242-4C2A-9A2D-0377E4744808}" type="VALUE">
                      <a:rPr lang="fr-FR" sz="800" b="1" i="0" u="none" strike="noStrike" kern="1200" baseline="0" smtClean="0">
                        <a:solidFill>
                          <a:schemeClr val="bg1">
                            <a:lumMod val="65000"/>
                          </a:schemeClr>
                        </a:solidFill>
                        <a:latin typeface="+mn-lt"/>
                        <a:ea typeface="+mn-ea"/>
                        <a:cs typeface="+mn-cs"/>
                      </a:rPr>
                      <a:pPr>
                        <a:defRPr sz="800">
                          <a:solidFill>
                            <a:schemeClr val="bg1">
                              <a:lumMod val="65000"/>
                            </a:schemeClr>
                          </a:solidFill>
                        </a:defRPr>
                      </a:pPr>
                      <a:t>[VALEUR]</a:t>
                    </a:fld>
                    <a:r>
                      <a:rPr lang="fr-FR" sz="800" b="1" i="0" u="none" strike="noStrike" kern="1200" baseline="0" dirty="0">
                        <a:solidFill>
                          <a:schemeClr val="bg1">
                            <a:lumMod val="65000"/>
                          </a:schemeClr>
                        </a:solidFill>
                        <a:latin typeface="+mn-lt"/>
                        <a:ea typeface="+mn-ea"/>
                        <a:cs typeface="+mn-cs"/>
                      </a:rPr>
                      <a:t> </a:t>
                    </a:r>
                    <a:r>
                      <a:rPr lang="fr-FR" sz="700" b="0" i="0" u="none" strike="noStrike" kern="1200" baseline="0" dirty="0">
                        <a:solidFill>
                          <a:schemeClr val="bg1">
                            <a:lumMod val="65000"/>
                          </a:schemeClr>
                        </a:solidFill>
                        <a:latin typeface="+mn-lt"/>
                        <a:ea typeface="+mn-ea"/>
                        <a:cs typeface="+mn-cs"/>
                      </a:rPr>
                      <a:t>ne se prononce pas</a:t>
                    </a:r>
                  </a:p>
                </c:rich>
              </c:tx>
              <c:spPr>
                <a:noFill/>
                <a:ln>
                  <a:no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bg1">
                          <a:lumMod val="6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7009512973969171"/>
                      <c:h val="7.2752304486317004E-2"/>
                    </c:manualLayout>
                  </c15:layout>
                  <c15:dlblFieldTable/>
                  <c15:showDataLabelsRange val="0"/>
                </c:ext>
                <c:ext xmlns:c16="http://schemas.microsoft.com/office/drawing/2014/chart" uri="{C3380CC4-5D6E-409C-BE32-E72D297353CC}">
                  <c16:uniqueId val="{00000007-9ED0-4788-AC99-378F242E78BC}"/>
                </c:ext>
              </c:extLst>
            </c:dLbl>
            <c:spPr>
              <a:solidFill>
                <a:srgbClr val="FFF4F3"/>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Feuil1!$A$2:$A$5</c:f>
              <c:strCache>
                <c:ptCount val="4"/>
                <c:pt idx="0">
                  <c:v>OUI</c:v>
                </c:pt>
                <c:pt idx="1">
                  <c:v>NON</c:v>
                </c:pt>
                <c:pt idx="2">
                  <c:v>JE NE SAIS PAS</c:v>
                </c:pt>
                <c:pt idx="3">
                  <c:v>Ne se prononce pas</c:v>
                </c:pt>
              </c:strCache>
            </c:strRef>
          </c:cat>
          <c:val>
            <c:numRef>
              <c:f>Feuil1!$B$2:$B$5</c:f>
              <c:numCache>
                <c:formatCode>0%</c:formatCode>
                <c:ptCount val="4"/>
                <c:pt idx="0">
                  <c:v>0.28999999999999998</c:v>
                </c:pt>
                <c:pt idx="1">
                  <c:v>0.39</c:v>
                </c:pt>
                <c:pt idx="2">
                  <c:v>0.31</c:v>
                </c:pt>
                <c:pt idx="3">
                  <c:v>0.01</c:v>
                </c:pt>
              </c:numCache>
            </c:numRef>
          </c:val>
          <c:extLst>
            <c:ext xmlns:c16="http://schemas.microsoft.com/office/drawing/2014/chart" uri="{C3380CC4-5D6E-409C-BE32-E72D297353CC}">
              <c16:uniqueId val="{0000000A-9ED0-4788-AC99-378F242E78BC}"/>
            </c:ext>
          </c:extLst>
        </c:ser>
        <c:dLbls>
          <c:showLegendKey val="0"/>
          <c:showVal val="1"/>
          <c:showCatName val="0"/>
          <c:showSerName val="0"/>
          <c:showPercent val="0"/>
          <c:showBubbleSize val="0"/>
          <c:showLeaderLines val="0"/>
        </c:dLbls>
        <c:firstSliceAng val="333"/>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25095730247149"/>
          <c:y val="8.2654868364237119E-2"/>
          <c:w val="0.36558793690816871"/>
          <c:h val="0.82139789858382828"/>
        </c:manualLayout>
      </c:layout>
      <c:doughnutChart>
        <c:varyColors val="1"/>
        <c:ser>
          <c:idx val="0"/>
          <c:order val="0"/>
          <c:tx>
            <c:strRef>
              <c:f>Feuil1!$B$1</c:f>
              <c:strCache>
                <c:ptCount val="1"/>
                <c:pt idx="0">
                  <c:v>Colonne1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173-41F6-B4CA-1866BBE69E22}"/>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A173-41F6-B4CA-1866BBE69E22}"/>
              </c:ext>
            </c:extLst>
          </c:dPt>
          <c:dPt>
            <c:idx val="2"/>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5-A173-41F6-B4CA-1866BBE69E2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173-41F6-B4CA-1866BBE69E22}"/>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A173-41F6-B4CA-1866BBE69E22}"/>
              </c:ext>
            </c:extLst>
          </c:dPt>
          <c:dLbls>
            <c:dLbl>
              <c:idx val="3"/>
              <c:layout>
                <c:manualLayout>
                  <c:x val="-3.6788044932664112E-2"/>
                  <c:y val="-5.722260117524109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173-41F6-B4CA-1866BBE69E22}"/>
                </c:ext>
              </c:extLst>
            </c:dLbl>
            <c:dLbl>
              <c:idx val="4"/>
              <c:layout>
                <c:manualLayout>
                  <c:x val="-5.8011917009201025E-2"/>
                  <c:y val="-9.5371001958735144E-2"/>
                </c:manualLayout>
              </c:layout>
              <c:tx>
                <c:rich>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fld id="{064ECC55-1AAD-4245-8E7E-FDF60BBA42D3}" type="VALUE">
                      <a:rPr lang="fr-FR" sz="800" smtClean="0">
                        <a:solidFill>
                          <a:schemeClr val="bg1">
                            <a:lumMod val="65000"/>
                          </a:schemeClr>
                        </a:solidFill>
                      </a:rPr>
                      <a:pPr>
                        <a:defRPr sz="1050" b="1">
                          <a:solidFill>
                            <a:schemeClr val="bg1">
                              <a:lumMod val="65000"/>
                            </a:schemeClr>
                          </a:solidFill>
                        </a:defRPr>
                      </a:pPr>
                      <a:t>[VALEUR]</a:t>
                    </a:fld>
                    <a:r>
                      <a:rPr lang="fr-FR" sz="1050" dirty="0">
                        <a:solidFill>
                          <a:schemeClr val="bg1">
                            <a:lumMod val="65000"/>
                          </a:schemeClr>
                        </a:solidFill>
                      </a:rPr>
                      <a:t> </a:t>
                    </a:r>
                    <a:r>
                      <a:rPr lang="fr-FR" sz="700" b="0" i="1" dirty="0">
                        <a:solidFill>
                          <a:schemeClr val="bg1">
                            <a:lumMod val="65000"/>
                          </a:schemeClr>
                        </a:solidFill>
                      </a:rPr>
                      <a:t>ne se </a:t>
                    </a:r>
                    <a:r>
                      <a:rPr lang="fr-FR" sz="700" b="0" i="1" dirty="0" err="1">
                        <a:solidFill>
                          <a:schemeClr val="bg1">
                            <a:lumMod val="65000"/>
                          </a:schemeClr>
                        </a:solidFill>
                      </a:rPr>
                      <a:t>prononce</a:t>
                    </a:r>
                    <a:r>
                      <a:rPr lang="fr-FR" sz="700" b="0" i="1" dirty="0">
                        <a:solidFill>
                          <a:schemeClr val="bg1">
                            <a:lumMod val="65000"/>
                          </a:schemeClr>
                        </a:solidFill>
                      </a:rPr>
                      <a:t> pas</a:t>
                    </a:r>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173-41F6-B4CA-1866BBE69E2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Feuil1!$A$2:$A$5</c:f>
              <c:strCache>
                <c:ptCount val="4"/>
                <c:pt idx="0">
                  <c:v>C’est un sujet que vous abordez régulièrement</c:v>
                </c:pt>
                <c:pt idx="1">
                  <c:v>C’est un sujet que vous abordez de temps en temps</c:v>
                </c:pt>
                <c:pt idx="2">
                  <c:v>C’est un sujet que vous abordez rarement</c:v>
                </c:pt>
                <c:pt idx="3">
                  <c:v>Vous n’en avez jamais discuté </c:v>
                </c:pt>
              </c:strCache>
            </c:strRef>
          </c:cat>
          <c:val>
            <c:numRef>
              <c:f>Feuil1!$B$2:$B$5</c:f>
              <c:numCache>
                <c:formatCode>0%</c:formatCode>
                <c:ptCount val="4"/>
                <c:pt idx="0">
                  <c:v>0.27</c:v>
                </c:pt>
                <c:pt idx="1">
                  <c:v>0.56999999999999995</c:v>
                </c:pt>
                <c:pt idx="2">
                  <c:v>0.14000000000000001</c:v>
                </c:pt>
                <c:pt idx="3">
                  <c:v>0.02</c:v>
                </c:pt>
              </c:numCache>
            </c:numRef>
          </c:val>
          <c:extLst>
            <c:ext xmlns:c16="http://schemas.microsoft.com/office/drawing/2014/chart" uri="{C3380CC4-5D6E-409C-BE32-E72D297353CC}">
              <c16:uniqueId val="{0000000A-A173-41F6-B4CA-1866BBE69E22}"/>
            </c:ext>
          </c:extLst>
        </c:ser>
        <c:dLbls>
          <c:showLegendKey val="0"/>
          <c:showVal val="1"/>
          <c:showCatName val="0"/>
          <c:showSerName val="0"/>
          <c:showPercent val="0"/>
          <c:showBubbleSize val="0"/>
          <c:showLeaderLines val="0"/>
        </c:dLbls>
        <c:firstSliceAng val="310"/>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25095730247149"/>
          <c:y val="8.2654868364237119E-2"/>
          <c:w val="0.36558793690816871"/>
          <c:h val="0.82139789858382828"/>
        </c:manualLayout>
      </c:layout>
      <c:doughnutChart>
        <c:varyColors val="1"/>
        <c:ser>
          <c:idx val="0"/>
          <c:order val="0"/>
          <c:tx>
            <c:strRef>
              <c:f>Feuil1!$B$1</c:f>
              <c:strCache>
                <c:ptCount val="1"/>
                <c:pt idx="0">
                  <c:v>Colonne1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95C-4C22-8BCF-AA1D5086481A}"/>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B95C-4C22-8BCF-AA1D5086481A}"/>
              </c:ext>
            </c:extLst>
          </c:dPt>
          <c:dPt>
            <c:idx val="2"/>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5-B95C-4C22-8BCF-AA1D5086481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95C-4C22-8BCF-AA1D5086481A}"/>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B95C-4C22-8BCF-AA1D5086481A}"/>
              </c:ext>
            </c:extLst>
          </c:dPt>
          <c:dLbls>
            <c:dLbl>
              <c:idx val="3"/>
              <c:layout>
                <c:manualLayout>
                  <c:x val="-3.8202969737766525E-2"/>
                  <c:y val="-5.722260117524111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95C-4C22-8BCF-AA1D5086481A}"/>
                </c:ext>
              </c:extLst>
            </c:dLbl>
            <c:dLbl>
              <c:idx val="4"/>
              <c:layout>
                <c:manualLayout>
                  <c:x val="-5.8011917009201025E-2"/>
                  <c:y val="-9.5371001958735144E-2"/>
                </c:manualLayout>
              </c:layout>
              <c:tx>
                <c:rich>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fld id="{064ECC55-1AAD-4245-8E7E-FDF60BBA42D3}" type="VALUE">
                      <a:rPr lang="fr-FR" sz="800" smtClean="0">
                        <a:solidFill>
                          <a:schemeClr val="bg1">
                            <a:lumMod val="65000"/>
                          </a:schemeClr>
                        </a:solidFill>
                      </a:rPr>
                      <a:pPr>
                        <a:defRPr sz="1050" b="1">
                          <a:solidFill>
                            <a:schemeClr val="bg1">
                              <a:lumMod val="65000"/>
                            </a:schemeClr>
                          </a:solidFill>
                        </a:defRPr>
                      </a:pPr>
                      <a:t>[VALEUR]</a:t>
                    </a:fld>
                    <a:r>
                      <a:rPr lang="fr-FR" sz="1050" dirty="0">
                        <a:solidFill>
                          <a:schemeClr val="bg1">
                            <a:lumMod val="65000"/>
                          </a:schemeClr>
                        </a:solidFill>
                      </a:rPr>
                      <a:t> </a:t>
                    </a:r>
                    <a:r>
                      <a:rPr lang="fr-FR" sz="700" b="0" i="1" dirty="0">
                        <a:solidFill>
                          <a:schemeClr val="bg1">
                            <a:lumMod val="65000"/>
                          </a:schemeClr>
                        </a:solidFill>
                      </a:rPr>
                      <a:t>ne se </a:t>
                    </a:r>
                    <a:r>
                      <a:rPr lang="fr-FR" sz="700" b="0" i="1" dirty="0" err="1">
                        <a:solidFill>
                          <a:schemeClr val="bg1">
                            <a:lumMod val="65000"/>
                          </a:schemeClr>
                        </a:solidFill>
                      </a:rPr>
                      <a:t>prononce</a:t>
                    </a:r>
                    <a:r>
                      <a:rPr lang="fr-FR" sz="700" b="0" i="1" dirty="0">
                        <a:solidFill>
                          <a:schemeClr val="bg1">
                            <a:lumMod val="65000"/>
                          </a:schemeClr>
                        </a:solidFill>
                      </a:rPr>
                      <a:t> pas</a:t>
                    </a:r>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95C-4C22-8BCF-AA1D5086481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Feuil1!$A$2:$A$5</c:f>
              <c:strCache>
                <c:ptCount val="4"/>
                <c:pt idx="0">
                  <c:v>Très facile</c:v>
                </c:pt>
                <c:pt idx="1">
                  <c:v>Plutôt facile</c:v>
                </c:pt>
                <c:pt idx="2">
                  <c:v>Plutôt difficile</c:v>
                </c:pt>
                <c:pt idx="3">
                  <c:v>Très difficile </c:v>
                </c:pt>
              </c:strCache>
            </c:strRef>
          </c:cat>
          <c:val>
            <c:numRef>
              <c:f>Feuil1!$B$2:$B$5</c:f>
              <c:numCache>
                <c:formatCode>0%</c:formatCode>
                <c:ptCount val="4"/>
                <c:pt idx="0">
                  <c:v>0.19</c:v>
                </c:pt>
                <c:pt idx="1">
                  <c:v>0.6</c:v>
                </c:pt>
                <c:pt idx="2">
                  <c:v>0.18</c:v>
                </c:pt>
                <c:pt idx="3">
                  <c:v>0.03</c:v>
                </c:pt>
              </c:numCache>
            </c:numRef>
          </c:val>
          <c:extLst>
            <c:ext xmlns:c16="http://schemas.microsoft.com/office/drawing/2014/chart" uri="{C3380CC4-5D6E-409C-BE32-E72D297353CC}">
              <c16:uniqueId val="{0000000A-B95C-4C22-8BCF-AA1D5086481A}"/>
            </c:ext>
          </c:extLst>
        </c:ser>
        <c:dLbls>
          <c:showLegendKey val="0"/>
          <c:showVal val="1"/>
          <c:showCatName val="0"/>
          <c:showSerName val="0"/>
          <c:showPercent val="0"/>
          <c:showBubbleSize val="0"/>
          <c:showLeaderLines val="0"/>
        </c:dLbls>
        <c:firstSliceAng val="310"/>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49626471032619"/>
          <c:y val="1.935865497868437E-3"/>
          <c:w val="0.58250373528967381"/>
          <c:h val="0.93375933726786009"/>
        </c:manualLayout>
      </c:layout>
      <c:barChart>
        <c:barDir val="bar"/>
        <c:grouping val="percentStacked"/>
        <c:varyColors val="0"/>
        <c:ser>
          <c:idx val="0"/>
          <c:order val="0"/>
          <c:tx>
            <c:strRef>
              <c:f>Feuil1!$B$1</c:f>
              <c:strCache>
                <c:ptCount val="1"/>
                <c:pt idx="0">
                  <c:v>Tu en parles régulièrement</c:v>
                </c:pt>
              </c:strCache>
            </c:strRef>
          </c:tx>
          <c:spPr>
            <a:solidFill>
              <a:schemeClr val="accent1"/>
            </a:solidFill>
            <a:ln>
              <a:noFill/>
            </a:ln>
            <a:effectLst/>
          </c:spPr>
          <c:invertIfNegative val="0"/>
          <c:dLbls>
            <c:dLbl>
              <c:idx val="2"/>
              <c:spPr>
                <a:noFill/>
                <a:ln>
                  <a:noFill/>
                </a:ln>
                <a:effectLst/>
              </c:spPr>
              <c:txPr>
                <a:bodyPr rot="0" spcFirstLastPara="1" vertOverflow="ellipsis" vert="horz" wrap="square" lIns="108000" tIns="19050" rIns="360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4F3-41EE-A9B2-5EF85BDA06F2}"/>
                </c:ext>
              </c:extLst>
            </c:dLbl>
            <c:dLbl>
              <c:idx val="3"/>
              <c:spPr>
                <a:noFill/>
                <a:ln>
                  <a:noFill/>
                </a:ln>
                <a:effectLst/>
              </c:spPr>
              <c:txPr>
                <a:bodyPr rot="0" spcFirstLastPara="1" vertOverflow="ellipsis" vert="horz" wrap="square" lIns="720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4F3-41EE-A9B2-5EF85BDA06F2}"/>
                </c:ext>
              </c:extLst>
            </c:dLbl>
            <c:dLbl>
              <c:idx val="4"/>
              <c:spPr>
                <a:noFill/>
                <a:ln>
                  <a:noFill/>
                </a:ln>
                <a:effectLst/>
              </c:spPr>
              <c:txPr>
                <a:bodyPr rot="0" spcFirstLastPara="1" vertOverflow="ellipsis" vert="horz" wrap="square" lIns="1440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4F3-41EE-A9B2-5EF85BDA06F2}"/>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Avec tes amis </c:v>
                </c:pt>
                <c:pt idx="1">
                  <c:v>Avec tes parents</c:v>
                </c:pt>
                <c:pt idx="2">
                  <c:v>Avec des adultes dans ton établissement scolaire </c:v>
                </c:pt>
                <c:pt idx="3">
                  <c:v>Avec d’autres membres de ta famille </c:v>
                </c:pt>
                <c:pt idx="4">
                  <c:v>Avec des adultes hors de ton établissement scolaire</c:v>
                </c:pt>
              </c:strCache>
            </c:strRef>
          </c:cat>
          <c:val>
            <c:numRef>
              <c:f>Feuil1!$B$2:$B$6</c:f>
              <c:numCache>
                <c:formatCode>0%</c:formatCode>
                <c:ptCount val="5"/>
                <c:pt idx="0">
                  <c:v>0.14000000000000001</c:v>
                </c:pt>
                <c:pt idx="1">
                  <c:v>0.18</c:v>
                </c:pt>
                <c:pt idx="2">
                  <c:v>0.06</c:v>
                </c:pt>
                <c:pt idx="3">
                  <c:v>7.0000000000000007E-2</c:v>
                </c:pt>
                <c:pt idx="4">
                  <c:v>0.05</c:v>
                </c:pt>
              </c:numCache>
            </c:numRef>
          </c:val>
          <c:extLst>
            <c:ext xmlns:c16="http://schemas.microsoft.com/office/drawing/2014/chart" uri="{C3380CC4-5D6E-409C-BE32-E72D297353CC}">
              <c16:uniqueId val="{00000000-6FE1-43B1-A6CE-9FF4E6D18B25}"/>
            </c:ext>
          </c:extLst>
        </c:ser>
        <c:ser>
          <c:idx val="1"/>
          <c:order val="1"/>
          <c:tx>
            <c:strRef>
              <c:f>Feuil1!$C$1</c:f>
              <c:strCache>
                <c:ptCount val="1"/>
                <c:pt idx="0">
                  <c:v>… de temps en temps</c:v>
                </c:pt>
              </c:strCache>
            </c:strRef>
          </c:tx>
          <c:spPr>
            <a:solidFill>
              <a:srgbClr val="ADC4F2"/>
            </a:solidFill>
            <a:ln>
              <a:noFill/>
            </a:ln>
            <a:effectLst/>
          </c:spPr>
          <c:invertIfNegative val="0"/>
          <c:dPt>
            <c:idx val="0"/>
            <c:invertIfNegative val="0"/>
            <c:bubble3D val="0"/>
            <c:extLst>
              <c:ext xmlns:c16="http://schemas.microsoft.com/office/drawing/2014/chart" uri="{C3380CC4-5D6E-409C-BE32-E72D297353CC}">
                <c16:uniqueId val="{00000001-6FE1-43B1-A6CE-9FF4E6D18B25}"/>
              </c:ext>
            </c:extLst>
          </c:dPt>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Avec tes amis </c:v>
                </c:pt>
                <c:pt idx="1">
                  <c:v>Avec tes parents</c:v>
                </c:pt>
                <c:pt idx="2">
                  <c:v>Avec des adultes dans ton établissement scolaire </c:v>
                </c:pt>
                <c:pt idx="3">
                  <c:v>Avec d’autres membres de ta famille </c:v>
                </c:pt>
                <c:pt idx="4">
                  <c:v>Avec des adultes hors de ton établissement scolaire</c:v>
                </c:pt>
              </c:strCache>
            </c:strRef>
          </c:cat>
          <c:val>
            <c:numRef>
              <c:f>Feuil1!$C$2:$C$6</c:f>
              <c:numCache>
                <c:formatCode>0%</c:formatCode>
                <c:ptCount val="5"/>
                <c:pt idx="0">
                  <c:v>0.43</c:v>
                </c:pt>
                <c:pt idx="1">
                  <c:v>0.37</c:v>
                </c:pt>
                <c:pt idx="2">
                  <c:v>0.25</c:v>
                </c:pt>
                <c:pt idx="3">
                  <c:v>0.23</c:v>
                </c:pt>
                <c:pt idx="4">
                  <c:v>0.18</c:v>
                </c:pt>
              </c:numCache>
            </c:numRef>
          </c:val>
          <c:extLst>
            <c:ext xmlns:c16="http://schemas.microsoft.com/office/drawing/2014/chart" uri="{C3380CC4-5D6E-409C-BE32-E72D297353CC}">
              <c16:uniqueId val="{00000002-6FE1-43B1-A6CE-9FF4E6D18B25}"/>
            </c:ext>
          </c:extLst>
        </c:ser>
        <c:ser>
          <c:idx val="2"/>
          <c:order val="2"/>
          <c:tx>
            <c:strRef>
              <c:f>Feuil1!$D$1</c:f>
              <c:strCache>
                <c:ptCount val="1"/>
                <c:pt idx="0">
                  <c:v>… rarement</c:v>
                </c:pt>
              </c:strCache>
            </c:strRef>
          </c:tx>
          <c:spPr>
            <a:solidFill>
              <a:srgbClr val="FDC1B9"/>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Avec tes amis </c:v>
                </c:pt>
                <c:pt idx="1">
                  <c:v>Avec tes parents</c:v>
                </c:pt>
                <c:pt idx="2">
                  <c:v>Avec des adultes dans ton établissement scolaire </c:v>
                </c:pt>
                <c:pt idx="3">
                  <c:v>Avec d’autres membres de ta famille </c:v>
                </c:pt>
                <c:pt idx="4">
                  <c:v>Avec des adultes hors de ton établissement scolaire</c:v>
                </c:pt>
              </c:strCache>
            </c:strRef>
          </c:cat>
          <c:val>
            <c:numRef>
              <c:f>Feuil1!$D$2:$D$6</c:f>
              <c:numCache>
                <c:formatCode>0%</c:formatCode>
                <c:ptCount val="5"/>
                <c:pt idx="0">
                  <c:v>0.28000000000000003</c:v>
                </c:pt>
                <c:pt idx="1">
                  <c:v>0.3</c:v>
                </c:pt>
                <c:pt idx="2">
                  <c:v>0.36</c:v>
                </c:pt>
                <c:pt idx="3">
                  <c:v>0.38</c:v>
                </c:pt>
                <c:pt idx="4">
                  <c:v>0.28000000000000003</c:v>
                </c:pt>
              </c:numCache>
            </c:numRef>
          </c:val>
          <c:extLst>
            <c:ext xmlns:c16="http://schemas.microsoft.com/office/drawing/2014/chart" uri="{C3380CC4-5D6E-409C-BE32-E72D297353CC}">
              <c16:uniqueId val="{00000003-6FE1-43B1-A6CE-9FF4E6D18B25}"/>
            </c:ext>
          </c:extLst>
        </c:ser>
        <c:ser>
          <c:idx val="3"/>
          <c:order val="3"/>
          <c:tx>
            <c:strRef>
              <c:f>Feuil1!$E$1</c:f>
              <c:strCache>
                <c:ptCount val="1"/>
                <c:pt idx="0">
                  <c:v>… jamais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Avec tes amis </c:v>
                </c:pt>
                <c:pt idx="1">
                  <c:v>Avec tes parents</c:v>
                </c:pt>
                <c:pt idx="2">
                  <c:v>Avec des adultes dans ton établissement scolaire </c:v>
                </c:pt>
                <c:pt idx="3">
                  <c:v>Avec d’autres membres de ta famille </c:v>
                </c:pt>
                <c:pt idx="4">
                  <c:v>Avec des adultes hors de ton établissement scolaire</c:v>
                </c:pt>
              </c:strCache>
            </c:strRef>
          </c:cat>
          <c:val>
            <c:numRef>
              <c:f>Feuil1!$E$2:$E$6</c:f>
              <c:numCache>
                <c:formatCode>0%</c:formatCode>
                <c:ptCount val="5"/>
                <c:pt idx="0">
                  <c:v>0.15</c:v>
                </c:pt>
                <c:pt idx="1">
                  <c:v>0.15</c:v>
                </c:pt>
                <c:pt idx="2">
                  <c:v>0.33</c:v>
                </c:pt>
                <c:pt idx="3">
                  <c:v>0.32</c:v>
                </c:pt>
                <c:pt idx="4">
                  <c:v>0.49</c:v>
                </c:pt>
              </c:numCache>
            </c:numRef>
          </c:val>
          <c:extLst>
            <c:ext xmlns:c16="http://schemas.microsoft.com/office/drawing/2014/chart" uri="{C3380CC4-5D6E-409C-BE32-E72D297353CC}">
              <c16:uniqueId val="{00000004-6FE1-43B1-A6CE-9FF4E6D18B25}"/>
            </c:ext>
          </c:extLst>
        </c:ser>
        <c:dLbls>
          <c:dLblPos val="ctr"/>
          <c:showLegendKey val="0"/>
          <c:showVal val="1"/>
          <c:showCatName val="0"/>
          <c:showSerName val="0"/>
          <c:showPercent val="0"/>
          <c:showBubbleSize val="0"/>
        </c:dLbls>
        <c:gapWidth val="100"/>
        <c:overlap val="100"/>
        <c:axId val="1147161568"/>
        <c:axId val="599551024"/>
      </c:barChart>
      <c:catAx>
        <c:axId val="1147161568"/>
        <c:scaling>
          <c:orientation val="maxMin"/>
        </c:scaling>
        <c:delete val="1"/>
        <c:axPos val="l"/>
        <c:numFmt formatCode="General" sourceLinked="1"/>
        <c:majorTickMark val="out"/>
        <c:minorTickMark val="none"/>
        <c:tickLblPos val="nextTo"/>
        <c:crossAx val="599551024"/>
        <c:crosses val="autoZero"/>
        <c:auto val="1"/>
        <c:lblAlgn val="ctr"/>
        <c:lblOffset val="100"/>
        <c:noMultiLvlLbl val="0"/>
      </c:catAx>
      <c:valAx>
        <c:axId val="599551024"/>
        <c:scaling>
          <c:orientation val="minMax"/>
        </c:scaling>
        <c:delete val="1"/>
        <c:axPos val="t"/>
        <c:numFmt formatCode="0%" sourceLinked="1"/>
        <c:majorTickMark val="none"/>
        <c:minorTickMark val="none"/>
        <c:tickLblPos val="nextTo"/>
        <c:crossAx val="1147161568"/>
        <c:crosses val="autoZero"/>
        <c:crossBetween val="between"/>
      </c:valAx>
      <c:spPr>
        <a:noFill/>
        <a:ln>
          <a:noFill/>
        </a:ln>
        <a:effectLst/>
      </c:spPr>
    </c:plotArea>
    <c:legend>
      <c:legendPos val="b"/>
      <c:layout>
        <c:manualLayout>
          <c:xMode val="edge"/>
          <c:yMode val="edge"/>
          <c:x val="0.28570112584623347"/>
          <c:y val="0.94419966096630448"/>
          <c:w val="0.7138308835232251"/>
          <c:h val="5.580033903369554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49626471032619"/>
          <c:y val="1.935865497868437E-3"/>
          <c:w val="0.58250373528967381"/>
          <c:h val="0.93375933726786009"/>
        </c:manualLayout>
      </c:layout>
      <c:barChart>
        <c:barDir val="bar"/>
        <c:grouping val="percentStacked"/>
        <c:varyColors val="0"/>
        <c:ser>
          <c:idx val="0"/>
          <c:order val="0"/>
          <c:tx>
            <c:strRef>
              <c:f>Feuil1!$B$1</c:f>
              <c:strCache>
                <c:ptCount val="1"/>
                <c:pt idx="0">
                  <c:v>Très facile</c:v>
                </c:pt>
              </c:strCache>
            </c:strRef>
          </c:tx>
          <c:spPr>
            <a:solidFill>
              <a:schemeClr val="accent1"/>
            </a:solidFill>
            <a:ln>
              <a:noFill/>
            </a:ln>
            <a:effectLst/>
          </c:spPr>
          <c:invertIfNegative val="0"/>
          <c:dLbls>
            <c:dLbl>
              <c:idx val="3"/>
              <c:spPr>
                <a:noFill/>
                <a:ln>
                  <a:noFill/>
                </a:ln>
                <a:effectLst/>
              </c:spPr>
              <c:txPr>
                <a:bodyPr rot="0" spcFirstLastPara="1" vertOverflow="ellipsis" vert="horz" wrap="square" lIns="1080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50E-4586-98F9-E74B6054CC39}"/>
                </c:ext>
              </c:extLst>
            </c:dLbl>
            <c:dLbl>
              <c:idx val="4"/>
              <c:spPr>
                <a:noFill/>
                <a:ln>
                  <a:noFill/>
                </a:ln>
                <a:effectLst/>
              </c:spPr>
              <c:txPr>
                <a:bodyPr rot="0" spcFirstLastPara="1" vertOverflow="ellipsis" vert="horz" wrap="square" lIns="1080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50E-4586-98F9-E74B6054CC39}"/>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Avec tes amis </c:v>
                </c:pt>
                <c:pt idx="1">
                  <c:v>Avec tes parents</c:v>
                </c:pt>
                <c:pt idx="2">
                  <c:v>Avec d’autres membres de ta famille </c:v>
                </c:pt>
                <c:pt idx="3">
                  <c:v>Avec des adultes dans ton établissement scolaire </c:v>
                </c:pt>
                <c:pt idx="4">
                  <c:v>Avec des adultes hors de ton établissement scolaire</c:v>
                </c:pt>
              </c:strCache>
            </c:strRef>
          </c:cat>
          <c:val>
            <c:numRef>
              <c:f>Feuil1!$B$2:$B$6</c:f>
              <c:numCache>
                <c:formatCode>0%</c:formatCode>
                <c:ptCount val="5"/>
                <c:pt idx="0">
                  <c:v>0.21</c:v>
                </c:pt>
                <c:pt idx="1">
                  <c:v>0.2</c:v>
                </c:pt>
                <c:pt idx="2">
                  <c:v>0.09</c:v>
                </c:pt>
                <c:pt idx="3">
                  <c:v>7.0000000000000007E-2</c:v>
                </c:pt>
                <c:pt idx="4">
                  <c:v>7.0000000000000007E-2</c:v>
                </c:pt>
              </c:numCache>
            </c:numRef>
          </c:val>
          <c:extLst>
            <c:ext xmlns:c16="http://schemas.microsoft.com/office/drawing/2014/chart" uri="{C3380CC4-5D6E-409C-BE32-E72D297353CC}">
              <c16:uniqueId val="{00000000-AC0C-4C3A-98DA-91390C523B9C}"/>
            </c:ext>
          </c:extLst>
        </c:ser>
        <c:ser>
          <c:idx val="1"/>
          <c:order val="1"/>
          <c:tx>
            <c:strRef>
              <c:f>Feuil1!$C$1</c:f>
              <c:strCache>
                <c:ptCount val="1"/>
                <c:pt idx="0">
                  <c:v>Plutôt facile</c:v>
                </c:pt>
              </c:strCache>
            </c:strRef>
          </c:tx>
          <c:spPr>
            <a:solidFill>
              <a:srgbClr val="ADC4F2"/>
            </a:solidFill>
            <a:ln>
              <a:noFill/>
            </a:ln>
            <a:effectLst/>
          </c:spPr>
          <c:invertIfNegative val="0"/>
          <c:dPt>
            <c:idx val="0"/>
            <c:invertIfNegative val="0"/>
            <c:bubble3D val="0"/>
            <c:extLst>
              <c:ext xmlns:c16="http://schemas.microsoft.com/office/drawing/2014/chart" uri="{C3380CC4-5D6E-409C-BE32-E72D297353CC}">
                <c16:uniqueId val="{00000001-AC0C-4C3A-98DA-91390C523B9C}"/>
              </c:ext>
            </c:extLst>
          </c:dPt>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Avec tes amis </c:v>
                </c:pt>
                <c:pt idx="1">
                  <c:v>Avec tes parents</c:v>
                </c:pt>
                <c:pt idx="2">
                  <c:v>Avec d’autres membres de ta famille </c:v>
                </c:pt>
                <c:pt idx="3">
                  <c:v>Avec des adultes dans ton établissement scolaire </c:v>
                </c:pt>
                <c:pt idx="4">
                  <c:v>Avec des adultes hors de ton établissement scolaire</c:v>
                </c:pt>
              </c:strCache>
            </c:strRef>
          </c:cat>
          <c:val>
            <c:numRef>
              <c:f>Feuil1!$C$2:$C$6</c:f>
              <c:numCache>
                <c:formatCode>0%</c:formatCode>
                <c:ptCount val="5"/>
                <c:pt idx="0">
                  <c:v>0.57999999999999996</c:v>
                </c:pt>
                <c:pt idx="1">
                  <c:v>0.5</c:v>
                </c:pt>
                <c:pt idx="2">
                  <c:v>0.4</c:v>
                </c:pt>
                <c:pt idx="3">
                  <c:v>0.36</c:v>
                </c:pt>
                <c:pt idx="4">
                  <c:v>0.31</c:v>
                </c:pt>
              </c:numCache>
            </c:numRef>
          </c:val>
          <c:extLst>
            <c:ext xmlns:c16="http://schemas.microsoft.com/office/drawing/2014/chart" uri="{C3380CC4-5D6E-409C-BE32-E72D297353CC}">
              <c16:uniqueId val="{00000002-AC0C-4C3A-98DA-91390C523B9C}"/>
            </c:ext>
          </c:extLst>
        </c:ser>
        <c:ser>
          <c:idx val="2"/>
          <c:order val="2"/>
          <c:tx>
            <c:strRef>
              <c:f>Feuil1!$D$1</c:f>
              <c:strCache>
                <c:ptCount val="1"/>
                <c:pt idx="0">
                  <c:v>Plutôt difficile</c:v>
                </c:pt>
              </c:strCache>
            </c:strRef>
          </c:tx>
          <c:spPr>
            <a:solidFill>
              <a:srgbClr val="FDC1B9"/>
            </a:solidFill>
            <a:ln>
              <a:noFill/>
            </a:ln>
            <a:effectLst/>
          </c:spPr>
          <c:invertIfNegative val="0"/>
          <c:dLbls>
            <c:dLbl>
              <c:idx val="0"/>
              <c:spPr>
                <a:noFill/>
                <a:ln>
                  <a:noFill/>
                </a:ln>
                <a:effectLst/>
              </c:spPr>
              <c:txPr>
                <a:bodyPr rot="0" spcFirstLastPara="1" vertOverflow="ellipsis" vert="horz" wrap="square" lIns="38100" tIns="19050" rIns="1800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50E-4586-98F9-E74B6054CC39}"/>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Avec tes amis </c:v>
                </c:pt>
                <c:pt idx="1">
                  <c:v>Avec tes parents</c:v>
                </c:pt>
                <c:pt idx="2">
                  <c:v>Avec d’autres membres de ta famille </c:v>
                </c:pt>
                <c:pt idx="3">
                  <c:v>Avec des adultes dans ton établissement scolaire </c:v>
                </c:pt>
                <c:pt idx="4">
                  <c:v>Avec des adultes hors de ton établissement scolaire</c:v>
                </c:pt>
              </c:strCache>
            </c:strRef>
          </c:cat>
          <c:val>
            <c:numRef>
              <c:f>Feuil1!$D$2:$D$6</c:f>
              <c:numCache>
                <c:formatCode>0%</c:formatCode>
                <c:ptCount val="5"/>
                <c:pt idx="0">
                  <c:v>0.19</c:v>
                </c:pt>
                <c:pt idx="1">
                  <c:v>0.25</c:v>
                </c:pt>
                <c:pt idx="2">
                  <c:v>0.37</c:v>
                </c:pt>
                <c:pt idx="3">
                  <c:v>0.4</c:v>
                </c:pt>
                <c:pt idx="4">
                  <c:v>0.38</c:v>
                </c:pt>
              </c:numCache>
            </c:numRef>
          </c:val>
          <c:extLst>
            <c:ext xmlns:c16="http://schemas.microsoft.com/office/drawing/2014/chart" uri="{C3380CC4-5D6E-409C-BE32-E72D297353CC}">
              <c16:uniqueId val="{00000003-AC0C-4C3A-98DA-91390C523B9C}"/>
            </c:ext>
          </c:extLst>
        </c:ser>
        <c:ser>
          <c:idx val="3"/>
          <c:order val="3"/>
          <c:tx>
            <c:strRef>
              <c:f>Feuil1!$E$1</c:f>
              <c:strCache>
                <c:ptCount val="1"/>
                <c:pt idx="0">
                  <c:v>Très difficile</c:v>
                </c:pt>
              </c:strCache>
            </c:strRef>
          </c:tx>
          <c:spPr>
            <a:solidFill>
              <a:schemeClr val="accent4"/>
            </a:solidFill>
            <a:ln>
              <a:noFill/>
            </a:ln>
            <a:effectLst/>
          </c:spPr>
          <c:invertIfNegative val="0"/>
          <c:dLbls>
            <c:dLbl>
              <c:idx val="1"/>
              <c:spPr>
                <a:noFill/>
                <a:ln>
                  <a:noFill/>
                </a:ln>
                <a:effectLst/>
              </c:spPr>
              <c:txPr>
                <a:bodyPr rot="0" spcFirstLastPara="1" vertOverflow="ellipsis" vert="horz" wrap="square" lIns="38100" tIns="19050" rIns="720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50E-4586-98F9-E74B6054CC39}"/>
                </c:ext>
              </c:extLst>
            </c:dLbl>
            <c:dLbl>
              <c:idx val="2"/>
              <c:spPr>
                <a:noFill/>
                <a:ln>
                  <a:noFill/>
                </a:ln>
                <a:effectLst/>
              </c:spPr>
              <c:txPr>
                <a:bodyPr rot="0" spcFirstLastPara="1" vertOverflow="ellipsis" vert="horz" wrap="square" lIns="38100" tIns="19050" rIns="2520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50E-4586-98F9-E74B6054CC39}"/>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Avec tes amis </c:v>
                </c:pt>
                <c:pt idx="1">
                  <c:v>Avec tes parents</c:v>
                </c:pt>
                <c:pt idx="2">
                  <c:v>Avec d’autres membres de ta famille </c:v>
                </c:pt>
                <c:pt idx="3">
                  <c:v>Avec des adultes dans ton établissement scolaire </c:v>
                </c:pt>
                <c:pt idx="4">
                  <c:v>Avec des adultes hors de ton établissement scolaire</c:v>
                </c:pt>
              </c:strCache>
            </c:strRef>
          </c:cat>
          <c:val>
            <c:numRef>
              <c:f>Feuil1!$E$2:$E$6</c:f>
              <c:numCache>
                <c:formatCode>0%</c:formatCode>
                <c:ptCount val="5"/>
                <c:pt idx="0">
                  <c:v>0.02</c:v>
                </c:pt>
                <c:pt idx="1">
                  <c:v>0.05</c:v>
                </c:pt>
                <c:pt idx="2">
                  <c:v>0.13</c:v>
                </c:pt>
                <c:pt idx="3">
                  <c:v>0.17</c:v>
                </c:pt>
                <c:pt idx="4">
                  <c:v>0.23</c:v>
                </c:pt>
              </c:numCache>
            </c:numRef>
          </c:val>
          <c:extLst>
            <c:ext xmlns:c16="http://schemas.microsoft.com/office/drawing/2014/chart" uri="{C3380CC4-5D6E-409C-BE32-E72D297353CC}">
              <c16:uniqueId val="{00000004-AC0C-4C3A-98DA-91390C523B9C}"/>
            </c:ext>
          </c:extLst>
        </c:ser>
        <c:ser>
          <c:idx val="4"/>
          <c:order val="4"/>
          <c:tx>
            <c:strRef>
              <c:f>Feuil1!$F$1</c:f>
              <c:strCache>
                <c:ptCount val="1"/>
                <c:pt idx="0">
                  <c:v>Ne se prononce pas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Avec tes amis </c:v>
                </c:pt>
                <c:pt idx="1">
                  <c:v>Avec tes parents</c:v>
                </c:pt>
                <c:pt idx="2">
                  <c:v>Avec d’autres membres de ta famille </c:v>
                </c:pt>
                <c:pt idx="3">
                  <c:v>Avec des adultes dans ton établissement scolaire </c:v>
                </c:pt>
                <c:pt idx="4">
                  <c:v>Avec des adultes hors de ton établissement scolaire</c:v>
                </c:pt>
              </c:strCache>
            </c:strRef>
          </c:cat>
          <c:val>
            <c:numRef>
              <c:f>Feuil1!$F$2:$F$6</c:f>
              <c:numCache>
                <c:formatCode>General</c:formatCode>
                <c:ptCount val="5"/>
                <c:pt idx="2" formatCode="0%">
                  <c:v>0.01</c:v>
                </c:pt>
                <c:pt idx="4" formatCode="0%">
                  <c:v>0.01</c:v>
                </c:pt>
              </c:numCache>
            </c:numRef>
          </c:val>
          <c:extLst>
            <c:ext xmlns:c16="http://schemas.microsoft.com/office/drawing/2014/chart" uri="{C3380CC4-5D6E-409C-BE32-E72D297353CC}">
              <c16:uniqueId val="{00000005-AC0C-4C3A-98DA-91390C523B9C}"/>
            </c:ext>
          </c:extLst>
        </c:ser>
        <c:dLbls>
          <c:dLblPos val="ctr"/>
          <c:showLegendKey val="0"/>
          <c:showVal val="1"/>
          <c:showCatName val="0"/>
          <c:showSerName val="0"/>
          <c:showPercent val="0"/>
          <c:showBubbleSize val="0"/>
        </c:dLbls>
        <c:gapWidth val="100"/>
        <c:overlap val="100"/>
        <c:axId val="1147161568"/>
        <c:axId val="599551024"/>
      </c:barChart>
      <c:catAx>
        <c:axId val="1147161568"/>
        <c:scaling>
          <c:orientation val="maxMin"/>
        </c:scaling>
        <c:delete val="1"/>
        <c:axPos val="l"/>
        <c:numFmt formatCode="General" sourceLinked="1"/>
        <c:majorTickMark val="out"/>
        <c:minorTickMark val="none"/>
        <c:tickLblPos val="nextTo"/>
        <c:crossAx val="599551024"/>
        <c:crosses val="autoZero"/>
        <c:auto val="1"/>
        <c:lblAlgn val="ctr"/>
        <c:lblOffset val="100"/>
        <c:noMultiLvlLbl val="0"/>
      </c:catAx>
      <c:valAx>
        <c:axId val="599551024"/>
        <c:scaling>
          <c:orientation val="minMax"/>
        </c:scaling>
        <c:delete val="1"/>
        <c:axPos val="t"/>
        <c:numFmt formatCode="0%" sourceLinked="1"/>
        <c:majorTickMark val="none"/>
        <c:minorTickMark val="none"/>
        <c:tickLblPos val="nextTo"/>
        <c:crossAx val="1147161568"/>
        <c:crosses val="autoZero"/>
        <c:crossBetween val="between"/>
      </c:valAx>
      <c:spPr>
        <a:noFill/>
        <a:ln>
          <a:noFill/>
        </a:ln>
        <a:effectLst/>
      </c:spPr>
    </c:plotArea>
    <c:legend>
      <c:legendPos val="b"/>
      <c:layout>
        <c:manualLayout>
          <c:xMode val="edge"/>
          <c:yMode val="edge"/>
          <c:x val="0.25099168677584838"/>
          <c:y val="0.94419966096630448"/>
          <c:w val="0.74854032259361014"/>
          <c:h val="5.580033903369554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732644405979655"/>
          <c:y val="2.2991252783773862E-2"/>
          <c:w val="0.44953434621040755"/>
          <c:h val="0.92645655632956625"/>
        </c:manualLayout>
      </c:layout>
      <c:barChart>
        <c:barDir val="bar"/>
        <c:grouping val="clustered"/>
        <c:varyColors val="0"/>
        <c:ser>
          <c:idx val="0"/>
          <c:order val="0"/>
          <c:tx>
            <c:strRef>
              <c:f>Feuil1!$B$1</c:f>
              <c:strCache>
                <c:ptCount val="1"/>
                <c:pt idx="0">
                  <c:v>Total</c:v>
                </c:pt>
              </c:strCache>
            </c:strRef>
          </c:tx>
          <c:spPr>
            <a:solidFill>
              <a:schemeClr val="accent4"/>
            </a:solidFill>
          </c:spPr>
          <c:invertIfNegative val="0"/>
          <c:dPt>
            <c:idx val="0"/>
            <c:invertIfNegative val="0"/>
            <c:bubble3D val="0"/>
            <c:extLst>
              <c:ext xmlns:c16="http://schemas.microsoft.com/office/drawing/2014/chart" uri="{C3380CC4-5D6E-409C-BE32-E72D297353CC}">
                <c16:uniqueId val="{00000000-F616-43F6-ACEB-1B065165CE8F}"/>
              </c:ext>
            </c:extLst>
          </c:dPt>
          <c:dPt>
            <c:idx val="1"/>
            <c:invertIfNegative val="0"/>
            <c:bubble3D val="0"/>
            <c:extLst>
              <c:ext xmlns:c16="http://schemas.microsoft.com/office/drawing/2014/chart" uri="{C3380CC4-5D6E-409C-BE32-E72D297353CC}">
                <c16:uniqueId val="{00000001-F616-43F6-ACEB-1B065165CE8F}"/>
              </c:ext>
            </c:extLst>
          </c:dPt>
          <c:dPt>
            <c:idx val="2"/>
            <c:invertIfNegative val="0"/>
            <c:bubble3D val="0"/>
            <c:extLst>
              <c:ext xmlns:c16="http://schemas.microsoft.com/office/drawing/2014/chart" uri="{C3380CC4-5D6E-409C-BE32-E72D297353CC}">
                <c16:uniqueId val="{00000002-F616-43F6-ACEB-1B065165CE8F}"/>
              </c:ext>
            </c:extLst>
          </c:dPt>
          <c:dPt>
            <c:idx val="3"/>
            <c:invertIfNegative val="0"/>
            <c:bubble3D val="0"/>
            <c:extLst>
              <c:ext xmlns:c16="http://schemas.microsoft.com/office/drawing/2014/chart" uri="{C3380CC4-5D6E-409C-BE32-E72D297353CC}">
                <c16:uniqueId val="{00000003-F616-43F6-ACEB-1B065165CE8F}"/>
              </c:ext>
            </c:extLst>
          </c:dPt>
          <c:dPt>
            <c:idx val="4"/>
            <c:invertIfNegative val="0"/>
            <c:bubble3D val="0"/>
            <c:extLst>
              <c:ext xmlns:c16="http://schemas.microsoft.com/office/drawing/2014/chart" uri="{C3380CC4-5D6E-409C-BE32-E72D297353CC}">
                <c16:uniqueId val="{00000004-F616-43F6-ACEB-1B065165CE8F}"/>
              </c:ext>
            </c:extLst>
          </c:dPt>
          <c:dPt>
            <c:idx val="5"/>
            <c:invertIfNegative val="0"/>
            <c:bubble3D val="0"/>
            <c:extLst>
              <c:ext xmlns:c16="http://schemas.microsoft.com/office/drawing/2014/chart" uri="{C3380CC4-5D6E-409C-BE32-E72D297353CC}">
                <c16:uniqueId val="{00000005-F616-43F6-ACEB-1B065165CE8F}"/>
              </c:ext>
            </c:extLst>
          </c:dPt>
          <c:dPt>
            <c:idx val="6"/>
            <c:invertIfNegative val="0"/>
            <c:bubble3D val="0"/>
            <c:spPr>
              <a:solidFill>
                <a:schemeClr val="bg1">
                  <a:lumMod val="85000"/>
                </a:schemeClr>
              </a:solidFill>
            </c:spPr>
            <c:extLst>
              <c:ext xmlns:c16="http://schemas.microsoft.com/office/drawing/2014/chart" uri="{C3380CC4-5D6E-409C-BE32-E72D297353CC}">
                <c16:uniqueId val="{00000007-F616-43F6-ACEB-1B065165CE8F}"/>
              </c:ext>
            </c:extLst>
          </c:dPt>
          <c:dPt>
            <c:idx val="7"/>
            <c:invertIfNegative val="0"/>
            <c:bubble3D val="0"/>
            <c:spPr>
              <a:solidFill>
                <a:schemeClr val="accent4">
                  <a:lumMod val="50000"/>
                </a:schemeClr>
              </a:solidFill>
            </c:spPr>
            <c:extLst>
              <c:ext xmlns:c16="http://schemas.microsoft.com/office/drawing/2014/chart" uri="{C3380CC4-5D6E-409C-BE32-E72D297353CC}">
                <c16:uniqueId val="{00000009-F616-43F6-ACEB-1B065165CE8F}"/>
              </c:ext>
            </c:extLst>
          </c:dPt>
          <c:dPt>
            <c:idx val="8"/>
            <c:invertIfNegative val="0"/>
            <c:bubble3D val="0"/>
            <c:extLst>
              <c:ext xmlns:c16="http://schemas.microsoft.com/office/drawing/2014/chart" uri="{C3380CC4-5D6E-409C-BE32-E72D297353CC}">
                <c16:uniqueId val="{0000000A-F616-43F6-ACEB-1B065165CE8F}"/>
              </c:ext>
            </c:extLst>
          </c:dPt>
          <c:dPt>
            <c:idx val="9"/>
            <c:invertIfNegative val="0"/>
            <c:bubble3D val="0"/>
            <c:extLst>
              <c:ext xmlns:c16="http://schemas.microsoft.com/office/drawing/2014/chart" uri="{C3380CC4-5D6E-409C-BE32-E72D297353CC}">
                <c16:uniqueId val="{0000000B-F616-43F6-ACEB-1B065165CE8F}"/>
              </c:ext>
            </c:extLst>
          </c:dPt>
          <c:dPt>
            <c:idx val="10"/>
            <c:invertIfNegative val="0"/>
            <c:bubble3D val="0"/>
            <c:extLst>
              <c:ext xmlns:c16="http://schemas.microsoft.com/office/drawing/2014/chart" uri="{C3380CC4-5D6E-409C-BE32-E72D297353CC}">
                <c16:uniqueId val="{0000000D-F616-43F6-ACEB-1B065165CE8F}"/>
              </c:ext>
            </c:extLst>
          </c:dPt>
          <c:dPt>
            <c:idx val="11"/>
            <c:invertIfNegative val="0"/>
            <c:bubble3D val="0"/>
            <c:extLst>
              <c:ext xmlns:c16="http://schemas.microsoft.com/office/drawing/2014/chart" uri="{C3380CC4-5D6E-409C-BE32-E72D297353CC}">
                <c16:uniqueId val="{0000000F-F616-43F6-ACEB-1B065165CE8F}"/>
              </c:ext>
            </c:extLst>
          </c:dPt>
          <c:dPt>
            <c:idx val="13"/>
            <c:invertIfNegative val="0"/>
            <c:bubble3D val="0"/>
            <c:extLst>
              <c:ext xmlns:c16="http://schemas.microsoft.com/office/drawing/2014/chart" uri="{C3380CC4-5D6E-409C-BE32-E72D297353CC}">
                <c16:uniqueId val="{00000010-F616-43F6-ACEB-1B065165CE8F}"/>
              </c:ext>
            </c:extLst>
          </c:dPt>
          <c:dPt>
            <c:idx val="14"/>
            <c:invertIfNegative val="0"/>
            <c:bubble3D val="0"/>
            <c:extLst>
              <c:ext xmlns:c16="http://schemas.microsoft.com/office/drawing/2014/chart" uri="{C3380CC4-5D6E-409C-BE32-E72D297353CC}">
                <c16:uniqueId val="{00000011-F616-43F6-ACEB-1B065165CE8F}"/>
              </c:ext>
            </c:extLst>
          </c:dPt>
          <c:dLbls>
            <c:dLbl>
              <c:idx val="0"/>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F616-43F6-ACEB-1B065165CE8F}"/>
                </c:ext>
              </c:extLst>
            </c:dLbl>
            <c:dLbl>
              <c:idx val="1"/>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F616-43F6-ACEB-1B065165CE8F}"/>
                </c:ext>
              </c:extLst>
            </c:dLbl>
            <c:dLbl>
              <c:idx val="2"/>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F616-43F6-ACEB-1B065165CE8F}"/>
                </c:ext>
              </c:extLst>
            </c:dLbl>
            <c:dLbl>
              <c:idx val="3"/>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F616-43F6-ACEB-1B065165CE8F}"/>
                </c:ext>
              </c:extLst>
            </c:dLbl>
            <c:dLbl>
              <c:idx val="4"/>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F616-43F6-ACEB-1B065165CE8F}"/>
                </c:ext>
              </c:extLst>
            </c:dLbl>
            <c:dLbl>
              <c:idx val="6"/>
              <c:tx>
                <c:rich>
                  <a:bodyPr/>
                  <a:lstStyle/>
                  <a:p>
                    <a:pPr>
                      <a:defRPr lang="en-US" sz="1300" b="1">
                        <a:solidFill>
                          <a:schemeClr val="bg1">
                            <a:lumMod val="85000"/>
                          </a:schemeClr>
                        </a:solidFill>
                      </a:defRPr>
                    </a:pPr>
                    <a:r>
                      <a:rPr lang="en-US" dirty="0"/>
                      <a:t>&lt;</a:t>
                    </a:r>
                    <a:fld id="{8EF929FB-D374-495F-A71E-4F2C4253DDB0}" type="VALUE">
                      <a:rPr lang="en-US" smtClean="0"/>
                      <a:pPr>
                        <a:defRPr lang="en-US" sz="1300" b="1">
                          <a:solidFill>
                            <a:schemeClr val="bg1">
                              <a:lumMod val="85000"/>
                            </a:schemeClr>
                          </a:solidFill>
                        </a:defRPr>
                      </a:pPr>
                      <a:t>[VALEUR]</a:t>
                    </a:fld>
                    <a:endParaRPr lang="en-US" dirty="0"/>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616-43F6-ACEB-1B065165CE8F}"/>
                </c:ext>
              </c:extLst>
            </c:dLbl>
            <c:dLbl>
              <c:idx val="7"/>
              <c:spPr>
                <a:noFill/>
                <a:ln>
                  <a:noFill/>
                </a:ln>
                <a:effectLst/>
              </c:spPr>
              <c:txPr>
                <a:bodyPr/>
                <a:lstStyle/>
                <a:p>
                  <a:pPr>
                    <a:defRPr lang="en-US" sz="1300" b="1">
                      <a:solidFill>
                        <a:schemeClr val="accent4">
                          <a:lumMod val="5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9-F616-43F6-ACEB-1B065165CE8F}"/>
                </c:ext>
              </c:extLst>
            </c:dLbl>
            <c:spPr>
              <a:noFill/>
              <a:ln>
                <a:noFill/>
              </a:ln>
              <a:effectLst/>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Feuil1!$A$2:$A$9</c:f>
              <c:strCache>
                <c:ptCount val="8"/>
                <c:pt idx="0">
                  <c:v>Tu en as parlé à tes parents </c:v>
                </c:pt>
                <c:pt idx="1">
                  <c:v>Tu en as parlé à tes amis </c:v>
                </c:pt>
                <c:pt idx="2">
                  <c:v>Tu en as parlé à un autre membre de ta famille</c:v>
                </c:pt>
                <c:pt idx="3">
                  <c:v>Tu en as parlé avec un adulte de confiance hors de ton établissement scolaire </c:v>
                </c:pt>
                <c:pt idx="4">
                  <c:v>Tu en as parlé à un adulte au sein de ton établissement scolaire</c:v>
                </c:pt>
                <c:pt idx="5">
                  <c:v>Tu as cherché des réponses sur internet</c:v>
                </c:pt>
                <c:pt idx="6">
                  <c:v>Tu as fait autre chose</c:v>
                </c:pt>
                <c:pt idx="7">
                  <c:v>Tu as gardé ça pour toi, tu n’en as pas parlé </c:v>
                </c:pt>
              </c:strCache>
            </c:strRef>
          </c:cat>
          <c:val>
            <c:numRef>
              <c:f>Feuil1!$B$2:$B$9</c:f>
              <c:numCache>
                <c:formatCode>0%</c:formatCode>
                <c:ptCount val="8"/>
                <c:pt idx="0">
                  <c:v>0.52</c:v>
                </c:pt>
                <c:pt idx="1">
                  <c:v>0.39</c:v>
                </c:pt>
                <c:pt idx="2">
                  <c:v>0.16</c:v>
                </c:pt>
                <c:pt idx="3">
                  <c:v>0.12</c:v>
                </c:pt>
                <c:pt idx="4">
                  <c:v>0.08</c:v>
                </c:pt>
                <c:pt idx="5">
                  <c:v>0.03</c:v>
                </c:pt>
                <c:pt idx="6">
                  <c:v>0.01</c:v>
                </c:pt>
                <c:pt idx="7">
                  <c:v>0.14000000000000001</c:v>
                </c:pt>
              </c:numCache>
            </c:numRef>
          </c:val>
          <c:extLst>
            <c:ext xmlns:c16="http://schemas.microsoft.com/office/drawing/2014/chart" uri="{C3380CC4-5D6E-409C-BE32-E72D297353CC}">
              <c16:uniqueId val="{00000012-F616-43F6-ACEB-1B065165CE8F}"/>
            </c:ext>
          </c:extLst>
        </c:ser>
        <c:dLbls>
          <c:showLegendKey val="0"/>
          <c:showVal val="0"/>
          <c:showCatName val="0"/>
          <c:showSerName val="0"/>
          <c:showPercent val="0"/>
          <c:showBubbleSize val="0"/>
        </c:dLbls>
        <c:gapWidth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1"/>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732644405979655"/>
          <c:y val="2.2991252783773862E-2"/>
          <c:w val="0.44953434621040755"/>
          <c:h val="0.92645655632956625"/>
        </c:manualLayout>
      </c:layout>
      <c:barChart>
        <c:barDir val="bar"/>
        <c:grouping val="clustered"/>
        <c:varyColors val="0"/>
        <c:ser>
          <c:idx val="0"/>
          <c:order val="0"/>
          <c:tx>
            <c:strRef>
              <c:f>Feuil1!$B$1</c:f>
              <c:strCache>
                <c:ptCount val="1"/>
                <c:pt idx="0">
                  <c:v>Total</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5A1E-4761-B83F-2261D559A435}"/>
              </c:ext>
            </c:extLst>
          </c:dPt>
          <c:dPt>
            <c:idx val="1"/>
            <c:invertIfNegative val="0"/>
            <c:bubble3D val="0"/>
            <c:extLst>
              <c:ext xmlns:c16="http://schemas.microsoft.com/office/drawing/2014/chart" uri="{C3380CC4-5D6E-409C-BE32-E72D297353CC}">
                <c16:uniqueId val="{00000001-5A1E-4761-B83F-2261D559A435}"/>
              </c:ext>
            </c:extLst>
          </c:dPt>
          <c:dPt>
            <c:idx val="2"/>
            <c:invertIfNegative val="0"/>
            <c:bubble3D val="0"/>
            <c:extLst>
              <c:ext xmlns:c16="http://schemas.microsoft.com/office/drawing/2014/chart" uri="{C3380CC4-5D6E-409C-BE32-E72D297353CC}">
                <c16:uniqueId val="{00000002-5A1E-4761-B83F-2261D559A435}"/>
              </c:ext>
            </c:extLst>
          </c:dPt>
          <c:dPt>
            <c:idx val="3"/>
            <c:invertIfNegative val="0"/>
            <c:bubble3D val="0"/>
            <c:extLst>
              <c:ext xmlns:c16="http://schemas.microsoft.com/office/drawing/2014/chart" uri="{C3380CC4-5D6E-409C-BE32-E72D297353CC}">
                <c16:uniqueId val="{00000003-5A1E-4761-B83F-2261D559A435}"/>
              </c:ext>
            </c:extLst>
          </c:dPt>
          <c:dPt>
            <c:idx val="4"/>
            <c:invertIfNegative val="0"/>
            <c:bubble3D val="0"/>
            <c:extLst>
              <c:ext xmlns:c16="http://schemas.microsoft.com/office/drawing/2014/chart" uri="{C3380CC4-5D6E-409C-BE32-E72D297353CC}">
                <c16:uniqueId val="{00000004-5A1E-4761-B83F-2261D559A435}"/>
              </c:ext>
            </c:extLst>
          </c:dPt>
          <c:dPt>
            <c:idx val="5"/>
            <c:invertIfNegative val="0"/>
            <c:bubble3D val="0"/>
            <c:extLst>
              <c:ext xmlns:c16="http://schemas.microsoft.com/office/drawing/2014/chart" uri="{C3380CC4-5D6E-409C-BE32-E72D297353CC}">
                <c16:uniqueId val="{00000005-5A1E-4761-B83F-2261D559A435}"/>
              </c:ext>
            </c:extLst>
          </c:dPt>
          <c:dPt>
            <c:idx val="6"/>
            <c:invertIfNegative val="0"/>
            <c:bubble3D val="0"/>
            <c:spPr>
              <a:solidFill>
                <a:schemeClr val="bg1">
                  <a:lumMod val="85000"/>
                </a:schemeClr>
              </a:solidFill>
            </c:spPr>
            <c:extLst>
              <c:ext xmlns:c16="http://schemas.microsoft.com/office/drawing/2014/chart" uri="{C3380CC4-5D6E-409C-BE32-E72D297353CC}">
                <c16:uniqueId val="{00000006-5A1E-4761-B83F-2261D559A435}"/>
              </c:ext>
            </c:extLst>
          </c:dPt>
          <c:dPt>
            <c:idx val="7"/>
            <c:invertIfNegative val="0"/>
            <c:bubble3D val="0"/>
            <c:spPr>
              <a:solidFill>
                <a:schemeClr val="accent1">
                  <a:lumMod val="50000"/>
                </a:schemeClr>
              </a:solidFill>
            </c:spPr>
            <c:extLst>
              <c:ext xmlns:c16="http://schemas.microsoft.com/office/drawing/2014/chart" uri="{C3380CC4-5D6E-409C-BE32-E72D297353CC}">
                <c16:uniqueId val="{00000007-5A1E-4761-B83F-2261D559A435}"/>
              </c:ext>
            </c:extLst>
          </c:dPt>
          <c:dPt>
            <c:idx val="8"/>
            <c:invertIfNegative val="0"/>
            <c:bubble3D val="0"/>
            <c:extLst>
              <c:ext xmlns:c16="http://schemas.microsoft.com/office/drawing/2014/chart" uri="{C3380CC4-5D6E-409C-BE32-E72D297353CC}">
                <c16:uniqueId val="{00000008-5A1E-4761-B83F-2261D559A435}"/>
              </c:ext>
            </c:extLst>
          </c:dPt>
          <c:dPt>
            <c:idx val="9"/>
            <c:invertIfNegative val="0"/>
            <c:bubble3D val="0"/>
            <c:extLst>
              <c:ext xmlns:c16="http://schemas.microsoft.com/office/drawing/2014/chart" uri="{C3380CC4-5D6E-409C-BE32-E72D297353CC}">
                <c16:uniqueId val="{00000009-5A1E-4761-B83F-2261D559A435}"/>
              </c:ext>
            </c:extLst>
          </c:dPt>
          <c:dPt>
            <c:idx val="10"/>
            <c:invertIfNegative val="0"/>
            <c:bubble3D val="0"/>
            <c:spPr>
              <a:solidFill>
                <a:schemeClr val="bg1">
                  <a:lumMod val="85000"/>
                </a:schemeClr>
              </a:solidFill>
            </c:spPr>
            <c:extLst>
              <c:ext xmlns:c16="http://schemas.microsoft.com/office/drawing/2014/chart" uri="{C3380CC4-5D6E-409C-BE32-E72D297353CC}">
                <c16:uniqueId val="{0000000B-5A1E-4761-B83F-2261D559A435}"/>
              </c:ext>
            </c:extLst>
          </c:dPt>
          <c:dPt>
            <c:idx val="11"/>
            <c:invertIfNegative val="0"/>
            <c:bubble3D val="0"/>
            <c:spPr>
              <a:solidFill>
                <a:schemeClr val="accent1">
                  <a:lumMod val="50000"/>
                </a:schemeClr>
              </a:solidFill>
            </c:spPr>
            <c:extLst>
              <c:ext xmlns:c16="http://schemas.microsoft.com/office/drawing/2014/chart" uri="{C3380CC4-5D6E-409C-BE32-E72D297353CC}">
                <c16:uniqueId val="{0000000D-5A1E-4761-B83F-2261D559A435}"/>
              </c:ext>
            </c:extLst>
          </c:dPt>
          <c:dPt>
            <c:idx val="13"/>
            <c:invertIfNegative val="0"/>
            <c:bubble3D val="0"/>
            <c:extLst>
              <c:ext xmlns:c16="http://schemas.microsoft.com/office/drawing/2014/chart" uri="{C3380CC4-5D6E-409C-BE32-E72D297353CC}">
                <c16:uniqueId val="{0000000E-5A1E-4761-B83F-2261D559A435}"/>
              </c:ext>
            </c:extLst>
          </c:dPt>
          <c:dPt>
            <c:idx val="14"/>
            <c:invertIfNegative val="0"/>
            <c:bubble3D val="0"/>
            <c:extLst>
              <c:ext xmlns:c16="http://schemas.microsoft.com/office/drawing/2014/chart" uri="{C3380CC4-5D6E-409C-BE32-E72D297353CC}">
                <c16:uniqueId val="{0000000F-5A1E-4761-B83F-2261D559A435}"/>
              </c:ext>
            </c:extLst>
          </c:dPt>
          <c:dLbls>
            <c:dLbl>
              <c:idx val="0"/>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5A1E-4761-B83F-2261D559A435}"/>
                </c:ext>
              </c:extLst>
            </c:dLbl>
            <c:dLbl>
              <c:idx val="1"/>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5A1E-4761-B83F-2261D559A435}"/>
                </c:ext>
              </c:extLst>
            </c:dLbl>
            <c:dLbl>
              <c:idx val="2"/>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5A1E-4761-B83F-2261D559A435}"/>
                </c:ext>
              </c:extLst>
            </c:dLbl>
            <c:dLbl>
              <c:idx val="3"/>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5A1E-4761-B83F-2261D559A435}"/>
                </c:ext>
              </c:extLst>
            </c:dLbl>
            <c:dLbl>
              <c:idx val="4"/>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5A1E-4761-B83F-2261D559A435}"/>
                </c:ext>
              </c:extLst>
            </c:dLbl>
            <c:dLbl>
              <c:idx val="6"/>
              <c:spPr>
                <a:noFill/>
                <a:ln>
                  <a:noFill/>
                </a:ln>
                <a:effectLst/>
              </c:spPr>
              <c:txPr>
                <a:bodyPr/>
                <a:lstStyle/>
                <a:p>
                  <a:pPr>
                    <a:defRPr lang="en-US" sz="1300" b="1">
                      <a:solidFill>
                        <a:schemeClr val="bg1">
                          <a:lumMod val="85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6-5A1E-4761-B83F-2261D559A435}"/>
                </c:ext>
              </c:extLst>
            </c:dLbl>
            <c:dLbl>
              <c:idx val="7"/>
              <c:spPr>
                <a:noFill/>
                <a:ln>
                  <a:noFill/>
                </a:ln>
                <a:effectLst/>
              </c:spPr>
              <c:txPr>
                <a:bodyPr/>
                <a:lstStyle/>
                <a:p>
                  <a:pPr>
                    <a:defRPr lang="en-US" sz="1300" b="1">
                      <a:solidFill>
                        <a:schemeClr val="accent1">
                          <a:lumMod val="5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7-5A1E-4761-B83F-2261D559A435}"/>
                </c:ext>
              </c:extLst>
            </c:dLbl>
            <c:dLbl>
              <c:idx val="10"/>
              <c:spPr>
                <a:noFill/>
                <a:ln>
                  <a:noFill/>
                </a:ln>
                <a:effectLst/>
              </c:spPr>
              <c:txPr>
                <a:bodyPr/>
                <a:lstStyle/>
                <a:p>
                  <a:pPr>
                    <a:defRPr lang="en-US" sz="1300" b="1">
                      <a:solidFill>
                        <a:schemeClr val="bg1">
                          <a:lumMod val="85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B-5A1E-4761-B83F-2261D559A435}"/>
                </c:ext>
              </c:extLst>
            </c:dLbl>
            <c:dLbl>
              <c:idx val="11"/>
              <c:spPr>
                <a:noFill/>
                <a:ln>
                  <a:noFill/>
                </a:ln>
                <a:effectLst/>
              </c:spPr>
              <c:txPr>
                <a:bodyPr/>
                <a:lstStyle/>
                <a:p>
                  <a:pPr>
                    <a:defRPr lang="en-US" sz="1300" b="1">
                      <a:solidFill>
                        <a:schemeClr val="accent1">
                          <a:lumMod val="5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D-5A1E-4761-B83F-2261D559A435}"/>
                </c:ext>
              </c:extLst>
            </c:dLbl>
            <c:spPr>
              <a:noFill/>
              <a:ln>
                <a:noFill/>
              </a:ln>
              <a:effectLst/>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Feuil1!$A$2:$A$9</c:f>
              <c:strCache>
                <c:ptCount val="8"/>
                <c:pt idx="0">
                  <c:v>Tu en parlerais à tes parents </c:v>
                </c:pt>
                <c:pt idx="1">
                  <c:v>Tu en parlerais à tes amis </c:v>
                </c:pt>
                <c:pt idx="2">
                  <c:v>Tu en parlerais à un autre membre de ta famille</c:v>
                </c:pt>
                <c:pt idx="3">
                  <c:v>Tu chercherais des réponses sur internet </c:v>
                </c:pt>
                <c:pt idx="4">
                  <c:v>Tu en parlerais à un adulte au sein de ton établissement scolaire</c:v>
                </c:pt>
                <c:pt idx="5">
                  <c:v>Tu en parlerais avec un adulte de confiance hors de ton établissement scolaire </c:v>
                </c:pt>
                <c:pt idx="6">
                  <c:v>Tu ferais autre chose</c:v>
                </c:pt>
                <c:pt idx="7">
                  <c:v>Tu garderais le silence, tu n’en parlerais pas</c:v>
                </c:pt>
              </c:strCache>
            </c:strRef>
          </c:cat>
          <c:val>
            <c:numRef>
              <c:f>Feuil1!$B$2:$B$9</c:f>
              <c:numCache>
                <c:formatCode>0%</c:formatCode>
                <c:ptCount val="8"/>
                <c:pt idx="0">
                  <c:v>0.63</c:v>
                </c:pt>
                <c:pt idx="1">
                  <c:v>0.4</c:v>
                </c:pt>
                <c:pt idx="2">
                  <c:v>0.17</c:v>
                </c:pt>
                <c:pt idx="3">
                  <c:v>0.09</c:v>
                </c:pt>
                <c:pt idx="4">
                  <c:v>7.0000000000000007E-2</c:v>
                </c:pt>
                <c:pt idx="5">
                  <c:v>0.06</c:v>
                </c:pt>
                <c:pt idx="6">
                  <c:v>0.01</c:v>
                </c:pt>
                <c:pt idx="7">
                  <c:v>0.08</c:v>
                </c:pt>
              </c:numCache>
            </c:numRef>
          </c:val>
          <c:extLst>
            <c:ext xmlns:c16="http://schemas.microsoft.com/office/drawing/2014/chart" uri="{C3380CC4-5D6E-409C-BE32-E72D297353CC}">
              <c16:uniqueId val="{00000010-5A1E-4761-B83F-2261D559A435}"/>
            </c:ext>
          </c:extLst>
        </c:ser>
        <c:dLbls>
          <c:showLegendKey val="0"/>
          <c:showVal val="0"/>
          <c:showCatName val="0"/>
          <c:showSerName val="0"/>
          <c:showPercent val="0"/>
          <c:showBubbleSize val="0"/>
        </c:dLbls>
        <c:gapWidth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1"/>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140817683888437E-3"/>
          <c:y val="0"/>
          <c:w val="0.99658591823161113"/>
          <c:h val="0.98126900222745306"/>
        </c:manualLayout>
      </c:layout>
      <c:barChart>
        <c:barDir val="col"/>
        <c:grouping val="clustered"/>
        <c:varyColors val="0"/>
        <c:ser>
          <c:idx val="0"/>
          <c:order val="0"/>
          <c:tx>
            <c:strRef>
              <c:f>Feuil1!$B$1</c:f>
              <c:strCache>
                <c:ptCount val="1"/>
                <c:pt idx="0">
                  <c:v>Total</c:v>
                </c:pt>
              </c:strCache>
            </c:strRef>
          </c:tx>
          <c:spPr>
            <a:solidFill>
              <a:schemeClr val="accent4"/>
            </a:solidFill>
          </c:spPr>
          <c:invertIfNegative val="0"/>
          <c:dPt>
            <c:idx val="0"/>
            <c:invertIfNegative val="0"/>
            <c:bubble3D val="0"/>
            <c:extLst>
              <c:ext xmlns:c16="http://schemas.microsoft.com/office/drawing/2014/chart" uri="{C3380CC4-5D6E-409C-BE32-E72D297353CC}">
                <c16:uniqueId val="{00000000-A888-4732-8DE0-D3943B7046BD}"/>
              </c:ext>
            </c:extLst>
          </c:dPt>
          <c:dPt>
            <c:idx val="1"/>
            <c:invertIfNegative val="0"/>
            <c:bubble3D val="0"/>
            <c:extLst>
              <c:ext xmlns:c16="http://schemas.microsoft.com/office/drawing/2014/chart" uri="{C3380CC4-5D6E-409C-BE32-E72D297353CC}">
                <c16:uniqueId val="{00000001-A888-4732-8DE0-D3943B7046BD}"/>
              </c:ext>
            </c:extLst>
          </c:dPt>
          <c:dPt>
            <c:idx val="2"/>
            <c:invertIfNegative val="0"/>
            <c:bubble3D val="0"/>
            <c:extLst>
              <c:ext xmlns:c16="http://schemas.microsoft.com/office/drawing/2014/chart" uri="{C3380CC4-5D6E-409C-BE32-E72D297353CC}">
                <c16:uniqueId val="{00000002-A888-4732-8DE0-D3943B7046BD}"/>
              </c:ext>
            </c:extLst>
          </c:dPt>
          <c:dPt>
            <c:idx val="3"/>
            <c:invertIfNegative val="0"/>
            <c:bubble3D val="0"/>
            <c:spPr>
              <a:solidFill>
                <a:schemeClr val="bg1">
                  <a:lumMod val="85000"/>
                </a:schemeClr>
              </a:solidFill>
            </c:spPr>
            <c:extLst>
              <c:ext xmlns:c16="http://schemas.microsoft.com/office/drawing/2014/chart" uri="{C3380CC4-5D6E-409C-BE32-E72D297353CC}">
                <c16:uniqueId val="{00000004-A888-4732-8DE0-D3943B7046BD}"/>
              </c:ext>
            </c:extLst>
          </c:dPt>
          <c:dPt>
            <c:idx val="4"/>
            <c:invertIfNegative val="0"/>
            <c:bubble3D val="0"/>
            <c:extLst>
              <c:ext xmlns:c16="http://schemas.microsoft.com/office/drawing/2014/chart" uri="{C3380CC4-5D6E-409C-BE32-E72D297353CC}">
                <c16:uniqueId val="{00000005-A888-4732-8DE0-D3943B7046BD}"/>
              </c:ext>
            </c:extLst>
          </c:dPt>
          <c:dPt>
            <c:idx val="5"/>
            <c:invertIfNegative val="0"/>
            <c:bubble3D val="0"/>
            <c:extLst>
              <c:ext xmlns:c16="http://schemas.microsoft.com/office/drawing/2014/chart" uri="{C3380CC4-5D6E-409C-BE32-E72D297353CC}">
                <c16:uniqueId val="{00000006-A888-4732-8DE0-D3943B7046BD}"/>
              </c:ext>
            </c:extLst>
          </c:dPt>
          <c:dPt>
            <c:idx val="6"/>
            <c:invertIfNegative val="0"/>
            <c:bubble3D val="0"/>
            <c:extLst>
              <c:ext xmlns:c16="http://schemas.microsoft.com/office/drawing/2014/chart" uri="{C3380CC4-5D6E-409C-BE32-E72D297353CC}">
                <c16:uniqueId val="{00000007-A888-4732-8DE0-D3943B7046BD}"/>
              </c:ext>
            </c:extLst>
          </c:dPt>
          <c:dPt>
            <c:idx val="7"/>
            <c:invertIfNegative val="0"/>
            <c:bubble3D val="0"/>
            <c:extLst>
              <c:ext xmlns:c16="http://schemas.microsoft.com/office/drawing/2014/chart" uri="{C3380CC4-5D6E-409C-BE32-E72D297353CC}">
                <c16:uniqueId val="{00000008-A888-4732-8DE0-D3943B7046BD}"/>
              </c:ext>
            </c:extLst>
          </c:dPt>
          <c:dPt>
            <c:idx val="9"/>
            <c:invertIfNegative val="0"/>
            <c:bubble3D val="0"/>
            <c:extLst>
              <c:ext xmlns:c16="http://schemas.microsoft.com/office/drawing/2014/chart" uri="{C3380CC4-5D6E-409C-BE32-E72D297353CC}">
                <c16:uniqueId val="{00000009-A888-4732-8DE0-D3943B7046BD}"/>
              </c:ext>
            </c:extLst>
          </c:dPt>
          <c:dPt>
            <c:idx val="13"/>
            <c:invertIfNegative val="0"/>
            <c:bubble3D val="0"/>
            <c:extLst>
              <c:ext xmlns:c16="http://schemas.microsoft.com/office/drawing/2014/chart" uri="{C3380CC4-5D6E-409C-BE32-E72D297353CC}">
                <c16:uniqueId val="{0000000A-A888-4732-8DE0-D3943B7046BD}"/>
              </c:ext>
            </c:extLst>
          </c:dPt>
          <c:dPt>
            <c:idx val="14"/>
            <c:invertIfNegative val="0"/>
            <c:bubble3D val="0"/>
            <c:extLst>
              <c:ext xmlns:c16="http://schemas.microsoft.com/office/drawing/2014/chart" uri="{C3380CC4-5D6E-409C-BE32-E72D297353CC}">
                <c16:uniqueId val="{0000000B-A888-4732-8DE0-D3943B7046BD}"/>
              </c:ext>
            </c:extLst>
          </c:dPt>
          <c:dLbls>
            <c:dLbl>
              <c:idx val="0"/>
              <c:layout>
                <c:manualLayout>
                  <c:x val="-1.4622937005535614E-17"/>
                  <c:y val="0.61886664703561023"/>
                </c:manualLayout>
              </c:layout>
              <c:spPr/>
              <c:txPr>
                <a:bodyPr/>
                <a:lstStyle/>
                <a:p>
                  <a:pPr>
                    <a:defRPr lang="en-US" sz="2400" b="1">
                      <a:solidFill>
                        <a:schemeClr val="bg1"/>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88-4732-8DE0-D3943B7046BD}"/>
                </c:ext>
              </c:extLst>
            </c:dLbl>
            <c:dLbl>
              <c:idx val="1"/>
              <c:spPr/>
              <c:txPr>
                <a:bodyPr/>
                <a:lstStyle/>
                <a:p>
                  <a:pPr>
                    <a:defRPr lang="en-US" sz="2400" b="1">
                      <a:solidFill>
                        <a:schemeClr val="bg1"/>
                      </a:solidFill>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1-A888-4732-8DE0-D3943B7046BD}"/>
                </c:ext>
              </c:extLst>
            </c:dLbl>
            <c:dLbl>
              <c:idx val="2"/>
              <c:spPr/>
              <c:txPr>
                <a:bodyPr/>
                <a:lstStyle/>
                <a:p>
                  <a:pPr>
                    <a:defRPr lang="en-US" sz="2400" b="1">
                      <a:solidFill>
                        <a:schemeClr val="bg1"/>
                      </a:solidFill>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2-A888-4732-8DE0-D3943B7046BD}"/>
                </c:ext>
              </c:extLst>
            </c:dLbl>
            <c:dLbl>
              <c:idx val="3"/>
              <c:layout>
                <c:manualLayout>
                  <c:x val="0"/>
                  <c:y val="8.6669110532862064E-3"/>
                </c:manualLayout>
              </c:layout>
              <c:spPr/>
              <c:txPr>
                <a:bodyPr/>
                <a:lstStyle/>
                <a:p>
                  <a:pPr>
                    <a:defRPr lang="en-US" sz="2400" b="1">
                      <a:solidFill>
                        <a:schemeClr val="bg1">
                          <a:lumMod val="85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888-4732-8DE0-D3943B7046BD}"/>
                </c:ext>
              </c:extLst>
            </c:dLbl>
            <c:dLbl>
              <c:idx val="4"/>
              <c:spPr/>
              <c:txPr>
                <a:bodyPr/>
                <a:lstStyle/>
                <a:p>
                  <a:pPr>
                    <a:defRPr lang="en-US" sz="2400" b="1">
                      <a:solidFill>
                        <a:schemeClr val="bg1"/>
                      </a:solidFill>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5-A888-4732-8DE0-D3943B7046BD}"/>
                </c:ext>
              </c:extLst>
            </c:dLbl>
            <c:spPr>
              <a:noFill/>
              <a:ln>
                <a:noFill/>
              </a:ln>
              <a:effectLst/>
            </c:spPr>
            <c:txPr>
              <a:bodyPr/>
              <a:lstStyle/>
              <a:p>
                <a:pPr>
                  <a:defRPr lang="en-US" sz="2400" b="1">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Tu as eu peur de leur réaction </c:v>
                </c:pt>
                <c:pt idx="1">
                  <c:v>Tu as eu peur d’être puni </c:v>
                </c:pt>
                <c:pt idx="2">
                  <c:v>Tu n’as pas confiance en eux pour aborder ces sujets</c:v>
                </c:pt>
                <c:pt idx="3">
                  <c:v>Une autre raison</c:v>
                </c:pt>
              </c:strCache>
            </c:strRef>
          </c:cat>
          <c:val>
            <c:numRef>
              <c:f>Feuil1!$B$2:$B$5</c:f>
              <c:numCache>
                <c:formatCode>0%</c:formatCode>
                <c:ptCount val="4"/>
                <c:pt idx="0">
                  <c:v>0.6</c:v>
                </c:pt>
                <c:pt idx="1">
                  <c:v>0.24</c:v>
                </c:pt>
                <c:pt idx="2">
                  <c:v>0.2</c:v>
                </c:pt>
                <c:pt idx="3">
                  <c:v>0.09</c:v>
                </c:pt>
              </c:numCache>
            </c:numRef>
          </c:val>
          <c:extLst>
            <c:ext xmlns:c16="http://schemas.microsoft.com/office/drawing/2014/chart" uri="{C3380CC4-5D6E-409C-BE32-E72D297353CC}">
              <c16:uniqueId val="{0000000C-A888-4732-8DE0-D3943B7046BD}"/>
            </c:ext>
          </c:extLst>
        </c:ser>
        <c:dLbls>
          <c:showLegendKey val="0"/>
          <c:showVal val="0"/>
          <c:showCatName val="0"/>
          <c:showSerName val="0"/>
          <c:showPercent val="0"/>
          <c:showBubbleSize val="0"/>
        </c:dLbls>
        <c:gapWidth val="100"/>
        <c:axId val="207912320"/>
        <c:axId val="207926400"/>
      </c:barChart>
      <c:catAx>
        <c:axId val="207912320"/>
        <c:scaling>
          <c:orientation val="minMax"/>
        </c:scaling>
        <c:delete val="1"/>
        <c:axPos val="b"/>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0.65000000000000013"/>
          <c:min val="0"/>
        </c:scaling>
        <c:delete val="1"/>
        <c:axPos val="l"/>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732644405979655"/>
          <c:y val="2.2991252783773862E-2"/>
          <c:w val="0.44953434621040755"/>
          <c:h val="0.92645655632956625"/>
        </c:manualLayout>
      </c:layout>
      <c:barChart>
        <c:barDir val="bar"/>
        <c:grouping val="clustered"/>
        <c:varyColors val="0"/>
        <c:ser>
          <c:idx val="0"/>
          <c:order val="0"/>
          <c:tx>
            <c:strRef>
              <c:f>Feuil1!$B$1</c:f>
              <c:strCache>
                <c:ptCount val="1"/>
                <c:pt idx="0">
                  <c:v>Total</c:v>
                </c:pt>
              </c:strCache>
            </c:strRef>
          </c:tx>
          <c:spPr>
            <a:solidFill>
              <a:schemeClr val="accent4"/>
            </a:solidFill>
          </c:spPr>
          <c:invertIfNegative val="0"/>
          <c:dPt>
            <c:idx val="0"/>
            <c:invertIfNegative val="0"/>
            <c:bubble3D val="0"/>
            <c:extLst>
              <c:ext xmlns:c16="http://schemas.microsoft.com/office/drawing/2014/chart" uri="{C3380CC4-5D6E-409C-BE32-E72D297353CC}">
                <c16:uniqueId val="{00000000-D81A-4D4D-BBCC-4C9ECE3C577E}"/>
              </c:ext>
            </c:extLst>
          </c:dPt>
          <c:dPt>
            <c:idx val="1"/>
            <c:invertIfNegative val="0"/>
            <c:bubble3D val="0"/>
            <c:extLst>
              <c:ext xmlns:c16="http://schemas.microsoft.com/office/drawing/2014/chart" uri="{C3380CC4-5D6E-409C-BE32-E72D297353CC}">
                <c16:uniqueId val="{00000001-D81A-4D4D-BBCC-4C9ECE3C577E}"/>
              </c:ext>
            </c:extLst>
          </c:dPt>
          <c:dPt>
            <c:idx val="2"/>
            <c:invertIfNegative val="0"/>
            <c:bubble3D val="0"/>
            <c:extLst>
              <c:ext xmlns:c16="http://schemas.microsoft.com/office/drawing/2014/chart" uri="{C3380CC4-5D6E-409C-BE32-E72D297353CC}">
                <c16:uniqueId val="{00000002-D81A-4D4D-BBCC-4C9ECE3C577E}"/>
              </c:ext>
            </c:extLst>
          </c:dPt>
          <c:dPt>
            <c:idx val="3"/>
            <c:invertIfNegative val="0"/>
            <c:bubble3D val="0"/>
            <c:extLst>
              <c:ext xmlns:c16="http://schemas.microsoft.com/office/drawing/2014/chart" uri="{C3380CC4-5D6E-409C-BE32-E72D297353CC}">
                <c16:uniqueId val="{00000003-D81A-4D4D-BBCC-4C9ECE3C577E}"/>
              </c:ext>
            </c:extLst>
          </c:dPt>
          <c:dPt>
            <c:idx val="4"/>
            <c:invertIfNegative val="0"/>
            <c:bubble3D val="0"/>
            <c:spPr>
              <a:solidFill>
                <a:schemeClr val="bg1">
                  <a:lumMod val="85000"/>
                </a:schemeClr>
              </a:solidFill>
            </c:spPr>
            <c:extLst>
              <c:ext xmlns:c16="http://schemas.microsoft.com/office/drawing/2014/chart" uri="{C3380CC4-5D6E-409C-BE32-E72D297353CC}">
                <c16:uniqueId val="{00000005-D81A-4D4D-BBCC-4C9ECE3C577E}"/>
              </c:ext>
            </c:extLst>
          </c:dPt>
          <c:dPt>
            <c:idx val="5"/>
            <c:invertIfNegative val="0"/>
            <c:bubble3D val="0"/>
            <c:spPr>
              <a:solidFill>
                <a:schemeClr val="accent4">
                  <a:lumMod val="50000"/>
                </a:schemeClr>
              </a:solidFill>
            </c:spPr>
            <c:extLst>
              <c:ext xmlns:c16="http://schemas.microsoft.com/office/drawing/2014/chart" uri="{C3380CC4-5D6E-409C-BE32-E72D297353CC}">
                <c16:uniqueId val="{00000007-D81A-4D4D-BBCC-4C9ECE3C577E}"/>
              </c:ext>
            </c:extLst>
          </c:dPt>
          <c:dPt>
            <c:idx val="6"/>
            <c:invertIfNegative val="0"/>
            <c:bubble3D val="0"/>
            <c:extLst>
              <c:ext xmlns:c16="http://schemas.microsoft.com/office/drawing/2014/chart" uri="{C3380CC4-5D6E-409C-BE32-E72D297353CC}">
                <c16:uniqueId val="{00000008-D81A-4D4D-BBCC-4C9ECE3C577E}"/>
              </c:ext>
            </c:extLst>
          </c:dPt>
          <c:dPt>
            <c:idx val="7"/>
            <c:invertIfNegative val="0"/>
            <c:bubble3D val="0"/>
            <c:extLst>
              <c:ext xmlns:c16="http://schemas.microsoft.com/office/drawing/2014/chart" uri="{C3380CC4-5D6E-409C-BE32-E72D297353CC}">
                <c16:uniqueId val="{00000009-D81A-4D4D-BBCC-4C9ECE3C577E}"/>
              </c:ext>
            </c:extLst>
          </c:dPt>
          <c:dPt>
            <c:idx val="8"/>
            <c:invertIfNegative val="0"/>
            <c:bubble3D val="0"/>
            <c:extLst>
              <c:ext xmlns:c16="http://schemas.microsoft.com/office/drawing/2014/chart" uri="{C3380CC4-5D6E-409C-BE32-E72D297353CC}">
                <c16:uniqueId val="{0000000A-D81A-4D4D-BBCC-4C9ECE3C577E}"/>
              </c:ext>
            </c:extLst>
          </c:dPt>
          <c:dPt>
            <c:idx val="9"/>
            <c:invertIfNegative val="0"/>
            <c:bubble3D val="0"/>
            <c:extLst>
              <c:ext xmlns:c16="http://schemas.microsoft.com/office/drawing/2014/chart" uri="{C3380CC4-5D6E-409C-BE32-E72D297353CC}">
                <c16:uniqueId val="{0000000C-D81A-4D4D-BBCC-4C9ECE3C577E}"/>
              </c:ext>
            </c:extLst>
          </c:dPt>
          <c:dPt>
            <c:idx val="10"/>
            <c:invertIfNegative val="0"/>
            <c:bubble3D val="0"/>
            <c:extLst>
              <c:ext xmlns:c16="http://schemas.microsoft.com/office/drawing/2014/chart" uri="{C3380CC4-5D6E-409C-BE32-E72D297353CC}">
                <c16:uniqueId val="{0000000E-D81A-4D4D-BBCC-4C9ECE3C577E}"/>
              </c:ext>
            </c:extLst>
          </c:dPt>
          <c:dPt>
            <c:idx val="13"/>
            <c:invertIfNegative val="0"/>
            <c:bubble3D val="0"/>
            <c:extLst>
              <c:ext xmlns:c16="http://schemas.microsoft.com/office/drawing/2014/chart" uri="{C3380CC4-5D6E-409C-BE32-E72D297353CC}">
                <c16:uniqueId val="{0000000F-D81A-4D4D-BBCC-4C9ECE3C577E}"/>
              </c:ext>
            </c:extLst>
          </c:dPt>
          <c:dPt>
            <c:idx val="14"/>
            <c:invertIfNegative val="0"/>
            <c:bubble3D val="0"/>
            <c:extLst>
              <c:ext xmlns:c16="http://schemas.microsoft.com/office/drawing/2014/chart" uri="{C3380CC4-5D6E-409C-BE32-E72D297353CC}">
                <c16:uniqueId val="{00000010-D81A-4D4D-BBCC-4C9ECE3C577E}"/>
              </c:ext>
            </c:extLst>
          </c:dPt>
          <c:dLbls>
            <c:dLbl>
              <c:idx val="0"/>
              <c:spPr/>
              <c:txPr>
                <a:bodyPr/>
                <a:lstStyle/>
                <a:p>
                  <a:pPr>
                    <a:defRPr lang="en-US" sz="14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D81A-4D4D-BBCC-4C9ECE3C577E}"/>
                </c:ext>
              </c:extLst>
            </c:dLbl>
            <c:dLbl>
              <c:idx val="1"/>
              <c:spPr/>
              <c:txPr>
                <a:bodyPr/>
                <a:lstStyle/>
                <a:p>
                  <a:pPr>
                    <a:defRPr lang="en-US" sz="14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D81A-4D4D-BBCC-4C9ECE3C577E}"/>
                </c:ext>
              </c:extLst>
            </c:dLbl>
            <c:dLbl>
              <c:idx val="2"/>
              <c:spPr/>
              <c:txPr>
                <a:bodyPr/>
                <a:lstStyle/>
                <a:p>
                  <a:pPr>
                    <a:defRPr lang="en-US" sz="14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D81A-4D4D-BBCC-4C9ECE3C577E}"/>
                </c:ext>
              </c:extLst>
            </c:dLbl>
            <c:dLbl>
              <c:idx val="3"/>
              <c:spPr/>
              <c:txPr>
                <a:bodyPr/>
                <a:lstStyle/>
                <a:p>
                  <a:pPr>
                    <a:defRPr lang="en-US" sz="14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D81A-4D4D-BBCC-4C9ECE3C577E}"/>
                </c:ext>
              </c:extLst>
            </c:dLbl>
            <c:dLbl>
              <c:idx val="4"/>
              <c:spPr/>
              <c:txPr>
                <a:bodyPr/>
                <a:lstStyle/>
                <a:p>
                  <a:pPr>
                    <a:defRPr lang="en-US" sz="1400" b="1">
                      <a:solidFill>
                        <a:schemeClr val="bg1">
                          <a:lumMod val="85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5-D81A-4D4D-BBCC-4C9ECE3C577E}"/>
                </c:ext>
              </c:extLst>
            </c:dLbl>
            <c:dLbl>
              <c:idx val="5"/>
              <c:spPr>
                <a:noFill/>
                <a:ln>
                  <a:noFill/>
                </a:ln>
                <a:effectLst/>
              </c:spPr>
              <c:txPr>
                <a:bodyPr/>
                <a:lstStyle/>
                <a:p>
                  <a:pPr>
                    <a:defRPr lang="en-US" sz="1400" b="1">
                      <a:solidFill>
                        <a:schemeClr val="accent4">
                          <a:lumMod val="5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7-D81A-4D4D-BBCC-4C9ECE3C577E}"/>
                </c:ext>
              </c:extLst>
            </c:dLbl>
            <c:spPr>
              <a:noFill/>
              <a:ln>
                <a:noFill/>
              </a:ln>
              <a:effectLst/>
            </c:spPr>
            <c:txPr>
              <a:bodyPr/>
              <a:lstStyle/>
              <a:p>
                <a:pPr>
                  <a:defRPr lang="en-US" sz="1400" b="1">
                    <a:solidFill>
                      <a:schemeClr val="accent4"/>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Feuil1!$A$2:$A$7</c:f>
              <c:strCache>
                <c:ptCount val="6"/>
                <c:pt idx="0">
                  <c:v>Vous avez eu des discussions avec votre enfant au sujet de ce qu'il avait vu</c:v>
                </c:pt>
                <c:pt idx="1">
                  <c:v>adulte de confiance</c:v>
                </c:pt>
                <c:pt idx="2">
                  <c:v>pro de santé</c:v>
                </c:pt>
                <c:pt idx="3">
                  <c:v>Vous avez cherché des ressources éducatives pour accompagner au mieux votre enfant (si oui, Quelles ressources (livres, sites internet, comptes sur les réseaux sociaux...) : )</c:v>
                </c:pt>
                <c:pt idx="4">
                  <c:v>Autre </c:v>
                </c:pt>
                <c:pt idx="5">
                  <c:v>Vous n'avez pas osé lui en parler, vous n'avez pas su aborder le sujet avec lui</c:v>
                </c:pt>
              </c:strCache>
            </c:strRef>
          </c:cat>
          <c:val>
            <c:numRef>
              <c:f>Feuil1!$B$2:$B$7</c:f>
              <c:numCache>
                <c:formatCode>0%</c:formatCode>
                <c:ptCount val="6"/>
                <c:pt idx="0">
                  <c:v>0.83</c:v>
                </c:pt>
                <c:pt idx="1">
                  <c:v>0.21</c:v>
                </c:pt>
                <c:pt idx="2">
                  <c:v>0.18</c:v>
                </c:pt>
                <c:pt idx="3">
                  <c:v>0.06</c:v>
                </c:pt>
                <c:pt idx="4">
                  <c:v>0.01</c:v>
                </c:pt>
                <c:pt idx="5">
                  <c:v>0.01</c:v>
                </c:pt>
              </c:numCache>
            </c:numRef>
          </c:val>
          <c:extLst>
            <c:ext xmlns:c16="http://schemas.microsoft.com/office/drawing/2014/chart" uri="{C3380CC4-5D6E-409C-BE32-E72D297353CC}">
              <c16:uniqueId val="{00000011-D81A-4D4D-BBCC-4C9ECE3C577E}"/>
            </c:ext>
          </c:extLst>
        </c:ser>
        <c:dLbls>
          <c:showLegendKey val="0"/>
          <c:showVal val="0"/>
          <c:showCatName val="0"/>
          <c:showSerName val="0"/>
          <c:showPercent val="0"/>
          <c:showBubbleSize val="0"/>
        </c:dLbls>
        <c:gapWidth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1"/>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732644405979655"/>
          <c:y val="2.2991252783773862E-2"/>
          <c:w val="0.44953434621040755"/>
          <c:h val="0.92645655632956625"/>
        </c:manualLayout>
      </c:layout>
      <c:barChart>
        <c:barDir val="bar"/>
        <c:grouping val="clustered"/>
        <c:varyColors val="0"/>
        <c:ser>
          <c:idx val="0"/>
          <c:order val="0"/>
          <c:tx>
            <c:strRef>
              <c:f>Feuil1!$B$1</c:f>
              <c:strCache>
                <c:ptCount val="1"/>
                <c:pt idx="0">
                  <c:v>Total</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35FB-432B-865D-BE0BE9866154}"/>
              </c:ext>
            </c:extLst>
          </c:dPt>
          <c:dPt>
            <c:idx val="1"/>
            <c:invertIfNegative val="0"/>
            <c:bubble3D val="0"/>
            <c:extLst>
              <c:ext xmlns:c16="http://schemas.microsoft.com/office/drawing/2014/chart" uri="{C3380CC4-5D6E-409C-BE32-E72D297353CC}">
                <c16:uniqueId val="{00000001-35FB-432B-865D-BE0BE9866154}"/>
              </c:ext>
            </c:extLst>
          </c:dPt>
          <c:dPt>
            <c:idx val="2"/>
            <c:invertIfNegative val="0"/>
            <c:bubble3D val="0"/>
            <c:extLst>
              <c:ext xmlns:c16="http://schemas.microsoft.com/office/drawing/2014/chart" uri="{C3380CC4-5D6E-409C-BE32-E72D297353CC}">
                <c16:uniqueId val="{00000002-35FB-432B-865D-BE0BE9866154}"/>
              </c:ext>
            </c:extLst>
          </c:dPt>
          <c:dPt>
            <c:idx val="3"/>
            <c:invertIfNegative val="0"/>
            <c:bubble3D val="0"/>
            <c:extLst>
              <c:ext xmlns:c16="http://schemas.microsoft.com/office/drawing/2014/chart" uri="{C3380CC4-5D6E-409C-BE32-E72D297353CC}">
                <c16:uniqueId val="{00000003-35FB-432B-865D-BE0BE9866154}"/>
              </c:ext>
            </c:extLst>
          </c:dPt>
          <c:dPt>
            <c:idx val="4"/>
            <c:invertIfNegative val="0"/>
            <c:bubble3D val="0"/>
            <c:spPr>
              <a:solidFill>
                <a:schemeClr val="bg1">
                  <a:lumMod val="85000"/>
                </a:schemeClr>
              </a:solidFill>
            </c:spPr>
            <c:extLst>
              <c:ext xmlns:c16="http://schemas.microsoft.com/office/drawing/2014/chart" uri="{C3380CC4-5D6E-409C-BE32-E72D297353CC}">
                <c16:uniqueId val="{00000004-35FB-432B-865D-BE0BE9866154}"/>
              </c:ext>
            </c:extLst>
          </c:dPt>
          <c:dPt>
            <c:idx val="5"/>
            <c:invertIfNegative val="0"/>
            <c:bubble3D val="0"/>
            <c:spPr>
              <a:solidFill>
                <a:schemeClr val="accent1">
                  <a:lumMod val="50000"/>
                </a:schemeClr>
              </a:solidFill>
            </c:spPr>
            <c:extLst>
              <c:ext xmlns:c16="http://schemas.microsoft.com/office/drawing/2014/chart" uri="{C3380CC4-5D6E-409C-BE32-E72D297353CC}">
                <c16:uniqueId val="{00000005-35FB-432B-865D-BE0BE9866154}"/>
              </c:ext>
            </c:extLst>
          </c:dPt>
          <c:dPt>
            <c:idx val="6"/>
            <c:invertIfNegative val="0"/>
            <c:bubble3D val="0"/>
            <c:extLst>
              <c:ext xmlns:c16="http://schemas.microsoft.com/office/drawing/2014/chart" uri="{C3380CC4-5D6E-409C-BE32-E72D297353CC}">
                <c16:uniqueId val="{00000006-35FB-432B-865D-BE0BE9866154}"/>
              </c:ext>
            </c:extLst>
          </c:dPt>
          <c:dPt>
            <c:idx val="7"/>
            <c:invertIfNegative val="0"/>
            <c:bubble3D val="0"/>
            <c:extLst>
              <c:ext xmlns:c16="http://schemas.microsoft.com/office/drawing/2014/chart" uri="{C3380CC4-5D6E-409C-BE32-E72D297353CC}">
                <c16:uniqueId val="{00000007-35FB-432B-865D-BE0BE9866154}"/>
              </c:ext>
            </c:extLst>
          </c:dPt>
          <c:dPt>
            <c:idx val="8"/>
            <c:invertIfNegative val="0"/>
            <c:bubble3D val="0"/>
            <c:extLst>
              <c:ext xmlns:c16="http://schemas.microsoft.com/office/drawing/2014/chart" uri="{C3380CC4-5D6E-409C-BE32-E72D297353CC}">
                <c16:uniqueId val="{00000008-35FB-432B-865D-BE0BE9866154}"/>
              </c:ext>
            </c:extLst>
          </c:dPt>
          <c:dPt>
            <c:idx val="9"/>
            <c:invertIfNegative val="0"/>
            <c:bubble3D val="0"/>
            <c:spPr>
              <a:solidFill>
                <a:schemeClr val="bg1">
                  <a:lumMod val="85000"/>
                </a:schemeClr>
              </a:solidFill>
            </c:spPr>
            <c:extLst>
              <c:ext xmlns:c16="http://schemas.microsoft.com/office/drawing/2014/chart" uri="{C3380CC4-5D6E-409C-BE32-E72D297353CC}">
                <c16:uniqueId val="{0000000A-35FB-432B-865D-BE0BE9866154}"/>
              </c:ext>
            </c:extLst>
          </c:dPt>
          <c:dPt>
            <c:idx val="10"/>
            <c:invertIfNegative val="0"/>
            <c:bubble3D val="0"/>
            <c:spPr>
              <a:solidFill>
                <a:schemeClr val="accent1">
                  <a:lumMod val="50000"/>
                </a:schemeClr>
              </a:solidFill>
            </c:spPr>
            <c:extLst>
              <c:ext xmlns:c16="http://schemas.microsoft.com/office/drawing/2014/chart" uri="{C3380CC4-5D6E-409C-BE32-E72D297353CC}">
                <c16:uniqueId val="{0000000C-35FB-432B-865D-BE0BE9866154}"/>
              </c:ext>
            </c:extLst>
          </c:dPt>
          <c:dPt>
            <c:idx val="13"/>
            <c:invertIfNegative val="0"/>
            <c:bubble3D val="0"/>
            <c:extLst>
              <c:ext xmlns:c16="http://schemas.microsoft.com/office/drawing/2014/chart" uri="{C3380CC4-5D6E-409C-BE32-E72D297353CC}">
                <c16:uniqueId val="{0000000D-35FB-432B-865D-BE0BE9866154}"/>
              </c:ext>
            </c:extLst>
          </c:dPt>
          <c:dPt>
            <c:idx val="14"/>
            <c:invertIfNegative val="0"/>
            <c:bubble3D val="0"/>
            <c:extLst>
              <c:ext xmlns:c16="http://schemas.microsoft.com/office/drawing/2014/chart" uri="{C3380CC4-5D6E-409C-BE32-E72D297353CC}">
                <c16:uniqueId val="{0000000E-35FB-432B-865D-BE0BE9866154}"/>
              </c:ext>
            </c:extLst>
          </c:dPt>
          <c:dLbls>
            <c:dLbl>
              <c:idx val="0"/>
              <c:spPr/>
              <c:txPr>
                <a:bodyPr/>
                <a:lstStyle/>
                <a:p>
                  <a:pPr>
                    <a:defRPr lang="en-US" sz="14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35FB-432B-865D-BE0BE9866154}"/>
                </c:ext>
              </c:extLst>
            </c:dLbl>
            <c:dLbl>
              <c:idx val="1"/>
              <c:spPr/>
              <c:txPr>
                <a:bodyPr/>
                <a:lstStyle/>
                <a:p>
                  <a:pPr>
                    <a:defRPr lang="en-US" sz="14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35FB-432B-865D-BE0BE9866154}"/>
                </c:ext>
              </c:extLst>
            </c:dLbl>
            <c:dLbl>
              <c:idx val="2"/>
              <c:spPr/>
              <c:txPr>
                <a:bodyPr/>
                <a:lstStyle/>
                <a:p>
                  <a:pPr>
                    <a:defRPr lang="en-US" sz="14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35FB-432B-865D-BE0BE9866154}"/>
                </c:ext>
              </c:extLst>
            </c:dLbl>
            <c:dLbl>
              <c:idx val="3"/>
              <c:spPr/>
              <c:txPr>
                <a:bodyPr/>
                <a:lstStyle/>
                <a:p>
                  <a:pPr>
                    <a:defRPr lang="en-US" sz="14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35FB-432B-865D-BE0BE9866154}"/>
                </c:ext>
              </c:extLst>
            </c:dLbl>
            <c:dLbl>
              <c:idx val="4"/>
              <c:spPr/>
              <c:txPr>
                <a:bodyPr/>
                <a:lstStyle/>
                <a:p>
                  <a:pPr>
                    <a:defRPr lang="en-US" sz="1400" b="1">
                      <a:solidFill>
                        <a:schemeClr val="bg1">
                          <a:lumMod val="85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35FB-432B-865D-BE0BE9866154}"/>
                </c:ext>
              </c:extLst>
            </c:dLbl>
            <c:dLbl>
              <c:idx val="5"/>
              <c:spPr>
                <a:noFill/>
                <a:ln>
                  <a:noFill/>
                </a:ln>
                <a:effectLst/>
              </c:spPr>
              <c:txPr>
                <a:bodyPr/>
                <a:lstStyle/>
                <a:p>
                  <a:pPr>
                    <a:defRPr lang="en-US" sz="1400" b="1">
                      <a:solidFill>
                        <a:schemeClr val="accent1">
                          <a:lumMod val="5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5-35FB-432B-865D-BE0BE9866154}"/>
                </c:ext>
              </c:extLst>
            </c:dLbl>
            <c:dLbl>
              <c:idx val="9"/>
              <c:spPr>
                <a:noFill/>
                <a:ln>
                  <a:noFill/>
                </a:ln>
                <a:effectLst/>
              </c:spPr>
              <c:txPr>
                <a:bodyPr/>
                <a:lstStyle/>
                <a:p>
                  <a:pPr>
                    <a:defRPr lang="en-US" sz="1400" b="1">
                      <a:solidFill>
                        <a:schemeClr val="bg1">
                          <a:lumMod val="85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A-35FB-432B-865D-BE0BE9866154}"/>
                </c:ext>
              </c:extLst>
            </c:dLbl>
            <c:dLbl>
              <c:idx val="10"/>
              <c:spPr>
                <a:noFill/>
                <a:ln>
                  <a:noFill/>
                </a:ln>
                <a:effectLst/>
              </c:spPr>
              <c:txPr>
                <a:bodyPr/>
                <a:lstStyle/>
                <a:p>
                  <a:pPr>
                    <a:defRPr lang="en-US" sz="1400" b="1">
                      <a:solidFill>
                        <a:schemeClr val="accent1">
                          <a:lumMod val="5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C-35FB-432B-865D-BE0BE9866154}"/>
                </c:ext>
              </c:extLst>
            </c:dLbl>
            <c:spPr>
              <a:noFill/>
              <a:ln>
                <a:noFill/>
              </a:ln>
              <a:effectLst/>
            </c:spPr>
            <c:txPr>
              <a:bodyPr/>
              <a:lstStyle/>
              <a:p>
                <a:pPr>
                  <a:defRPr lang="en-US" sz="1400" b="1">
                    <a:solidFill>
                      <a:schemeClr val="accent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Feuil1!$A$2:$A$7</c:f>
              <c:strCache>
                <c:ptCount val="6"/>
                <c:pt idx="0">
                  <c:v>Vous auriez une discussion avec votre enfant au sujet de ce qu’il a vu </c:v>
                </c:pt>
                <c:pt idx="1">
                  <c:v>Vous proposeriez à votre enfant d’en discuter avec un adulte de confiance </c:v>
                </c:pt>
                <c:pt idx="2">
                  <c:v>Vous proposeriez à votre enfant d’en discuter avec un professionnel de santé </c:v>
                </c:pt>
                <c:pt idx="3">
                  <c:v>Vous chercheriez des ressources éducatives pour accompagner au mieux votre enfant </c:v>
                </c:pt>
                <c:pt idx="4">
                  <c:v>Autre</c:v>
                </c:pt>
                <c:pt idx="5">
                  <c:v>Vous ne sauriez pas comment réagir, comment en parler avec votre enfant</c:v>
                </c:pt>
              </c:strCache>
            </c:strRef>
          </c:cat>
          <c:val>
            <c:numRef>
              <c:f>Feuil1!$B$2:$B$7</c:f>
              <c:numCache>
                <c:formatCode>0%</c:formatCode>
                <c:ptCount val="6"/>
                <c:pt idx="0">
                  <c:v>0.78</c:v>
                </c:pt>
                <c:pt idx="1">
                  <c:v>0.25</c:v>
                </c:pt>
                <c:pt idx="2">
                  <c:v>0.25</c:v>
                </c:pt>
                <c:pt idx="3">
                  <c:v>0.23</c:v>
                </c:pt>
                <c:pt idx="4">
                  <c:v>0.01</c:v>
                </c:pt>
                <c:pt idx="5">
                  <c:v>7.0000000000000007E-2</c:v>
                </c:pt>
              </c:numCache>
            </c:numRef>
          </c:val>
          <c:extLst>
            <c:ext xmlns:c16="http://schemas.microsoft.com/office/drawing/2014/chart" uri="{C3380CC4-5D6E-409C-BE32-E72D297353CC}">
              <c16:uniqueId val="{0000000F-35FB-432B-865D-BE0BE9866154}"/>
            </c:ext>
          </c:extLst>
        </c:ser>
        <c:dLbls>
          <c:showLegendKey val="0"/>
          <c:showVal val="0"/>
          <c:showCatName val="0"/>
          <c:showSerName val="0"/>
          <c:showPercent val="0"/>
          <c:showBubbleSize val="0"/>
        </c:dLbls>
        <c:gapWidth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1"/>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25095730247149"/>
          <c:y val="8.2654868364237119E-2"/>
          <c:w val="0.36558793690816871"/>
          <c:h val="0.82139789858382828"/>
        </c:manualLayout>
      </c:layout>
      <c:doughnutChart>
        <c:varyColors val="1"/>
        <c:ser>
          <c:idx val="0"/>
          <c:order val="0"/>
          <c:tx>
            <c:strRef>
              <c:f>Feuil1!$B$1</c:f>
              <c:strCache>
                <c:ptCount val="1"/>
                <c:pt idx="0">
                  <c:v>Colonne1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1A-4224-B3CA-1BA6DB7C2845}"/>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3C1A-4224-B3CA-1BA6DB7C2845}"/>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3C1A-4224-B3CA-1BA6DB7C2845}"/>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3C1A-4224-B3CA-1BA6DB7C2845}"/>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3C1A-4224-B3CA-1BA6DB7C2845}"/>
              </c:ext>
            </c:extLst>
          </c:dPt>
          <c:dLbls>
            <c:dLbl>
              <c:idx val="2"/>
              <c:delete val="1"/>
              <c:extLst>
                <c:ext xmlns:c15="http://schemas.microsoft.com/office/drawing/2012/chart" uri="{CE6537A1-D6FC-4f65-9D91-7224C49458BB}"/>
                <c:ext xmlns:c16="http://schemas.microsoft.com/office/drawing/2014/chart" uri="{C3380CC4-5D6E-409C-BE32-E72D297353CC}">
                  <c16:uniqueId val="{00000005-3C1A-4224-B3CA-1BA6DB7C2845}"/>
                </c:ext>
              </c:extLst>
            </c:dLbl>
            <c:dLbl>
              <c:idx val="3"/>
              <c:layout>
                <c:manualLayout>
                  <c:x val="-7.0038666441170044E-2"/>
                  <c:y val="-8.4244259904754162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lumMod val="65000"/>
                          </a:schemeClr>
                        </a:solidFill>
                        <a:latin typeface="+mn-lt"/>
                        <a:ea typeface="+mn-ea"/>
                        <a:cs typeface="+mn-cs"/>
                      </a:defRPr>
                    </a:pPr>
                    <a:fld id="{5DC9D6E1-FEE0-4D03-BDF5-27A276405047}" type="VALUE">
                      <a:rPr lang="fr-FR" sz="800" smtClean="0">
                        <a:solidFill>
                          <a:schemeClr val="bg1">
                            <a:lumMod val="65000"/>
                          </a:schemeClr>
                        </a:solidFill>
                      </a:rPr>
                      <a:pPr>
                        <a:defRPr sz="1400" b="1">
                          <a:solidFill>
                            <a:schemeClr val="bg1">
                              <a:lumMod val="65000"/>
                            </a:schemeClr>
                          </a:solidFill>
                        </a:defRPr>
                      </a:pPr>
                      <a:t>[VALEUR]</a:t>
                    </a:fld>
                    <a:r>
                      <a:rPr lang="fr-FR" sz="800" dirty="0">
                        <a:solidFill>
                          <a:schemeClr val="bg1">
                            <a:lumMod val="65000"/>
                          </a:schemeClr>
                        </a:solidFill>
                      </a:rPr>
                      <a:t> </a:t>
                    </a:r>
                    <a:r>
                      <a:rPr lang="fr-FR" sz="700" b="0" i="1" dirty="0">
                        <a:solidFill>
                          <a:schemeClr val="bg1">
                            <a:lumMod val="65000"/>
                          </a:schemeClr>
                        </a:solidFill>
                      </a:rPr>
                      <a:t>ne se prononce pas</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lumMod val="6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14073555144521757"/>
                      <c:h val="5.1913615399538156E-2"/>
                    </c:manualLayout>
                  </c15:layout>
                  <c15:dlblFieldTable/>
                  <c15:showDataLabelsRange val="0"/>
                </c:ext>
                <c:ext xmlns:c16="http://schemas.microsoft.com/office/drawing/2014/chart" uri="{C3380CC4-5D6E-409C-BE32-E72D297353CC}">
                  <c16:uniqueId val="{00000007-3C1A-4224-B3CA-1BA6DB7C284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Feuil1!$A$2:$A$4</c:f>
              <c:strCache>
                <c:ptCount val="3"/>
                <c:pt idx="0">
                  <c:v>Oui, plusieurs</c:v>
                </c:pt>
                <c:pt idx="1">
                  <c:v>Oui, un seul</c:v>
                </c:pt>
                <c:pt idx="2">
                  <c:v>Non, aucun </c:v>
                </c:pt>
              </c:strCache>
            </c:strRef>
          </c:cat>
          <c:val>
            <c:numRef>
              <c:f>Feuil1!$B$2:$B$4</c:f>
              <c:numCache>
                <c:formatCode>0%</c:formatCode>
                <c:ptCount val="3"/>
                <c:pt idx="0">
                  <c:v>0.55000000000000004</c:v>
                </c:pt>
                <c:pt idx="1">
                  <c:v>0.24</c:v>
                </c:pt>
                <c:pt idx="2">
                  <c:v>0.21</c:v>
                </c:pt>
              </c:numCache>
            </c:numRef>
          </c:val>
          <c:extLst>
            <c:ext xmlns:c16="http://schemas.microsoft.com/office/drawing/2014/chart" uri="{C3380CC4-5D6E-409C-BE32-E72D297353CC}">
              <c16:uniqueId val="{0000000A-3C1A-4224-B3CA-1BA6DB7C2845}"/>
            </c:ext>
          </c:extLst>
        </c:ser>
        <c:dLbls>
          <c:showLegendKey val="0"/>
          <c:showVal val="1"/>
          <c:showCatName val="0"/>
          <c:showSerName val="0"/>
          <c:showPercent val="0"/>
          <c:showBubbleSize val="0"/>
          <c:showLeaderLines val="0"/>
        </c:dLbls>
        <c:firstSliceAng val="320"/>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49619385840681"/>
          <c:y val="1.9358688097707985E-3"/>
          <c:w val="0.55013104288061321"/>
          <c:h val="0.95855610541777014"/>
        </c:manualLayout>
      </c:layout>
      <c:barChart>
        <c:barDir val="bar"/>
        <c:grouping val="percentStacked"/>
        <c:varyColors val="0"/>
        <c:ser>
          <c:idx val="0"/>
          <c:order val="0"/>
          <c:tx>
            <c:strRef>
              <c:f>Feuil1!$B$1</c:f>
              <c:strCache>
                <c:ptCount val="1"/>
                <c:pt idx="0">
                  <c:v>Très efficace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L’éducation et la sensibilisation des enfants, des parents &amp; des personnels éducatifs</c:v>
                </c:pt>
                <c:pt idx="1">
                  <c:v>L’installation de logiciels de contrôle parental </c:v>
                </c:pt>
                <c:pt idx="2">
                  <c:v>La mise en place de système permettant aux utilisateurs de signaler les contenus inappropriés</c:v>
                </c:pt>
                <c:pt idx="3">
                  <c:v>La mise en place de certification aux sites web qui respectent des normes de sécurité et de contenu adaptées aux enfants</c:v>
                </c:pt>
                <c:pt idx="4">
                  <c:v>L’utilisation d’un moteur de recherche adapté </c:v>
                </c:pt>
                <c:pt idx="5">
                  <c:v>L’installation d’un bloqueur de publicité</c:v>
                </c:pt>
                <c:pt idx="6">
                  <c:v>L’utilisation d’outils utilisant l’intelligence artificielle pour identifier et bloquer les contenus inappropriés avant qu’ils n’atteignent les utilisateurs </c:v>
                </c:pt>
              </c:strCache>
            </c:strRef>
          </c:cat>
          <c:val>
            <c:numRef>
              <c:f>Feuil1!$B$2:$B$8</c:f>
              <c:numCache>
                <c:formatCode>0%</c:formatCode>
                <c:ptCount val="7"/>
                <c:pt idx="0">
                  <c:v>0.22</c:v>
                </c:pt>
                <c:pt idx="1">
                  <c:v>0.23</c:v>
                </c:pt>
                <c:pt idx="2">
                  <c:v>0.18</c:v>
                </c:pt>
                <c:pt idx="3">
                  <c:v>0.17</c:v>
                </c:pt>
                <c:pt idx="4">
                  <c:v>0.16</c:v>
                </c:pt>
                <c:pt idx="5">
                  <c:v>0.19</c:v>
                </c:pt>
                <c:pt idx="6">
                  <c:v>0.17</c:v>
                </c:pt>
              </c:numCache>
            </c:numRef>
          </c:val>
          <c:extLst>
            <c:ext xmlns:c16="http://schemas.microsoft.com/office/drawing/2014/chart" uri="{C3380CC4-5D6E-409C-BE32-E72D297353CC}">
              <c16:uniqueId val="{00000000-41C1-4948-B570-8E6D011A6228}"/>
            </c:ext>
          </c:extLst>
        </c:ser>
        <c:ser>
          <c:idx val="1"/>
          <c:order val="1"/>
          <c:tx>
            <c:strRef>
              <c:f>Feuil1!$C$1</c:f>
              <c:strCache>
                <c:ptCount val="1"/>
                <c:pt idx="0">
                  <c:v>Plutôt efficace</c:v>
                </c:pt>
              </c:strCache>
            </c:strRef>
          </c:tx>
          <c:spPr>
            <a:solidFill>
              <a:srgbClr val="ADC4F2"/>
            </a:solidFill>
            <a:ln>
              <a:noFill/>
            </a:ln>
            <a:effectLst/>
          </c:spPr>
          <c:invertIfNegative val="0"/>
          <c:dPt>
            <c:idx val="0"/>
            <c:invertIfNegative val="0"/>
            <c:bubble3D val="0"/>
            <c:extLst>
              <c:ext xmlns:c16="http://schemas.microsoft.com/office/drawing/2014/chart" uri="{C3380CC4-5D6E-409C-BE32-E72D297353CC}">
                <c16:uniqueId val="{00000001-41C1-4948-B570-8E6D011A6228}"/>
              </c:ext>
            </c:extLst>
          </c:dPt>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L’éducation et la sensibilisation des enfants, des parents &amp; des personnels éducatifs</c:v>
                </c:pt>
                <c:pt idx="1">
                  <c:v>L’installation de logiciels de contrôle parental </c:v>
                </c:pt>
                <c:pt idx="2">
                  <c:v>La mise en place de système permettant aux utilisateurs de signaler les contenus inappropriés</c:v>
                </c:pt>
                <c:pt idx="3">
                  <c:v>La mise en place de certification aux sites web qui respectent des normes de sécurité et de contenu adaptées aux enfants</c:v>
                </c:pt>
                <c:pt idx="4">
                  <c:v>L’utilisation d’un moteur de recherche adapté </c:v>
                </c:pt>
                <c:pt idx="5">
                  <c:v>L’installation d’un bloqueur de publicité</c:v>
                </c:pt>
                <c:pt idx="6">
                  <c:v>L’utilisation d’outils utilisant l’intelligence artificielle pour identifier et bloquer les contenus inappropriés avant qu’ils n’atteignent les utilisateurs </c:v>
                </c:pt>
              </c:strCache>
            </c:strRef>
          </c:cat>
          <c:val>
            <c:numRef>
              <c:f>Feuil1!$C$2:$C$8</c:f>
              <c:numCache>
                <c:formatCode>0%</c:formatCode>
                <c:ptCount val="7"/>
                <c:pt idx="0">
                  <c:v>0.49</c:v>
                </c:pt>
                <c:pt idx="1">
                  <c:v>0.47</c:v>
                </c:pt>
                <c:pt idx="2">
                  <c:v>0.44</c:v>
                </c:pt>
                <c:pt idx="3">
                  <c:v>0.43</c:v>
                </c:pt>
                <c:pt idx="4">
                  <c:v>0.44</c:v>
                </c:pt>
                <c:pt idx="5">
                  <c:v>0.4</c:v>
                </c:pt>
                <c:pt idx="6">
                  <c:v>0.39</c:v>
                </c:pt>
              </c:numCache>
            </c:numRef>
          </c:val>
          <c:extLst>
            <c:ext xmlns:c16="http://schemas.microsoft.com/office/drawing/2014/chart" uri="{C3380CC4-5D6E-409C-BE32-E72D297353CC}">
              <c16:uniqueId val="{00000002-41C1-4948-B570-8E6D011A6228}"/>
            </c:ext>
          </c:extLst>
        </c:ser>
        <c:ser>
          <c:idx val="2"/>
          <c:order val="2"/>
          <c:tx>
            <c:strRef>
              <c:f>Feuil1!$D$1</c:f>
              <c:strCache>
                <c:ptCount val="1"/>
                <c:pt idx="0">
                  <c:v>Pas vraiment</c:v>
                </c:pt>
              </c:strCache>
            </c:strRef>
          </c:tx>
          <c:spPr>
            <a:solidFill>
              <a:srgbClr val="FDC1B9"/>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L’éducation et la sensibilisation des enfants, des parents &amp; des personnels éducatifs</c:v>
                </c:pt>
                <c:pt idx="1">
                  <c:v>L’installation de logiciels de contrôle parental </c:v>
                </c:pt>
                <c:pt idx="2">
                  <c:v>La mise en place de système permettant aux utilisateurs de signaler les contenus inappropriés</c:v>
                </c:pt>
                <c:pt idx="3">
                  <c:v>La mise en place de certification aux sites web qui respectent des normes de sécurité et de contenu adaptées aux enfants</c:v>
                </c:pt>
                <c:pt idx="4">
                  <c:v>L’utilisation d’un moteur de recherche adapté </c:v>
                </c:pt>
                <c:pt idx="5">
                  <c:v>L’installation d’un bloqueur de publicité</c:v>
                </c:pt>
                <c:pt idx="6">
                  <c:v>L’utilisation d’outils utilisant l’intelligence artificielle pour identifier et bloquer les contenus inappropriés avant qu’ils n’atteignent les utilisateurs </c:v>
                </c:pt>
              </c:strCache>
            </c:strRef>
          </c:cat>
          <c:val>
            <c:numRef>
              <c:f>Feuil1!$D$2:$D$8</c:f>
              <c:numCache>
                <c:formatCode>0%</c:formatCode>
                <c:ptCount val="7"/>
                <c:pt idx="0">
                  <c:v>0.2</c:v>
                </c:pt>
                <c:pt idx="1">
                  <c:v>0.19</c:v>
                </c:pt>
                <c:pt idx="2">
                  <c:v>0.24</c:v>
                </c:pt>
                <c:pt idx="3">
                  <c:v>0.23</c:v>
                </c:pt>
                <c:pt idx="4">
                  <c:v>0.25</c:v>
                </c:pt>
                <c:pt idx="5">
                  <c:v>0.25</c:v>
                </c:pt>
                <c:pt idx="6">
                  <c:v>0.21</c:v>
                </c:pt>
              </c:numCache>
            </c:numRef>
          </c:val>
          <c:extLst>
            <c:ext xmlns:c16="http://schemas.microsoft.com/office/drawing/2014/chart" uri="{C3380CC4-5D6E-409C-BE32-E72D297353CC}">
              <c16:uniqueId val="{00000003-41C1-4948-B570-8E6D011A6228}"/>
            </c:ext>
          </c:extLst>
        </c:ser>
        <c:ser>
          <c:idx val="3"/>
          <c:order val="3"/>
          <c:tx>
            <c:strRef>
              <c:f>Feuil1!$E$1</c:f>
              <c:strCache>
                <c:ptCount val="1"/>
                <c:pt idx="0">
                  <c:v>Pas du tout</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1800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C1B-4F40-AEA7-4BC97D6E55A4}"/>
                </c:ext>
              </c:extLst>
            </c:dLbl>
            <c:dLbl>
              <c:idx val="1"/>
              <c:spPr>
                <a:noFill/>
                <a:ln>
                  <a:noFill/>
                </a:ln>
                <a:effectLst/>
              </c:spPr>
              <c:txPr>
                <a:bodyPr rot="0" spcFirstLastPara="1" vertOverflow="ellipsis" vert="horz" wrap="square" lIns="38100" tIns="19050" rIns="1440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C1B-4F40-AEA7-4BC97D6E55A4}"/>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L’éducation et la sensibilisation des enfants, des parents &amp; des personnels éducatifs</c:v>
                </c:pt>
                <c:pt idx="1">
                  <c:v>L’installation de logiciels de contrôle parental </c:v>
                </c:pt>
                <c:pt idx="2">
                  <c:v>La mise en place de système permettant aux utilisateurs de signaler les contenus inappropriés</c:v>
                </c:pt>
                <c:pt idx="3">
                  <c:v>La mise en place de certification aux sites web qui respectent des normes de sécurité et de contenu adaptées aux enfants</c:v>
                </c:pt>
                <c:pt idx="4">
                  <c:v>L’utilisation d’un moteur de recherche adapté </c:v>
                </c:pt>
                <c:pt idx="5">
                  <c:v>L’installation d’un bloqueur de publicité</c:v>
                </c:pt>
                <c:pt idx="6">
                  <c:v>L’utilisation d’outils utilisant l’intelligence artificielle pour identifier et bloquer les contenus inappropriés avant qu’ils n’atteignent les utilisateurs </c:v>
                </c:pt>
              </c:strCache>
            </c:strRef>
          </c:cat>
          <c:val>
            <c:numRef>
              <c:f>Feuil1!$E$2:$E$8</c:f>
              <c:numCache>
                <c:formatCode>0%</c:formatCode>
                <c:ptCount val="7"/>
                <c:pt idx="0">
                  <c:v>0.04</c:v>
                </c:pt>
                <c:pt idx="1">
                  <c:v>0.04</c:v>
                </c:pt>
                <c:pt idx="2">
                  <c:v>0.06</c:v>
                </c:pt>
                <c:pt idx="3">
                  <c:v>7.0000000000000007E-2</c:v>
                </c:pt>
                <c:pt idx="4">
                  <c:v>0.05</c:v>
                </c:pt>
                <c:pt idx="5">
                  <c:v>0.08</c:v>
                </c:pt>
                <c:pt idx="6">
                  <c:v>0.04</c:v>
                </c:pt>
              </c:numCache>
            </c:numRef>
          </c:val>
          <c:extLst>
            <c:ext xmlns:c16="http://schemas.microsoft.com/office/drawing/2014/chart" uri="{C3380CC4-5D6E-409C-BE32-E72D297353CC}">
              <c16:uniqueId val="{00000004-41C1-4948-B570-8E6D011A6228}"/>
            </c:ext>
          </c:extLst>
        </c:ser>
        <c:ser>
          <c:idx val="4"/>
          <c:order val="4"/>
          <c:tx>
            <c:strRef>
              <c:f>Feuil1!$F$1</c:f>
              <c:strCache>
                <c:ptCount val="1"/>
                <c:pt idx="0">
                  <c:v>Connait pas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L’éducation et la sensibilisation des enfants, des parents &amp; des personnels éducatifs</c:v>
                </c:pt>
                <c:pt idx="1">
                  <c:v>L’installation de logiciels de contrôle parental </c:v>
                </c:pt>
                <c:pt idx="2">
                  <c:v>La mise en place de système permettant aux utilisateurs de signaler les contenus inappropriés</c:v>
                </c:pt>
                <c:pt idx="3">
                  <c:v>La mise en place de certification aux sites web qui respectent des normes de sécurité et de contenu adaptées aux enfants</c:v>
                </c:pt>
                <c:pt idx="4">
                  <c:v>L’utilisation d’un moteur de recherche adapté </c:v>
                </c:pt>
                <c:pt idx="5">
                  <c:v>L’installation d’un bloqueur de publicité</c:v>
                </c:pt>
                <c:pt idx="6">
                  <c:v>L’utilisation d’outils utilisant l’intelligence artificielle pour identifier et bloquer les contenus inappropriés avant qu’ils n’atteignent les utilisateurs </c:v>
                </c:pt>
              </c:strCache>
            </c:strRef>
          </c:cat>
          <c:val>
            <c:numRef>
              <c:f>Feuil1!$F$2:$F$8</c:f>
              <c:numCache>
                <c:formatCode>0%</c:formatCode>
                <c:ptCount val="7"/>
                <c:pt idx="0">
                  <c:v>0.05</c:v>
                </c:pt>
                <c:pt idx="1">
                  <c:v>0.06</c:v>
                </c:pt>
                <c:pt idx="2">
                  <c:v>7.0000000000000007E-2</c:v>
                </c:pt>
                <c:pt idx="3">
                  <c:v>0.1</c:v>
                </c:pt>
                <c:pt idx="4">
                  <c:v>0.1</c:v>
                </c:pt>
                <c:pt idx="5">
                  <c:v>0.08</c:v>
                </c:pt>
                <c:pt idx="6">
                  <c:v>0.18</c:v>
                </c:pt>
              </c:numCache>
            </c:numRef>
          </c:val>
          <c:extLst>
            <c:ext xmlns:c16="http://schemas.microsoft.com/office/drawing/2014/chart" uri="{C3380CC4-5D6E-409C-BE32-E72D297353CC}">
              <c16:uniqueId val="{00000005-41C1-4948-B570-8E6D011A6228}"/>
            </c:ext>
          </c:extLst>
        </c:ser>
        <c:ser>
          <c:idx val="5"/>
          <c:order val="5"/>
          <c:tx>
            <c:strRef>
              <c:f>Feuil1!$G$1</c:f>
              <c:strCache>
                <c:ptCount val="1"/>
                <c:pt idx="0">
                  <c:v>Se prononce pas</c:v>
                </c:pt>
              </c:strCache>
            </c:strRef>
          </c:tx>
          <c:spPr>
            <a:solidFill>
              <a:schemeClr val="accent6">
                <a:lumMod val="20000"/>
                <a:lumOff val="80000"/>
              </a:schemeClr>
            </a:solidFill>
            <a:ln>
              <a:noFill/>
            </a:ln>
            <a:effectLst/>
          </c:spPr>
          <c:invertIfNegative val="0"/>
          <c:dLbls>
            <c:spPr>
              <a:noFill/>
              <a:ln>
                <a:noFill/>
              </a:ln>
              <a:effectLst/>
            </c:spPr>
            <c:txPr>
              <a:bodyPr rot="0" spcFirstLastPara="1" vertOverflow="ellipsis" vert="horz" wrap="square" lIns="216000" tIns="19050" rIns="0" bIns="19050" anchor="ctr" anchorCtr="0">
                <a:spAutoFit/>
              </a:bodyPr>
              <a:lstStyle/>
              <a:p>
                <a:pPr algn="ctr">
                  <a:defRPr lang="en-US" sz="800" b="1" i="0" u="none" strike="noStrike" kern="1200" baseline="0">
                    <a:solidFill>
                      <a:schemeClr val="bg1">
                        <a:lumMod val="8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L’éducation et la sensibilisation des enfants, des parents &amp; des personnels éducatifs</c:v>
                </c:pt>
                <c:pt idx="1">
                  <c:v>L’installation de logiciels de contrôle parental </c:v>
                </c:pt>
                <c:pt idx="2">
                  <c:v>La mise en place de système permettant aux utilisateurs de signaler les contenus inappropriés</c:v>
                </c:pt>
                <c:pt idx="3">
                  <c:v>La mise en place de certification aux sites web qui respectent des normes de sécurité et de contenu adaptées aux enfants</c:v>
                </c:pt>
                <c:pt idx="4">
                  <c:v>L’utilisation d’un moteur de recherche adapté </c:v>
                </c:pt>
                <c:pt idx="5">
                  <c:v>L’installation d’un bloqueur de publicité</c:v>
                </c:pt>
                <c:pt idx="6">
                  <c:v>L’utilisation d’outils utilisant l’intelligence artificielle pour identifier et bloquer les contenus inappropriés avant qu’ils n’atteignent les utilisateurs </c:v>
                </c:pt>
              </c:strCache>
            </c:strRef>
          </c:cat>
          <c:val>
            <c:numRef>
              <c:f>Feuil1!$G$2:$G$8</c:f>
              <c:numCache>
                <c:formatCode>0%</c:formatCode>
                <c:ptCount val="7"/>
                <c:pt idx="1">
                  <c:v>0.01</c:v>
                </c:pt>
                <c:pt idx="2">
                  <c:v>0.01</c:v>
                </c:pt>
                <c:pt idx="6">
                  <c:v>0.01</c:v>
                </c:pt>
              </c:numCache>
            </c:numRef>
          </c:val>
          <c:extLst>
            <c:ext xmlns:c16="http://schemas.microsoft.com/office/drawing/2014/chart" uri="{C3380CC4-5D6E-409C-BE32-E72D297353CC}">
              <c16:uniqueId val="{00000006-41C1-4948-B570-8E6D011A6228}"/>
            </c:ext>
          </c:extLst>
        </c:ser>
        <c:dLbls>
          <c:dLblPos val="ctr"/>
          <c:showLegendKey val="0"/>
          <c:showVal val="1"/>
          <c:showCatName val="0"/>
          <c:showSerName val="0"/>
          <c:showPercent val="0"/>
          <c:showBubbleSize val="0"/>
        </c:dLbls>
        <c:gapWidth val="100"/>
        <c:overlap val="100"/>
        <c:axId val="1147161568"/>
        <c:axId val="599551024"/>
      </c:barChart>
      <c:catAx>
        <c:axId val="1147161568"/>
        <c:scaling>
          <c:orientation val="maxMin"/>
        </c:scaling>
        <c:delete val="1"/>
        <c:axPos val="l"/>
        <c:numFmt formatCode="General" sourceLinked="1"/>
        <c:majorTickMark val="out"/>
        <c:minorTickMark val="none"/>
        <c:tickLblPos val="nextTo"/>
        <c:crossAx val="599551024"/>
        <c:crosses val="autoZero"/>
        <c:auto val="1"/>
        <c:lblAlgn val="ctr"/>
        <c:lblOffset val="100"/>
        <c:noMultiLvlLbl val="0"/>
      </c:catAx>
      <c:valAx>
        <c:axId val="599551024"/>
        <c:scaling>
          <c:orientation val="minMax"/>
        </c:scaling>
        <c:delete val="1"/>
        <c:axPos val="t"/>
        <c:numFmt formatCode="0%" sourceLinked="1"/>
        <c:majorTickMark val="out"/>
        <c:minorTickMark val="none"/>
        <c:tickLblPos val="nextTo"/>
        <c:crossAx val="1147161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49619385840681"/>
          <c:y val="1.9358688097707985E-3"/>
          <c:w val="0.55013104288061321"/>
          <c:h val="0.9205994917019833"/>
        </c:manualLayout>
      </c:layout>
      <c:barChart>
        <c:barDir val="bar"/>
        <c:grouping val="percentStacked"/>
        <c:varyColors val="0"/>
        <c:ser>
          <c:idx val="0"/>
          <c:order val="0"/>
          <c:tx>
            <c:strRef>
              <c:f>Feuil1!$B$1</c:f>
              <c:strCache>
                <c:ptCount val="1"/>
                <c:pt idx="0">
                  <c:v>Oui et je vois bien de quoi il s'agit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Les logiciels de contrôle parental </c:v>
                </c:pt>
                <c:pt idx="1">
                  <c:v>Les bloqueurs de publicité</c:v>
                </c:pt>
                <c:pt idx="2">
                  <c:v>Les systèmes permettant aux utilisateurs de signaler les contenus inappropriés </c:v>
                </c:pt>
                <c:pt idx="3">
                  <c:v>Les moteurs de recherche adaptés aux enfants et adolescents </c:v>
                </c:pt>
                <c:pt idx="4">
                  <c:v>La mise en place de certification aux sites web qui respectent des normes de sécurité et de contenu adaptées aux enfants</c:v>
                </c:pt>
                <c:pt idx="5">
                  <c:v>Les outils d’intelligence artificielle pour identifier et bloquer les contenus inappropriés avant qu’ils n’atteignent les utilisateurs </c:v>
                </c:pt>
              </c:strCache>
            </c:strRef>
          </c:cat>
          <c:val>
            <c:numRef>
              <c:f>Feuil1!$B$2:$B$7</c:f>
              <c:numCache>
                <c:formatCode>0%</c:formatCode>
                <c:ptCount val="6"/>
                <c:pt idx="0">
                  <c:v>0.7</c:v>
                </c:pt>
                <c:pt idx="1">
                  <c:v>0.56000000000000005</c:v>
                </c:pt>
                <c:pt idx="2">
                  <c:v>0.47</c:v>
                </c:pt>
                <c:pt idx="3">
                  <c:v>0.47</c:v>
                </c:pt>
                <c:pt idx="4">
                  <c:v>0.33</c:v>
                </c:pt>
                <c:pt idx="5">
                  <c:v>0.33</c:v>
                </c:pt>
              </c:numCache>
            </c:numRef>
          </c:val>
          <c:extLst>
            <c:ext xmlns:c16="http://schemas.microsoft.com/office/drawing/2014/chart" uri="{C3380CC4-5D6E-409C-BE32-E72D297353CC}">
              <c16:uniqueId val="{00000000-2CFD-4338-9EA7-B348AB9223E4}"/>
            </c:ext>
          </c:extLst>
        </c:ser>
        <c:ser>
          <c:idx val="1"/>
          <c:order val="1"/>
          <c:tx>
            <c:strRef>
              <c:f>Feuil1!$C$1</c:f>
              <c:strCache>
                <c:ptCount val="1"/>
                <c:pt idx="0">
                  <c:v>Oui mais je ne vois pas bien de quoi il s'agit</c:v>
                </c:pt>
              </c:strCache>
            </c:strRef>
          </c:tx>
          <c:spPr>
            <a:solidFill>
              <a:srgbClr val="ADC4F2"/>
            </a:solidFill>
            <a:ln>
              <a:noFill/>
            </a:ln>
            <a:effectLst/>
          </c:spPr>
          <c:invertIfNegative val="0"/>
          <c:dPt>
            <c:idx val="0"/>
            <c:invertIfNegative val="0"/>
            <c:bubble3D val="0"/>
            <c:extLst>
              <c:ext xmlns:c16="http://schemas.microsoft.com/office/drawing/2014/chart" uri="{C3380CC4-5D6E-409C-BE32-E72D297353CC}">
                <c16:uniqueId val="{00000001-2CFD-4338-9EA7-B348AB9223E4}"/>
              </c:ext>
            </c:extLst>
          </c:dPt>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Les logiciels de contrôle parental </c:v>
                </c:pt>
                <c:pt idx="1">
                  <c:v>Les bloqueurs de publicité</c:v>
                </c:pt>
                <c:pt idx="2">
                  <c:v>Les systèmes permettant aux utilisateurs de signaler les contenus inappropriés </c:v>
                </c:pt>
                <c:pt idx="3">
                  <c:v>Les moteurs de recherche adaptés aux enfants et adolescents </c:v>
                </c:pt>
                <c:pt idx="4">
                  <c:v>La mise en place de certification aux sites web qui respectent des normes de sécurité et de contenu adaptées aux enfants</c:v>
                </c:pt>
                <c:pt idx="5">
                  <c:v>Les outils d’intelligence artificielle pour identifier et bloquer les contenus inappropriés avant qu’ils n’atteignent les utilisateurs </c:v>
                </c:pt>
              </c:strCache>
            </c:strRef>
          </c:cat>
          <c:val>
            <c:numRef>
              <c:f>Feuil1!$C$2:$C$7</c:f>
              <c:numCache>
                <c:formatCode>0%</c:formatCode>
                <c:ptCount val="6"/>
                <c:pt idx="0">
                  <c:v>0.23</c:v>
                </c:pt>
                <c:pt idx="1">
                  <c:v>0.28000000000000003</c:v>
                </c:pt>
                <c:pt idx="2">
                  <c:v>0.35</c:v>
                </c:pt>
                <c:pt idx="3">
                  <c:v>0.28999999999999998</c:v>
                </c:pt>
                <c:pt idx="4">
                  <c:v>0.35</c:v>
                </c:pt>
                <c:pt idx="5">
                  <c:v>0.35</c:v>
                </c:pt>
              </c:numCache>
            </c:numRef>
          </c:val>
          <c:extLst>
            <c:ext xmlns:c16="http://schemas.microsoft.com/office/drawing/2014/chart" uri="{C3380CC4-5D6E-409C-BE32-E72D297353CC}">
              <c16:uniqueId val="{00000002-2CFD-4338-9EA7-B348AB9223E4}"/>
            </c:ext>
          </c:extLst>
        </c:ser>
        <c:ser>
          <c:idx val="2"/>
          <c:order val="2"/>
          <c:tx>
            <c:strRef>
              <c:f>Feuil1!$D$1</c:f>
              <c:strCache>
                <c:ptCount val="1"/>
                <c:pt idx="0">
                  <c:v>Non, je n'en ai jamais entendu parler</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600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7A3-4528-A224-9A3819E10F21}"/>
                </c:ext>
              </c:extLst>
            </c:dLbl>
            <c:dLbl>
              <c:idx val="1"/>
              <c:spPr>
                <a:noFill/>
                <a:ln>
                  <a:noFill/>
                </a:ln>
                <a:effectLst/>
              </c:spPr>
              <c:txPr>
                <a:bodyPr rot="0" spcFirstLastPara="1" vertOverflow="ellipsis" vert="horz" wrap="square" lIns="38100" tIns="19050" rIns="1080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7A3-4528-A224-9A3819E10F21}"/>
                </c:ext>
              </c:extLst>
            </c:dLbl>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Les logiciels de contrôle parental </c:v>
                </c:pt>
                <c:pt idx="1">
                  <c:v>Les bloqueurs de publicité</c:v>
                </c:pt>
                <c:pt idx="2">
                  <c:v>Les systèmes permettant aux utilisateurs de signaler les contenus inappropriés </c:v>
                </c:pt>
                <c:pt idx="3">
                  <c:v>Les moteurs de recherche adaptés aux enfants et adolescents </c:v>
                </c:pt>
                <c:pt idx="4">
                  <c:v>La mise en place de certification aux sites web qui respectent des normes de sécurité et de contenu adaptées aux enfants</c:v>
                </c:pt>
                <c:pt idx="5">
                  <c:v>Les outils d’intelligence artificielle pour identifier et bloquer les contenus inappropriés avant qu’ils n’atteignent les utilisateurs </c:v>
                </c:pt>
              </c:strCache>
            </c:strRef>
          </c:cat>
          <c:val>
            <c:numRef>
              <c:f>Feuil1!$D$2:$D$7</c:f>
              <c:numCache>
                <c:formatCode>0%</c:formatCode>
                <c:ptCount val="6"/>
                <c:pt idx="0">
                  <c:v>0.06</c:v>
                </c:pt>
                <c:pt idx="1">
                  <c:v>0.15</c:v>
                </c:pt>
                <c:pt idx="2">
                  <c:v>0.18</c:v>
                </c:pt>
                <c:pt idx="3">
                  <c:v>0.23</c:v>
                </c:pt>
                <c:pt idx="4">
                  <c:v>0.32</c:v>
                </c:pt>
                <c:pt idx="5">
                  <c:v>0.32</c:v>
                </c:pt>
              </c:numCache>
            </c:numRef>
          </c:val>
          <c:extLst>
            <c:ext xmlns:c16="http://schemas.microsoft.com/office/drawing/2014/chart" uri="{C3380CC4-5D6E-409C-BE32-E72D297353CC}">
              <c16:uniqueId val="{00000003-2CFD-4338-9EA7-B348AB9223E4}"/>
            </c:ext>
          </c:extLst>
        </c:ser>
        <c:ser>
          <c:idx val="3"/>
          <c:order val="3"/>
          <c:tx>
            <c:strRef>
              <c:f>Feuil1!$E$1</c:f>
              <c:strCache>
                <c:ptCount val="1"/>
                <c:pt idx="0">
                  <c:v>Ne se prononce pas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216000" bIns="19050" anchor="ctr" anchorCtr="0">
                <a:spAutoFit/>
              </a:bodyPr>
              <a:lstStyle/>
              <a:p>
                <a:pPr algn="l">
                  <a:defRPr lang="en-US" sz="8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Les logiciels de contrôle parental </c:v>
                </c:pt>
                <c:pt idx="1">
                  <c:v>Les bloqueurs de publicité</c:v>
                </c:pt>
                <c:pt idx="2">
                  <c:v>Les systèmes permettant aux utilisateurs de signaler les contenus inappropriés </c:v>
                </c:pt>
                <c:pt idx="3">
                  <c:v>Les moteurs de recherche adaptés aux enfants et adolescents </c:v>
                </c:pt>
                <c:pt idx="4">
                  <c:v>La mise en place de certification aux sites web qui respectent des normes de sécurité et de contenu adaptées aux enfants</c:v>
                </c:pt>
                <c:pt idx="5">
                  <c:v>Les outils d’intelligence artificielle pour identifier et bloquer les contenus inappropriés avant qu’ils n’atteignent les utilisateurs </c:v>
                </c:pt>
              </c:strCache>
            </c:strRef>
          </c:cat>
          <c:val>
            <c:numRef>
              <c:f>Feuil1!$E$2:$E$7</c:f>
              <c:numCache>
                <c:formatCode>0%</c:formatCode>
                <c:ptCount val="6"/>
                <c:pt idx="0">
                  <c:v>0.01</c:v>
                </c:pt>
                <c:pt idx="1">
                  <c:v>0.01</c:v>
                </c:pt>
                <c:pt idx="3">
                  <c:v>0.01</c:v>
                </c:pt>
              </c:numCache>
            </c:numRef>
          </c:val>
          <c:extLst>
            <c:ext xmlns:c16="http://schemas.microsoft.com/office/drawing/2014/chart" uri="{C3380CC4-5D6E-409C-BE32-E72D297353CC}">
              <c16:uniqueId val="{00000004-2CFD-4338-9EA7-B348AB9223E4}"/>
            </c:ext>
          </c:extLst>
        </c:ser>
        <c:dLbls>
          <c:dLblPos val="ctr"/>
          <c:showLegendKey val="0"/>
          <c:showVal val="1"/>
          <c:showCatName val="0"/>
          <c:showSerName val="0"/>
          <c:showPercent val="0"/>
          <c:showBubbleSize val="0"/>
        </c:dLbls>
        <c:gapWidth val="100"/>
        <c:overlap val="100"/>
        <c:axId val="1147161568"/>
        <c:axId val="599551024"/>
      </c:barChart>
      <c:catAx>
        <c:axId val="1147161568"/>
        <c:scaling>
          <c:orientation val="maxMin"/>
        </c:scaling>
        <c:delete val="1"/>
        <c:axPos val="l"/>
        <c:numFmt formatCode="General" sourceLinked="1"/>
        <c:majorTickMark val="out"/>
        <c:minorTickMark val="none"/>
        <c:tickLblPos val="nextTo"/>
        <c:crossAx val="599551024"/>
        <c:crosses val="autoZero"/>
        <c:auto val="1"/>
        <c:lblAlgn val="ctr"/>
        <c:lblOffset val="100"/>
        <c:noMultiLvlLbl val="0"/>
      </c:catAx>
      <c:valAx>
        <c:axId val="599551024"/>
        <c:scaling>
          <c:orientation val="minMax"/>
        </c:scaling>
        <c:delete val="1"/>
        <c:axPos val="t"/>
        <c:numFmt formatCode="0%" sourceLinked="1"/>
        <c:majorTickMark val="out"/>
        <c:minorTickMark val="none"/>
        <c:tickLblPos val="nextTo"/>
        <c:crossAx val="1147161568"/>
        <c:crosses val="autoZero"/>
        <c:crossBetween val="between"/>
      </c:valAx>
      <c:spPr>
        <a:noFill/>
        <a:ln>
          <a:noFill/>
        </a:ln>
        <a:effectLst/>
      </c:spPr>
    </c:plotArea>
    <c:legend>
      <c:legendPos val="r"/>
      <c:layout>
        <c:manualLayout>
          <c:xMode val="edge"/>
          <c:yMode val="edge"/>
          <c:x val="0.26659905226885838"/>
          <c:y val="0.92532708711110778"/>
          <c:w val="0.70856855051834622"/>
          <c:h val="7.410695994422522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49626471032619"/>
          <c:y val="1.935865497868437E-3"/>
          <c:w val="0.58250373528967381"/>
          <c:h val="0.82066327412717999"/>
        </c:manualLayout>
      </c:layout>
      <c:barChart>
        <c:barDir val="bar"/>
        <c:grouping val="percentStacked"/>
        <c:varyColors val="0"/>
        <c:ser>
          <c:idx val="0"/>
          <c:order val="0"/>
          <c:tx>
            <c:strRef>
              <c:f>Feuil1!$B$1</c:f>
              <c:strCache>
                <c:ptCount val="1"/>
                <c:pt idx="0">
                  <c:v>Oui, tout à fait</c:v>
                </c:pt>
              </c:strCache>
            </c:strRef>
          </c:tx>
          <c:spPr>
            <a:solidFill>
              <a:schemeClr val="accent1"/>
            </a:solidFill>
            <a:ln>
              <a:noFill/>
            </a:ln>
            <a:effectLst/>
          </c:spPr>
          <c:invertIfNegative val="0"/>
          <c:dLbls>
            <c:dLbl>
              <c:idx val="2"/>
              <c:spPr>
                <a:noFill/>
                <a:ln>
                  <a:noFill/>
                </a:ln>
                <a:effectLst/>
              </c:spPr>
              <c:txPr>
                <a:bodyPr rot="0" spcFirstLastPara="1" vertOverflow="ellipsis" vert="horz" wrap="square" lIns="1080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983-443A-8F85-AC5B07AD4058}"/>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Feuil1!$B$2:$B$4</c:f>
              <c:numCache>
                <c:formatCode>0%</c:formatCode>
                <c:ptCount val="3"/>
                <c:pt idx="0">
                  <c:v>0.26</c:v>
                </c:pt>
                <c:pt idx="1">
                  <c:v>0.13</c:v>
                </c:pt>
                <c:pt idx="2">
                  <c:v>0.11</c:v>
                </c:pt>
              </c:numCache>
            </c:numRef>
          </c:val>
          <c:extLst>
            <c:ext xmlns:c16="http://schemas.microsoft.com/office/drawing/2014/chart" uri="{C3380CC4-5D6E-409C-BE32-E72D297353CC}">
              <c16:uniqueId val="{00000000-0ABF-492C-8522-863A2EE9C690}"/>
            </c:ext>
          </c:extLst>
        </c:ser>
        <c:ser>
          <c:idx val="1"/>
          <c:order val="1"/>
          <c:tx>
            <c:strRef>
              <c:f>Feuil1!$C$1</c:f>
              <c:strCache>
                <c:ptCount val="1"/>
                <c:pt idx="0">
                  <c:v>Oui, plutôt</c:v>
                </c:pt>
              </c:strCache>
            </c:strRef>
          </c:tx>
          <c:spPr>
            <a:solidFill>
              <a:srgbClr val="ADC4F2"/>
            </a:solidFill>
            <a:ln>
              <a:noFill/>
            </a:ln>
            <a:effectLst/>
          </c:spPr>
          <c:invertIfNegative val="0"/>
          <c:dPt>
            <c:idx val="0"/>
            <c:invertIfNegative val="0"/>
            <c:bubble3D val="0"/>
            <c:extLst>
              <c:ext xmlns:c16="http://schemas.microsoft.com/office/drawing/2014/chart" uri="{C3380CC4-5D6E-409C-BE32-E72D297353CC}">
                <c16:uniqueId val="{00000001-0ABF-492C-8522-863A2EE9C690}"/>
              </c:ext>
            </c:extLst>
          </c:dPt>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Feuil1!$C$2:$C$4</c:f>
              <c:numCache>
                <c:formatCode>0%</c:formatCode>
                <c:ptCount val="3"/>
                <c:pt idx="0">
                  <c:v>0.56999999999999995</c:v>
                </c:pt>
                <c:pt idx="1">
                  <c:v>0.28999999999999998</c:v>
                </c:pt>
                <c:pt idx="2">
                  <c:v>0.3</c:v>
                </c:pt>
              </c:numCache>
            </c:numRef>
          </c:val>
          <c:extLst>
            <c:ext xmlns:c16="http://schemas.microsoft.com/office/drawing/2014/chart" uri="{C3380CC4-5D6E-409C-BE32-E72D297353CC}">
              <c16:uniqueId val="{00000002-0ABF-492C-8522-863A2EE9C690}"/>
            </c:ext>
          </c:extLst>
        </c:ser>
        <c:ser>
          <c:idx val="2"/>
          <c:order val="2"/>
          <c:tx>
            <c:strRef>
              <c:f>Feuil1!$D$1</c:f>
              <c:strCache>
                <c:ptCount val="1"/>
                <c:pt idx="0">
                  <c:v>Non, pas vraiment</c:v>
                </c:pt>
              </c:strCache>
            </c:strRef>
          </c:tx>
          <c:spPr>
            <a:solidFill>
              <a:srgbClr val="FDC1B9"/>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Feuil1!$D$2:$D$4</c:f>
              <c:numCache>
                <c:formatCode>0%</c:formatCode>
                <c:ptCount val="3"/>
                <c:pt idx="0">
                  <c:v>0.14000000000000001</c:v>
                </c:pt>
                <c:pt idx="1">
                  <c:v>0.42</c:v>
                </c:pt>
                <c:pt idx="2">
                  <c:v>0.42</c:v>
                </c:pt>
              </c:numCache>
            </c:numRef>
          </c:val>
          <c:extLst>
            <c:ext xmlns:c16="http://schemas.microsoft.com/office/drawing/2014/chart" uri="{C3380CC4-5D6E-409C-BE32-E72D297353CC}">
              <c16:uniqueId val="{00000003-0ABF-492C-8522-863A2EE9C690}"/>
            </c:ext>
          </c:extLst>
        </c:ser>
        <c:ser>
          <c:idx val="3"/>
          <c:order val="3"/>
          <c:tx>
            <c:strRef>
              <c:f>Feuil1!$E$1</c:f>
              <c:strCache>
                <c:ptCount val="1"/>
                <c:pt idx="0">
                  <c:v>Non, pas du tout</c:v>
                </c:pt>
              </c:strCache>
            </c:strRef>
          </c:tx>
          <c:spPr>
            <a:solidFill>
              <a:schemeClr val="accent4"/>
            </a:solidFill>
            <a:ln>
              <a:noFill/>
            </a:ln>
            <a:effectLst/>
          </c:spPr>
          <c:invertIfNegative val="0"/>
          <c:dLbls>
            <c:dLbl>
              <c:idx val="0"/>
              <c:layout>
                <c:manualLayout>
                  <c:x val="0"/>
                  <c:y val="9.3483168870718086E-2"/>
                </c:manualLayout>
              </c:layout>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accent4"/>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983-443A-8F85-AC5B07AD4058}"/>
                </c:ext>
              </c:extLst>
            </c:dLbl>
            <c:dLbl>
              <c:idx val="2"/>
              <c:spPr>
                <a:noFill/>
                <a:ln>
                  <a:noFill/>
                </a:ln>
                <a:effectLst/>
              </c:spPr>
              <c:txPr>
                <a:bodyPr rot="0" spcFirstLastPara="1" vertOverflow="ellipsis" vert="horz" wrap="square" lIns="36000" tIns="19050" rIns="1800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983-443A-8F85-AC5B07AD4058}"/>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Feuil1!$E$2:$E$4</c:f>
              <c:numCache>
                <c:formatCode>0%</c:formatCode>
                <c:ptCount val="3"/>
                <c:pt idx="0">
                  <c:v>0.02</c:v>
                </c:pt>
                <c:pt idx="1">
                  <c:v>0.16</c:v>
                </c:pt>
                <c:pt idx="2">
                  <c:v>0.16</c:v>
                </c:pt>
              </c:numCache>
            </c:numRef>
          </c:val>
          <c:extLst>
            <c:ext xmlns:c16="http://schemas.microsoft.com/office/drawing/2014/chart" uri="{C3380CC4-5D6E-409C-BE32-E72D297353CC}">
              <c16:uniqueId val="{00000004-0ABF-492C-8522-863A2EE9C690}"/>
            </c:ext>
          </c:extLst>
        </c:ser>
        <c:ser>
          <c:idx val="4"/>
          <c:order val="4"/>
          <c:tx>
            <c:strRef>
              <c:f>Feuil1!$F$1</c:f>
              <c:strCache>
                <c:ptCount val="1"/>
                <c:pt idx="0">
                  <c:v>Ne se prononce pas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Feuil1!$F$2:$F$4</c:f>
              <c:numCache>
                <c:formatCode>General</c:formatCode>
                <c:ptCount val="3"/>
                <c:pt idx="0" formatCode="0%">
                  <c:v>0.01</c:v>
                </c:pt>
                <c:pt idx="2" formatCode="0%">
                  <c:v>0.01</c:v>
                </c:pt>
              </c:numCache>
            </c:numRef>
          </c:val>
          <c:extLst>
            <c:ext xmlns:c16="http://schemas.microsoft.com/office/drawing/2014/chart" uri="{C3380CC4-5D6E-409C-BE32-E72D297353CC}">
              <c16:uniqueId val="{00000005-0ABF-492C-8522-863A2EE9C690}"/>
            </c:ext>
          </c:extLst>
        </c:ser>
        <c:dLbls>
          <c:dLblPos val="ctr"/>
          <c:showLegendKey val="0"/>
          <c:showVal val="1"/>
          <c:showCatName val="0"/>
          <c:showSerName val="0"/>
          <c:showPercent val="0"/>
          <c:showBubbleSize val="0"/>
        </c:dLbls>
        <c:gapWidth val="100"/>
        <c:overlap val="100"/>
        <c:axId val="1147161568"/>
        <c:axId val="599551024"/>
      </c:barChart>
      <c:catAx>
        <c:axId val="1147161568"/>
        <c:scaling>
          <c:orientation val="maxMin"/>
        </c:scaling>
        <c:delete val="1"/>
        <c:axPos val="l"/>
        <c:numFmt formatCode="General" sourceLinked="1"/>
        <c:majorTickMark val="out"/>
        <c:minorTickMark val="none"/>
        <c:tickLblPos val="nextTo"/>
        <c:crossAx val="599551024"/>
        <c:crosses val="autoZero"/>
        <c:auto val="1"/>
        <c:lblAlgn val="ctr"/>
        <c:lblOffset val="100"/>
        <c:noMultiLvlLbl val="0"/>
      </c:catAx>
      <c:valAx>
        <c:axId val="599551024"/>
        <c:scaling>
          <c:orientation val="minMax"/>
        </c:scaling>
        <c:delete val="1"/>
        <c:axPos val="t"/>
        <c:numFmt formatCode="0%" sourceLinked="1"/>
        <c:majorTickMark val="none"/>
        <c:minorTickMark val="none"/>
        <c:tickLblPos val="nextTo"/>
        <c:crossAx val="1147161568"/>
        <c:crosses val="autoZero"/>
        <c:crossBetween val="between"/>
      </c:valAx>
      <c:spPr>
        <a:noFill/>
        <a:ln>
          <a:noFill/>
        </a:ln>
        <a:effectLst/>
      </c:spPr>
    </c:plotArea>
    <c:legend>
      <c:legendPos val="b"/>
      <c:layout>
        <c:manualLayout>
          <c:xMode val="edge"/>
          <c:yMode val="edge"/>
          <c:x val="0.18565627205512353"/>
          <c:y val="0.84088110530654825"/>
          <c:w val="0.8118340056043124"/>
          <c:h val="8.053371984462706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49626471032619"/>
          <c:y val="1.935865497868437E-3"/>
          <c:w val="0.58250373528967381"/>
          <c:h val="0.82066327412717999"/>
        </c:manualLayout>
      </c:layout>
      <c:barChart>
        <c:barDir val="bar"/>
        <c:grouping val="percentStacked"/>
        <c:varyColors val="0"/>
        <c:ser>
          <c:idx val="0"/>
          <c:order val="0"/>
          <c:tx>
            <c:strRef>
              <c:f>Feuil1!$B$1</c:f>
              <c:strCache>
                <c:ptCount val="1"/>
                <c:pt idx="0">
                  <c:v>Oui, tout à fait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Feuil1!$B$2:$B$4</c:f>
              <c:numCache>
                <c:formatCode>0%</c:formatCode>
                <c:ptCount val="3"/>
                <c:pt idx="0">
                  <c:v>0.26</c:v>
                </c:pt>
                <c:pt idx="1">
                  <c:v>0.14000000000000001</c:v>
                </c:pt>
                <c:pt idx="2">
                  <c:v>0.13</c:v>
                </c:pt>
              </c:numCache>
            </c:numRef>
          </c:val>
          <c:extLst>
            <c:ext xmlns:c16="http://schemas.microsoft.com/office/drawing/2014/chart" uri="{C3380CC4-5D6E-409C-BE32-E72D297353CC}">
              <c16:uniqueId val="{00000000-0ABF-492C-8522-863A2EE9C690}"/>
            </c:ext>
          </c:extLst>
        </c:ser>
        <c:ser>
          <c:idx val="1"/>
          <c:order val="1"/>
          <c:tx>
            <c:strRef>
              <c:f>Feuil1!$C$1</c:f>
              <c:strCache>
                <c:ptCount val="1"/>
                <c:pt idx="0">
                  <c:v>Oui, plutôt</c:v>
                </c:pt>
              </c:strCache>
            </c:strRef>
          </c:tx>
          <c:spPr>
            <a:solidFill>
              <a:srgbClr val="ADC4F2"/>
            </a:solidFill>
            <a:ln>
              <a:noFill/>
            </a:ln>
            <a:effectLst/>
          </c:spPr>
          <c:invertIfNegative val="0"/>
          <c:dPt>
            <c:idx val="0"/>
            <c:invertIfNegative val="0"/>
            <c:bubble3D val="0"/>
            <c:extLst>
              <c:ext xmlns:c16="http://schemas.microsoft.com/office/drawing/2014/chart" uri="{C3380CC4-5D6E-409C-BE32-E72D297353CC}">
                <c16:uniqueId val="{00000001-0ABF-492C-8522-863A2EE9C690}"/>
              </c:ext>
            </c:extLst>
          </c:dPt>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Feuil1!$C$2:$C$4</c:f>
              <c:numCache>
                <c:formatCode>0%</c:formatCode>
                <c:ptCount val="3"/>
                <c:pt idx="0">
                  <c:v>0.55000000000000004</c:v>
                </c:pt>
                <c:pt idx="1">
                  <c:v>0.34</c:v>
                </c:pt>
                <c:pt idx="2">
                  <c:v>0.34</c:v>
                </c:pt>
              </c:numCache>
            </c:numRef>
          </c:val>
          <c:extLst>
            <c:ext xmlns:c16="http://schemas.microsoft.com/office/drawing/2014/chart" uri="{C3380CC4-5D6E-409C-BE32-E72D297353CC}">
              <c16:uniqueId val="{00000002-0ABF-492C-8522-863A2EE9C690}"/>
            </c:ext>
          </c:extLst>
        </c:ser>
        <c:ser>
          <c:idx val="2"/>
          <c:order val="2"/>
          <c:tx>
            <c:strRef>
              <c:f>Feuil1!$D$1</c:f>
              <c:strCache>
                <c:ptCount val="1"/>
                <c:pt idx="0">
                  <c:v>Non, pas vraiment</c:v>
                </c:pt>
              </c:strCache>
            </c:strRef>
          </c:tx>
          <c:spPr>
            <a:solidFill>
              <a:srgbClr val="FDC1B9"/>
            </a:solidFill>
            <a:ln>
              <a:noFill/>
            </a:ln>
            <a:effectLst/>
          </c:spPr>
          <c:invertIfNegative val="0"/>
          <c:dLbls>
            <c:dLbl>
              <c:idx val="0"/>
              <c:spPr>
                <a:noFill/>
                <a:ln>
                  <a:noFill/>
                </a:ln>
                <a:effectLst/>
              </c:spPr>
              <c:txPr>
                <a:bodyPr rot="0" spcFirstLastPara="1" vertOverflow="ellipsis" vert="horz" wrap="square" lIns="38100" tIns="19050" rIns="2880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E87-4080-B782-CBFD89016B4F}"/>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Feuil1!$D$2:$D$4</c:f>
              <c:numCache>
                <c:formatCode>0%</c:formatCode>
                <c:ptCount val="3"/>
                <c:pt idx="0">
                  <c:v>0.17</c:v>
                </c:pt>
                <c:pt idx="1">
                  <c:v>0.39</c:v>
                </c:pt>
                <c:pt idx="2">
                  <c:v>0.4</c:v>
                </c:pt>
              </c:numCache>
            </c:numRef>
          </c:val>
          <c:extLst>
            <c:ext xmlns:c16="http://schemas.microsoft.com/office/drawing/2014/chart" uri="{C3380CC4-5D6E-409C-BE32-E72D297353CC}">
              <c16:uniqueId val="{00000003-0ABF-492C-8522-863A2EE9C690}"/>
            </c:ext>
          </c:extLst>
        </c:ser>
        <c:ser>
          <c:idx val="3"/>
          <c:order val="3"/>
          <c:tx>
            <c:strRef>
              <c:f>Feuil1!$E$1</c:f>
              <c:strCache>
                <c:ptCount val="1"/>
                <c:pt idx="0">
                  <c:v>Non, pas du tout</c:v>
                </c:pt>
              </c:strCache>
            </c:strRef>
          </c:tx>
          <c:spPr>
            <a:solidFill>
              <a:schemeClr val="accent4"/>
            </a:solidFill>
            <a:ln>
              <a:noFill/>
            </a:ln>
            <a:effectLst/>
          </c:spPr>
          <c:invertIfNegative val="0"/>
          <c:dLbls>
            <c:dLbl>
              <c:idx val="1"/>
              <c:spPr>
                <a:noFill/>
                <a:ln>
                  <a:noFill/>
                </a:ln>
                <a:effectLst/>
              </c:spPr>
              <c:txPr>
                <a:bodyPr rot="0" spcFirstLastPara="1" vertOverflow="ellipsis" vert="horz" wrap="square" lIns="38100" tIns="19050" rIns="2160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E87-4080-B782-CBFD89016B4F}"/>
                </c:ext>
              </c:extLst>
            </c:dLbl>
            <c:dLbl>
              <c:idx val="2"/>
              <c:spPr>
                <a:noFill/>
                <a:ln>
                  <a:noFill/>
                </a:ln>
                <a:effectLst/>
              </c:spPr>
              <c:txPr>
                <a:bodyPr rot="0" spcFirstLastPara="1" vertOverflow="ellipsis" vert="horz" wrap="square" lIns="38100" tIns="19050" rIns="2160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E87-4080-B782-CBFD89016B4F}"/>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Feuil1!$E$2:$E$4</c:f>
              <c:numCache>
                <c:formatCode>0%</c:formatCode>
                <c:ptCount val="3"/>
                <c:pt idx="0">
                  <c:v>0.02</c:v>
                </c:pt>
                <c:pt idx="1">
                  <c:v>0.12</c:v>
                </c:pt>
                <c:pt idx="2">
                  <c:v>0.12</c:v>
                </c:pt>
              </c:numCache>
            </c:numRef>
          </c:val>
          <c:extLst>
            <c:ext xmlns:c16="http://schemas.microsoft.com/office/drawing/2014/chart" uri="{C3380CC4-5D6E-409C-BE32-E72D297353CC}">
              <c16:uniqueId val="{00000004-0ABF-492C-8522-863A2EE9C690}"/>
            </c:ext>
          </c:extLst>
        </c:ser>
        <c:ser>
          <c:idx val="4"/>
          <c:order val="4"/>
          <c:tx>
            <c:strRef>
              <c:f>Feuil1!$F$1</c:f>
              <c:strCache>
                <c:ptCount val="1"/>
                <c:pt idx="0">
                  <c:v>Ne se prononce pas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Feuil1!$F$2:$F$4</c:f>
              <c:numCache>
                <c:formatCode>0%</c:formatCode>
                <c:ptCount val="3"/>
                <c:pt idx="1">
                  <c:v>0.01</c:v>
                </c:pt>
                <c:pt idx="2">
                  <c:v>0.01</c:v>
                </c:pt>
              </c:numCache>
            </c:numRef>
          </c:val>
          <c:extLst>
            <c:ext xmlns:c16="http://schemas.microsoft.com/office/drawing/2014/chart" uri="{C3380CC4-5D6E-409C-BE32-E72D297353CC}">
              <c16:uniqueId val="{00000005-0ABF-492C-8522-863A2EE9C690}"/>
            </c:ext>
          </c:extLst>
        </c:ser>
        <c:dLbls>
          <c:dLblPos val="ctr"/>
          <c:showLegendKey val="0"/>
          <c:showVal val="1"/>
          <c:showCatName val="0"/>
          <c:showSerName val="0"/>
          <c:showPercent val="0"/>
          <c:showBubbleSize val="0"/>
        </c:dLbls>
        <c:gapWidth val="100"/>
        <c:overlap val="100"/>
        <c:axId val="1147161568"/>
        <c:axId val="599551024"/>
      </c:barChart>
      <c:catAx>
        <c:axId val="1147161568"/>
        <c:scaling>
          <c:orientation val="maxMin"/>
        </c:scaling>
        <c:delete val="1"/>
        <c:axPos val="l"/>
        <c:numFmt formatCode="General" sourceLinked="1"/>
        <c:majorTickMark val="out"/>
        <c:minorTickMark val="none"/>
        <c:tickLblPos val="nextTo"/>
        <c:crossAx val="599551024"/>
        <c:crosses val="autoZero"/>
        <c:auto val="1"/>
        <c:lblAlgn val="ctr"/>
        <c:lblOffset val="100"/>
        <c:noMultiLvlLbl val="0"/>
      </c:catAx>
      <c:valAx>
        <c:axId val="599551024"/>
        <c:scaling>
          <c:orientation val="minMax"/>
        </c:scaling>
        <c:delete val="1"/>
        <c:axPos val="t"/>
        <c:numFmt formatCode="0%" sourceLinked="1"/>
        <c:majorTickMark val="none"/>
        <c:minorTickMark val="none"/>
        <c:tickLblPos val="nextTo"/>
        <c:crossAx val="1147161568"/>
        <c:crosses val="autoZero"/>
        <c:crossBetween val="between"/>
      </c:valAx>
      <c:spPr>
        <a:noFill/>
        <a:ln>
          <a:noFill/>
        </a:ln>
        <a:effectLst/>
      </c:spPr>
    </c:plotArea>
    <c:legend>
      <c:legendPos val="b"/>
      <c:layout>
        <c:manualLayout>
          <c:xMode val="edge"/>
          <c:yMode val="edge"/>
          <c:x val="0.18565627205512353"/>
          <c:y val="0.84088110530654825"/>
          <c:w val="0.8118340056043124"/>
          <c:h val="8.053371984462706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49626471032619"/>
          <c:y val="1.935865497868437E-3"/>
          <c:w val="0.58250373528967381"/>
          <c:h val="0.82066327412717999"/>
        </c:manualLayout>
      </c:layout>
      <c:barChart>
        <c:barDir val="bar"/>
        <c:grouping val="percentStacked"/>
        <c:varyColors val="0"/>
        <c:ser>
          <c:idx val="0"/>
          <c:order val="0"/>
          <c:tx>
            <c:strRef>
              <c:f>Feuil1!$B$1</c:f>
              <c:strCache>
                <c:ptCount val="1"/>
                <c:pt idx="0">
                  <c:v>Oui, tout à fait</c:v>
                </c:pt>
              </c:strCache>
            </c:strRef>
          </c:tx>
          <c:spPr>
            <a:solidFill>
              <a:schemeClr val="accent1"/>
            </a:solidFill>
            <a:ln>
              <a:noFill/>
            </a:ln>
            <a:effectLst/>
          </c:spPr>
          <c:invertIfNegative val="0"/>
          <c:dLbls>
            <c:dLbl>
              <c:idx val="1"/>
              <c:spPr>
                <a:noFill/>
                <a:ln>
                  <a:noFill/>
                </a:ln>
                <a:effectLst/>
              </c:spPr>
              <c:txPr>
                <a:bodyPr rot="0" spcFirstLastPara="1" vertOverflow="ellipsis" vert="horz" wrap="square" lIns="1080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A7D-4596-A5D9-12E3270B183E}"/>
                </c:ext>
              </c:extLst>
            </c:dLbl>
            <c:dLbl>
              <c:idx val="2"/>
              <c:spPr>
                <a:noFill/>
                <a:ln>
                  <a:noFill/>
                </a:ln>
                <a:effectLst/>
              </c:spPr>
              <c:txPr>
                <a:bodyPr rot="0" spcFirstLastPara="1" vertOverflow="ellipsis" vert="horz" wrap="square" lIns="1080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A7D-4596-A5D9-12E3270B183E}"/>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Feuil1!$B$2:$B$4</c:f>
              <c:numCache>
                <c:formatCode>0%</c:formatCode>
                <c:ptCount val="3"/>
                <c:pt idx="0">
                  <c:v>0.22</c:v>
                </c:pt>
                <c:pt idx="1">
                  <c:v>0.11</c:v>
                </c:pt>
                <c:pt idx="2">
                  <c:v>0.1</c:v>
                </c:pt>
              </c:numCache>
            </c:numRef>
          </c:val>
          <c:extLst>
            <c:ext xmlns:c16="http://schemas.microsoft.com/office/drawing/2014/chart" uri="{C3380CC4-5D6E-409C-BE32-E72D297353CC}">
              <c16:uniqueId val="{00000000-0ABF-492C-8522-863A2EE9C690}"/>
            </c:ext>
          </c:extLst>
        </c:ser>
        <c:ser>
          <c:idx val="1"/>
          <c:order val="1"/>
          <c:tx>
            <c:strRef>
              <c:f>Feuil1!$C$1</c:f>
              <c:strCache>
                <c:ptCount val="1"/>
                <c:pt idx="0">
                  <c:v>Oui, plutôt</c:v>
                </c:pt>
              </c:strCache>
            </c:strRef>
          </c:tx>
          <c:spPr>
            <a:solidFill>
              <a:srgbClr val="ADC4F2"/>
            </a:solidFill>
            <a:ln>
              <a:noFill/>
            </a:ln>
            <a:effectLst/>
          </c:spPr>
          <c:invertIfNegative val="0"/>
          <c:dPt>
            <c:idx val="0"/>
            <c:invertIfNegative val="0"/>
            <c:bubble3D val="0"/>
            <c:extLst>
              <c:ext xmlns:c16="http://schemas.microsoft.com/office/drawing/2014/chart" uri="{C3380CC4-5D6E-409C-BE32-E72D297353CC}">
                <c16:uniqueId val="{00000001-0ABF-492C-8522-863A2EE9C690}"/>
              </c:ext>
            </c:extLst>
          </c:dPt>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Feuil1!$C$2:$C$4</c:f>
              <c:numCache>
                <c:formatCode>0%</c:formatCode>
                <c:ptCount val="3"/>
                <c:pt idx="0">
                  <c:v>0.57999999999999996</c:v>
                </c:pt>
                <c:pt idx="1">
                  <c:v>0.36</c:v>
                </c:pt>
                <c:pt idx="2">
                  <c:v>0.32</c:v>
                </c:pt>
              </c:numCache>
            </c:numRef>
          </c:val>
          <c:extLst>
            <c:ext xmlns:c16="http://schemas.microsoft.com/office/drawing/2014/chart" uri="{C3380CC4-5D6E-409C-BE32-E72D297353CC}">
              <c16:uniqueId val="{00000002-0ABF-492C-8522-863A2EE9C690}"/>
            </c:ext>
          </c:extLst>
        </c:ser>
        <c:ser>
          <c:idx val="2"/>
          <c:order val="2"/>
          <c:tx>
            <c:strRef>
              <c:f>Feuil1!$D$1</c:f>
              <c:strCache>
                <c:ptCount val="1"/>
                <c:pt idx="0">
                  <c:v>Non, pas vraiment</c:v>
                </c:pt>
              </c:strCache>
            </c:strRef>
          </c:tx>
          <c:spPr>
            <a:solidFill>
              <a:srgbClr val="FDC1B9"/>
            </a:solidFill>
            <a:ln>
              <a:noFill/>
            </a:ln>
            <a:effectLst/>
          </c:spPr>
          <c:invertIfNegative val="0"/>
          <c:dLbls>
            <c:dLbl>
              <c:idx val="0"/>
              <c:spPr>
                <a:noFill/>
                <a:ln>
                  <a:noFill/>
                </a:ln>
                <a:effectLst/>
              </c:spPr>
              <c:txPr>
                <a:bodyPr rot="0" spcFirstLastPara="1" vertOverflow="ellipsis" vert="horz" wrap="square" lIns="38100" tIns="19050" rIns="2880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BA7D-4596-A5D9-12E3270B183E}"/>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Feuil1!$D$2:$D$4</c:f>
              <c:numCache>
                <c:formatCode>0%</c:formatCode>
                <c:ptCount val="3"/>
                <c:pt idx="0">
                  <c:v>0.18</c:v>
                </c:pt>
                <c:pt idx="1">
                  <c:v>0.4</c:v>
                </c:pt>
                <c:pt idx="2">
                  <c:v>0.45</c:v>
                </c:pt>
              </c:numCache>
            </c:numRef>
          </c:val>
          <c:extLst>
            <c:ext xmlns:c16="http://schemas.microsoft.com/office/drawing/2014/chart" uri="{C3380CC4-5D6E-409C-BE32-E72D297353CC}">
              <c16:uniqueId val="{00000003-0ABF-492C-8522-863A2EE9C690}"/>
            </c:ext>
          </c:extLst>
        </c:ser>
        <c:ser>
          <c:idx val="3"/>
          <c:order val="3"/>
          <c:tx>
            <c:strRef>
              <c:f>Feuil1!$E$1</c:f>
              <c:strCache>
                <c:ptCount val="1"/>
                <c:pt idx="0">
                  <c:v>Non, pas du tout</c:v>
                </c:pt>
              </c:strCache>
            </c:strRef>
          </c:tx>
          <c:spPr>
            <a:solidFill>
              <a:schemeClr val="accent4"/>
            </a:solidFill>
            <a:ln>
              <a:noFill/>
            </a:ln>
            <a:effectLst/>
          </c:spPr>
          <c:invertIfNegative val="0"/>
          <c:dLbls>
            <c:dLbl>
              <c:idx val="1"/>
              <c:spPr>
                <a:noFill/>
                <a:ln>
                  <a:noFill/>
                </a:ln>
                <a:effectLst/>
              </c:spPr>
              <c:txPr>
                <a:bodyPr rot="0" spcFirstLastPara="1" vertOverflow="ellipsis" vert="horz" wrap="square" lIns="38100" tIns="19050" rIns="2160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A7D-4596-A5D9-12E3270B183E}"/>
                </c:ext>
              </c:extLst>
            </c:dLbl>
            <c:dLbl>
              <c:idx val="2"/>
              <c:spPr>
                <a:noFill/>
                <a:ln>
                  <a:noFill/>
                </a:ln>
                <a:effectLst/>
              </c:spPr>
              <c:txPr>
                <a:bodyPr rot="0" spcFirstLastPara="1" vertOverflow="ellipsis" vert="horz" wrap="square" lIns="38100" tIns="19050" rIns="2160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A7D-4596-A5D9-12E3270B183E}"/>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Feuil1!$E$2:$E$4</c:f>
              <c:numCache>
                <c:formatCode>0%</c:formatCode>
                <c:ptCount val="3"/>
                <c:pt idx="0">
                  <c:v>0.02</c:v>
                </c:pt>
                <c:pt idx="1">
                  <c:v>0.12</c:v>
                </c:pt>
                <c:pt idx="2">
                  <c:v>0.12</c:v>
                </c:pt>
              </c:numCache>
            </c:numRef>
          </c:val>
          <c:extLst>
            <c:ext xmlns:c16="http://schemas.microsoft.com/office/drawing/2014/chart" uri="{C3380CC4-5D6E-409C-BE32-E72D297353CC}">
              <c16:uniqueId val="{00000004-0ABF-492C-8522-863A2EE9C690}"/>
            </c:ext>
          </c:extLst>
        </c:ser>
        <c:ser>
          <c:idx val="4"/>
          <c:order val="4"/>
          <c:tx>
            <c:strRef>
              <c:f>Feuil1!$F$1</c:f>
              <c:strCache>
                <c:ptCount val="1"/>
                <c:pt idx="0">
                  <c:v>Ne se prononce pas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Feuil1!$F$2:$F$4</c:f>
              <c:numCache>
                <c:formatCode>0%</c:formatCode>
                <c:ptCount val="3"/>
                <c:pt idx="1">
                  <c:v>0.01</c:v>
                </c:pt>
                <c:pt idx="2">
                  <c:v>0.01</c:v>
                </c:pt>
              </c:numCache>
            </c:numRef>
          </c:val>
          <c:extLst>
            <c:ext xmlns:c16="http://schemas.microsoft.com/office/drawing/2014/chart" uri="{C3380CC4-5D6E-409C-BE32-E72D297353CC}">
              <c16:uniqueId val="{00000005-0ABF-492C-8522-863A2EE9C690}"/>
            </c:ext>
          </c:extLst>
        </c:ser>
        <c:dLbls>
          <c:dLblPos val="ctr"/>
          <c:showLegendKey val="0"/>
          <c:showVal val="1"/>
          <c:showCatName val="0"/>
          <c:showSerName val="0"/>
          <c:showPercent val="0"/>
          <c:showBubbleSize val="0"/>
        </c:dLbls>
        <c:gapWidth val="100"/>
        <c:overlap val="100"/>
        <c:axId val="1147161568"/>
        <c:axId val="599551024"/>
      </c:barChart>
      <c:catAx>
        <c:axId val="1147161568"/>
        <c:scaling>
          <c:orientation val="maxMin"/>
        </c:scaling>
        <c:delete val="1"/>
        <c:axPos val="l"/>
        <c:numFmt formatCode="General" sourceLinked="1"/>
        <c:majorTickMark val="out"/>
        <c:minorTickMark val="none"/>
        <c:tickLblPos val="nextTo"/>
        <c:crossAx val="599551024"/>
        <c:crosses val="autoZero"/>
        <c:auto val="1"/>
        <c:lblAlgn val="ctr"/>
        <c:lblOffset val="100"/>
        <c:noMultiLvlLbl val="0"/>
      </c:catAx>
      <c:valAx>
        <c:axId val="599551024"/>
        <c:scaling>
          <c:orientation val="minMax"/>
        </c:scaling>
        <c:delete val="1"/>
        <c:axPos val="t"/>
        <c:numFmt formatCode="0%" sourceLinked="1"/>
        <c:majorTickMark val="none"/>
        <c:minorTickMark val="none"/>
        <c:tickLblPos val="nextTo"/>
        <c:crossAx val="1147161568"/>
        <c:crosses val="autoZero"/>
        <c:crossBetween val="between"/>
      </c:valAx>
      <c:spPr>
        <a:noFill/>
        <a:ln>
          <a:noFill/>
        </a:ln>
        <a:effectLst/>
      </c:spPr>
    </c:plotArea>
    <c:legend>
      <c:legendPos val="b"/>
      <c:layout>
        <c:manualLayout>
          <c:xMode val="edge"/>
          <c:yMode val="edge"/>
          <c:x val="0.18565627205512353"/>
          <c:y val="0.84088110530654825"/>
          <c:w val="0.8118340056043124"/>
          <c:h val="8.053371984462706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49626471032619"/>
          <c:y val="1.935865497868437E-3"/>
          <c:w val="0.58250373528967381"/>
          <c:h val="0.82066327412717999"/>
        </c:manualLayout>
      </c:layout>
      <c:barChart>
        <c:barDir val="bar"/>
        <c:grouping val="percentStacked"/>
        <c:varyColors val="0"/>
        <c:ser>
          <c:idx val="0"/>
          <c:order val="0"/>
          <c:tx>
            <c:strRef>
              <c:f>Feuil1!$B$1</c:f>
              <c:strCache>
                <c:ptCount val="1"/>
                <c:pt idx="0">
                  <c:v>Oui, tout à fait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Feuil1!$B$2:$B$4</c:f>
              <c:numCache>
                <c:formatCode>0%</c:formatCode>
                <c:ptCount val="3"/>
                <c:pt idx="0">
                  <c:v>0.22</c:v>
                </c:pt>
                <c:pt idx="1">
                  <c:v>0.13</c:v>
                </c:pt>
                <c:pt idx="2">
                  <c:v>0.12</c:v>
                </c:pt>
              </c:numCache>
            </c:numRef>
          </c:val>
          <c:extLst>
            <c:ext xmlns:c16="http://schemas.microsoft.com/office/drawing/2014/chart" uri="{C3380CC4-5D6E-409C-BE32-E72D297353CC}">
              <c16:uniqueId val="{00000000-0ABF-492C-8522-863A2EE9C690}"/>
            </c:ext>
          </c:extLst>
        </c:ser>
        <c:ser>
          <c:idx val="1"/>
          <c:order val="1"/>
          <c:tx>
            <c:strRef>
              <c:f>Feuil1!$C$1</c:f>
              <c:strCache>
                <c:ptCount val="1"/>
                <c:pt idx="0">
                  <c:v>Oui, plutôt</c:v>
                </c:pt>
              </c:strCache>
            </c:strRef>
          </c:tx>
          <c:spPr>
            <a:solidFill>
              <a:srgbClr val="ADC4F2"/>
            </a:solidFill>
            <a:ln>
              <a:noFill/>
            </a:ln>
            <a:effectLst/>
          </c:spPr>
          <c:invertIfNegative val="0"/>
          <c:dPt>
            <c:idx val="0"/>
            <c:invertIfNegative val="0"/>
            <c:bubble3D val="0"/>
            <c:extLst>
              <c:ext xmlns:c16="http://schemas.microsoft.com/office/drawing/2014/chart" uri="{C3380CC4-5D6E-409C-BE32-E72D297353CC}">
                <c16:uniqueId val="{00000001-0ABF-492C-8522-863A2EE9C690}"/>
              </c:ext>
            </c:extLst>
          </c:dPt>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Feuil1!$C$2:$C$4</c:f>
              <c:numCache>
                <c:formatCode>0%</c:formatCode>
                <c:ptCount val="3"/>
                <c:pt idx="0">
                  <c:v>0.57999999999999996</c:v>
                </c:pt>
                <c:pt idx="1">
                  <c:v>0.38</c:v>
                </c:pt>
                <c:pt idx="2">
                  <c:v>0.31</c:v>
                </c:pt>
              </c:numCache>
            </c:numRef>
          </c:val>
          <c:extLst>
            <c:ext xmlns:c16="http://schemas.microsoft.com/office/drawing/2014/chart" uri="{C3380CC4-5D6E-409C-BE32-E72D297353CC}">
              <c16:uniqueId val="{00000002-0ABF-492C-8522-863A2EE9C690}"/>
            </c:ext>
          </c:extLst>
        </c:ser>
        <c:ser>
          <c:idx val="2"/>
          <c:order val="2"/>
          <c:tx>
            <c:strRef>
              <c:f>Feuil1!$D$1</c:f>
              <c:strCache>
                <c:ptCount val="1"/>
                <c:pt idx="0">
                  <c:v>Non, pas vraiment</c:v>
                </c:pt>
              </c:strCache>
            </c:strRef>
          </c:tx>
          <c:spPr>
            <a:solidFill>
              <a:srgbClr val="FDC1B9"/>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Feuil1!$D$2:$D$4</c:f>
              <c:numCache>
                <c:formatCode>0%</c:formatCode>
                <c:ptCount val="3"/>
                <c:pt idx="0">
                  <c:v>0.17</c:v>
                </c:pt>
                <c:pt idx="1">
                  <c:v>0.37</c:v>
                </c:pt>
                <c:pt idx="2">
                  <c:v>0.42</c:v>
                </c:pt>
              </c:numCache>
            </c:numRef>
          </c:val>
          <c:extLst>
            <c:ext xmlns:c16="http://schemas.microsoft.com/office/drawing/2014/chart" uri="{C3380CC4-5D6E-409C-BE32-E72D297353CC}">
              <c16:uniqueId val="{00000003-0ABF-492C-8522-863A2EE9C690}"/>
            </c:ext>
          </c:extLst>
        </c:ser>
        <c:ser>
          <c:idx val="3"/>
          <c:order val="3"/>
          <c:tx>
            <c:strRef>
              <c:f>Feuil1!$E$1</c:f>
              <c:strCache>
                <c:ptCount val="1"/>
                <c:pt idx="0">
                  <c:v>Non, pas du tout</c:v>
                </c:pt>
              </c:strCache>
            </c:strRef>
          </c:tx>
          <c:spPr>
            <a:solidFill>
              <a:schemeClr val="accent4"/>
            </a:solidFill>
            <a:ln>
              <a:noFill/>
            </a:ln>
            <a:effectLst/>
          </c:spPr>
          <c:invertIfNegative val="0"/>
          <c:dLbls>
            <c:dLbl>
              <c:idx val="0"/>
              <c:layout>
                <c:manualLayout>
                  <c:x val="0"/>
                  <c:y val="9.6821844084393302E-2"/>
                </c:manualLayout>
              </c:layout>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accent4"/>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2F-47BB-9709-DEE97C9B9FDC}"/>
                </c:ext>
              </c:extLst>
            </c:dLbl>
            <c:dLbl>
              <c:idx val="1"/>
              <c:spPr>
                <a:noFill/>
                <a:ln>
                  <a:noFill/>
                </a:ln>
                <a:effectLst/>
              </c:spPr>
              <c:txPr>
                <a:bodyPr rot="0" spcFirstLastPara="1" vertOverflow="ellipsis" vert="horz" wrap="square" lIns="38100" tIns="19050" rIns="2160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D2F-47BB-9709-DEE97C9B9FDC}"/>
                </c:ext>
              </c:extLst>
            </c:dLbl>
            <c:dLbl>
              <c:idx val="2"/>
              <c:spPr>
                <a:noFill/>
                <a:ln>
                  <a:noFill/>
                </a:ln>
                <a:effectLst/>
              </c:spPr>
              <c:txPr>
                <a:bodyPr rot="0" spcFirstLastPara="1" vertOverflow="ellipsis" vert="horz" wrap="square" lIns="38100" tIns="19050" rIns="2160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D2F-47BB-9709-DEE97C9B9FDC}"/>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Feuil1!$E$2:$E$4</c:f>
              <c:numCache>
                <c:formatCode>0%</c:formatCode>
                <c:ptCount val="3"/>
                <c:pt idx="0">
                  <c:v>0.02</c:v>
                </c:pt>
                <c:pt idx="1">
                  <c:v>0.11</c:v>
                </c:pt>
                <c:pt idx="2">
                  <c:v>0.13</c:v>
                </c:pt>
              </c:numCache>
            </c:numRef>
          </c:val>
          <c:extLst>
            <c:ext xmlns:c16="http://schemas.microsoft.com/office/drawing/2014/chart" uri="{C3380CC4-5D6E-409C-BE32-E72D297353CC}">
              <c16:uniqueId val="{00000004-0ABF-492C-8522-863A2EE9C690}"/>
            </c:ext>
          </c:extLst>
        </c:ser>
        <c:ser>
          <c:idx val="4"/>
          <c:order val="4"/>
          <c:tx>
            <c:strRef>
              <c:f>Feuil1!$F$1</c:f>
              <c:strCache>
                <c:ptCount val="1"/>
                <c:pt idx="0">
                  <c:v>Ne se prononce pas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Feuil1!$F$2:$F$4</c:f>
              <c:numCache>
                <c:formatCode>0%</c:formatCode>
                <c:ptCount val="3"/>
                <c:pt idx="0">
                  <c:v>0.01</c:v>
                </c:pt>
                <c:pt idx="1">
                  <c:v>0.01</c:v>
                </c:pt>
                <c:pt idx="2">
                  <c:v>0.02</c:v>
                </c:pt>
              </c:numCache>
            </c:numRef>
          </c:val>
          <c:extLst>
            <c:ext xmlns:c16="http://schemas.microsoft.com/office/drawing/2014/chart" uri="{C3380CC4-5D6E-409C-BE32-E72D297353CC}">
              <c16:uniqueId val="{00000005-0ABF-492C-8522-863A2EE9C690}"/>
            </c:ext>
          </c:extLst>
        </c:ser>
        <c:dLbls>
          <c:dLblPos val="ctr"/>
          <c:showLegendKey val="0"/>
          <c:showVal val="1"/>
          <c:showCatName val="0"/>
          <c:showSerName val="0"/>
          <c:showPercent val="0"/>
          <c:showBubbleSize val="0"/>
        </c:dLbls>
        <c:gapWidth val="100"/>
        <c:overlap val="100"/>
        <c:axId val="1147161568"/>
        <c:axId val="599551024"/>
      </c:barChart>
      <c:catAx>
        <c:axId val="1147161568"/>
        <c:scaling>
          <c:orientation val="maxMin"/>
        </c:scaling>
        <c:delete val="1"/>
        <c:axPos val="l"/>
        <c:numFmt formatCode="General" sourceLinked="1"/>
        <c:majorTickMark val="out"/>
        <c:minorTickMark val="none"/>
        <c:tickLblPos val="nextTo"/>
        <c:crossAx val="599551024"/>
        <c:crosses val="autoZero"/>
        <c:auto val="1"/>
        <c:lblAlgn val="ctr"/>
        <c:lblOffset val="100"/>
        <c:noMultiLvlLbl val="0"/>
      </c:catAx>
      <c:valAx>
        <c:axId val="599551024"/>
        <c:scaling>
          <c:orientation val="minMax"/>
        </c:scaling>
        <c:delete val="1"/>
        <c:axPos val="t"/>
        <c:numFmt formatCode="0%" sourceLinked="1"/>
        <c:majorTickMark val="none"/>
        <c:minorTickMark val="none"/>
        <c:tickLblPos val="nextTo"/>
        <c:crossAx val="1147161568"/>
        <c:crosses val="autoZero"/>
        <c:crossBetween val="between"/>
      </c:valAx>
      <c:spPr>
        <a:noFill/>
        <a:ln>
          <a:noFill/>
        </a:ln>
        <a:effectLst/>
      </c:spPr>
    </c:plotArea>
    <c:legend>
      <c:legendPos val="b"/>
      <c:layout>
        <c:manualLayout>
          <c:xMode val="edge"/>
          <c:yMode val="edge"/>
          <c:x val="0.18565627205512353"/>
          <c:y val="0.84088110530654825"/>
          <c:w val="0.8118340056043124"/>
          <c:h val="8.053371984462706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49626471032619"/>
          <c:y val="1.935865497868437E-3"/>
          <c:w val="0.58250373528967381"/>
          <c:h val="0.82066327412717999"/>
        </c:manualLayout>
      </c:layout>
      <c:barChart>
        <c:barDir val="bar"/>
        <c:grouping val="percentStacked"/>
        <c:varyColors val="0"/>
        <c:ser>
          <c:idx val="0"/>
          <c:order val="0"/>
          <c:tx>
            <c:strRef>
              <c:f>Feuil1!$B$1</c:f>
              <c:strCache>
                <c:ptCount val="1"/>
                <c:pt idx="0">
                  <c:v>Oui, tout à fait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Feuil1!$B$2:$B$4</c:f>
              <c:numCache>
                <c:formatCode>0%</c:formatCode>
                <c:ptCount val="3"/>
                <c:pt idx="0">
                  <c:v>0.23</c:v>
                </c:pt>
                <c:pt idx="1">
                  <c:v>0.2</c:v>
                </c:pt>
                <c:pt idx="2">
                  <c:v>0.12</c:v>
                </c:pt>
              </c:numCache>
            </c:numRef>
          </c:val>
          <c:extLst>
            <c:ext xmlns:c16="http://schemas.microsoft.com/office/drawing/2014/chart" uri="{C3380CC4-5D6E-409C-BE32-E72D297353CC}">
              <c16:uniqueId val="{00000000-0ABF-492C-8522-863A2EE9C690}"/>
            </c:ext>
          </c:extLst>
        </c:ser>
        <c:ser>
          <c:idx val="1"/>
          <c:order val="1"/>
          <c:tx>
            <c:strRef>
              <c:f>Feuil1!$C$1</c:f>
              <c:strCache>
                <c:ptCount val="1"/>
                <c:pt idx="0">
                  <c:v>Oui, plutôt</c:v>
                </c:pt>
              </c:strCache>
            </c:strRef>
          </c:tx>
          <c:spPr>
            <a:solidFill>
              <a:srgbClr val="ADC4F2"/>
            </a:solidFill>
            <a:ln>
              <a:noFill/>
            </a:ln>
            <a:effectLst/>
          </c:spPr>
          <c:invertIfNegative val="0"/>
          <c:dPt>
            <c:idx val="0"/>
            <c:invertIfNegative val="0"/>
            <c:bubble3D val="0"/>
            <c:extLst>
              <c:ext xmlns:c16="http://schemas.microsoft.com/office/drawing/2014/chart" uri="{C3380CC4-5D6E-409C-BE32-E72D297353CC}">
                <c16:uniqueId val="{00000001-0ABF-492C-8522-863A2EE9C690}"/>
              </c:ext>
            </c:extLst>
          </c:dPt>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Feuil1!$C$2:$C$4</c:f>
              <c:numCache>
                <c:formatCode>0%</c:formatCode>
                <c:ptCount val="3"/>
                <c:pt idx="0">
                  <c:v>0.55000000000000004</c:v>
                </c:pt>
                <c:pt idx="1">
                  <c:v>0.42</c:v>
                </c:pt>
                <c:pt idx="2">
                  <c:v>0.33</c:v>
                </c:pt>
              </c:numCache>
            </c:numRef>
          </c:val>
          <c:extLst>
            <c:ext xmlns:c16="http://schemas.microsoft.com/office/drawing/2014/chart" uri="{C3380CC4-5D6E-409C-BE32-E72D297353CC}">
              <c16:uniqueId val="{00000002-0ABF-492C-8522-863A2EE9C690}"/>
            </c:ext>
          </c:extLst>
        </c:ser>
        <c:ser>
          <c:idx val="2"/>
          <c:order val="2"/>
          <c:tx>
            <c:strRef>
              <c:f>Feuil1!$D$1</c:f>
              <c:strCache>
                <c:ptCount val="1"/>
                <c:pt idx="0">
                  <c:v>Non, pas vraiment</c:v>
                </c:pt>
              </c:strCache>
            </c:strRef>
          </c:tx>
          <c:spPr>
            <a:solidFill>
              <a:srgbClr val="FDC1B9"/>
            </a:solidFill>
            <a:ln>
              <a:noFill/>
            </a:ln>
            <a:effectLst/>
          </c:spPr>
          <c:invertIfNegative val="0"/>
          <c:dLbls>
            <c:dLbl>
              <c:idx val="0"/>
              <c:spPr>
                <a:noFill/>
                <a:ln>
                  <a:noFill/>
                </a:ln>
                <a:effectLst/>
              </c:spPr>
              <c:txPr>
                <a:bodyPr rot="0" spcFirstLastPara="1" vertOverflow="ellipsis" vert="horz" wrap="square" lIns="38100" tIns="19050" rIns="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0E5-4518-8DE0-02975ABEF8C2}"/>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Feuil1!$D$2:$D$4</c:f>
              <c:numCache>
                <c:formatCode>0%</c:formatCode>
                <c:ptCount val="3"/>
                <c:pt idx="0">
                  <c:v>0.19</c:v>
                </c:pt>
                <c:pt idx="1">
                  <c:v>0.28000000000000003</c:v>
                </c:pt>
                <c:pt idx="2">
                  <c:v>0.4</c:v>
                </c:pt>
              </c:numCache>
            </c:numRef>
          </c:val>
          <c:extLst>
            <c:ext xmlns:c16="http://schemas.microsoft.com/office/drawing/2014/chart" uri="{C3380CC4-5D6E-409C-BE32-E72D297353CC}">
              <c16:uniqueId val="{00000003-0ABF-492C-8522-863A2EE9C690}"/>
            </c:ext>
          </c:extLst>
        </c:ser>
        <c:ser>
          <c:idx val="3"/>
          <c:order val="3"/>
          <c:tx>
            <c:strRef>
              <c:f>Feuil1!$E$1</c:f>
              <c:strCache>
                <c:ptCount val="1"/>
                <c:pt idx="0">
                  <c:v>Non, pas du tout</c:v>
                </c:pt>
              </c:strCache>
            </c:strRef>
          </c:tx>
          <c:spPr>
            <a:solidFill>
              <a:schemeClr val="accent4"/>
            </a:solidFill>
            <a:ln>
              <a:noFill/>
            </a:ln>
            <a:effectLst/>
          </c:spPr>
          <c:invertIfNegative val="0"/>
          <c:dLbls>
            <c:dLbl>
              <c:idx val="0"/>
              <c:layout>
                <c:manualLayout>
                  <c:x val="0"/>
                  <c:y val="9.0144230769230768E-2"/>
                </c:manualLayout>
              </c:layout>
              <c:spPr>
                <a:noFill/>
                <a:ln>
                  <a:noFill/>
                </a:ln>
                <a:effectLst/>
              </c:spPr>
              <c:txPr>
                <a:bodyPr rot="0" spcFirstLastPara="1" vertOverflow="ellipsis" vert="horz" wrap="square" lIns="38100" tIns="19050" rIns="36000" bIns="19050" anchor="ctr" anchorCtr="0">
                  <a:spAutoFit/>
                </a:bodyPr>
                <a:lstStyle/>
                <a:p>
                  <a:pPr algn="ctr">
                    <a:defRPr lang="en-US" sz="900" b="1" i="0" u="none" strike="noStrike" kern="1200" baseline="0">
                      <a:solidFill>
                        <a:schemeClr val="accent4"/>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0E5-4518-8DE0-02975ABEF8C2}"/>
                </c:ext>
              </c:extLst>
            </c:dLbl>
            <c:dLbl>
              <c:idx val="1"/>
              <c:spPr>
                <a:noFill/>
                <a:ln>
                  <a:noFill/>
                </a:ln>
                <a:effectLst/>
              </c:spPr>
              <c:txPr>
                <a:bodyPr rot="0" spcFirstLastPara="1" vertOverflow="ellipsis" vert="horz" wrap="square" lIns="38100" tIns="19050" rIns="720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0E5-4518-8DE0-02975ABEF8C2}"/>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Feuil1!$E$2:$E$4</c:f>
              <c:numCache>
                <c:formatCode>0%</c:formatCode>
                <c:ptCount val="3"/>
                <c:pt idx="0">
                  <c:v>0.02</c:v>
                </c:pt>
                <c:pt idx="1">
                  <c:v>0.1</c:v>
                </c:pt>
                <c:pt idx="2">
                  <c:v>0.15</c:v>
                </c:pt>
              </c:numCache>
            </c:numRef>
          </c:val>
          <c:extLst>
            <c:ext xmlns:c16="http://schemas.microsoft.com/office/drawing/2014/chart" uri="{C3380CC4-5D6E-409C-BE32-E72D297353CC}">
              <c16:uniqueId val="{00000004-0ABF-492C-8522-863A2EE9C690}"/>
            </c:ext>
          </c:extLst>
        </c:ser>
        <c:ser>
          <c:idx val="4"/>
          <c:order val="4"/>
          <c:tx>
            <c:strRef>
              <c:f>Feuil1!$F$1</c:f>
              <c:strCache>
                <c:ptCount val="1"/>
                <c:pt idx="0">
                  <c:v>Ne se prononce pas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Feuil1!$F$2:$F$4</c:f>
              <c:numCache>
                <c:formatCode>General</c:formatCode>
                <c:ptCount val="3"/>
                <c:pt idx="0" formatCode="0%">
                  <c:v>0.01</c:v>
                </c:pt>
              </c:numCache>
            </c:numRef>
          </c:val>
          <c:extLst>
            <c:ext xmlns:c16="http://schemas.microsoft.com/office/drawing/2014/chart" uri="{C3380CC4-5D6E-409C-BE32-E72D297353CC}">
              <c16:uniqueId val="{00000005-0ABF-492C-8522-863A2EE9C690}"/>
            </c:ext>
          </c:extLst>
        </c:ser>
        <c:dLbls>
          <c:dLblPos val="ctr"/>
          <c:showLegendKey val="0"/>
          <c:showVal val="1"/>
          <c:showCatName val="0"/>
          <c:showSerName val="0"/>
          <c:showPercent val="0"/>
          <c:showBubbleSize val="0"/>
        </c:dLbls>
        <c:gapWidth val="100"/>
        <c:overlap val="100"/>
        <c:axId val="1147161568"/>
        <c:axId val="599551024"/>
      </c:barChart>
      <c:catAx>
        <c:axId val="1147161568"/>
        <c:scaling>
          <c:orientation val="maxMin"/>
        </c:scaling>
        <c:delete val="1"/>
        <c:axPos val="l"/>
        <c:numFmt formatCode="General" sourceLinked="1"/>
        <c:majorTickMark val="out"/>
        <c:minorTickMark val="none"/>
        <c:tickLblPos val="nextTo"/>
        <c:crossAx val="599551024"/>
        <c:crosses val="autoZero"/>
        <c:auto val="1"/>
        <c:lblAlgn val="ctr"/>
        <c:lblOffset val="100"/>
        <c:noMultiLvlLbl val="0"/>
      </c:catAx>
      <c:valAx>
        <c:axId val="599551024"/>
        <c:scaling>
          <c:orientation val="minMax"/>
        </c:scaling>
        <c:delete val="1"/>
        <c:axPos val="t"/>
        <c:numFmt formatCode="0%" sourceLinked="1"/>
        <c:majorTickMark val="none"/>
        <c:minorTickMark val="none"/>
        <c:tickLblPos val="nextTo"/>
        <c:crossAx val="1147161568"/>
        <c:crosses val="autoZero"/>
        <c:crossBetween val="between"/>
      </c:valAx>
      <c:spPr>
        <a:noFill/>
        <a:ln>
          <a:noFill/>
        </a:ln>
        <a:effectLst/>
      </c:spPr>
    </c:plotArea>
    <c:legend>
      <c:legendPos val="b"/>
      <c:layout>
        <c:manualLayout>
          <c:xMode val="edge"/>
          <c:yMode val="edge"/>
          <c:x val="0.18565627205512353"/>
          <c:y val="0.84088110530654825"/>
          <c:w val="0.8118340056043124"/>
          <c:h val="8.053371984462706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49626471032619"/>
          <c:y val="1.935865497868437E-3"/>
          <c:w val="0.58250373528967381"/>
          <c:h val="0.82066327412717999"/>
        </c:manualLayout>
      </c:layout>
      <c:barChart>
        <c:barDir val="bar"/>
        <c:grouping val="percentStacked"/>
        <c:varyColors val="0"/>
        <c:ser>
          <c:idx val="0"/>
          <c:order val="0"/>
          <c:tx>
            <c:strRef>
              <c:f>Feuil1!$B$1</c:f>
              <c:strCache>
                <c:ptCount val="1"/>
                <c:pt idx="0">
                  <c:v>Oui, tout à fait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Feuil1!$B$2:$B$4</c:f>
              <c:numCache>
                <c:formatCode>0%</c:formatCode>
                <c:ptCount val="3"/>
                <c:pt idx="0">
                  <c:v>0.21</c:v>
                </c:pt>
                <c:pt idx="1">
                  <c:v>0.12</c:v>
                </c:pt>
                <c:pt idx="2">
                  <c:v>0.12</c:v>
                </c:pt>
              </c:numCache>
            </c:numRef>
          </c:val>
          <c:extLst>
            <c:ext xmlns:c16="http://schemas.microsoft.com/office/drawing/2014/chart" uri="{C3380CC4-5D6E-409C-BE32-E72D297353CC}">
              <c16:uniqueId val="{00000000-0ABF-492C-8522-863A2EE9C690}"/>
            </c:ext>
          </c:extLst>
        </c:ser>
        <c:ser>
          <c:idx val="1"/>
          <c:order val="1"/>
          <c:tx>
            <c:strRef>
              <c:f>Feuil1!$C$1</c:f>
              <c:strCache>
                <c:ptCount val="1"/>
                <c:pt idx="0">
                  <c:v>Oui, plutôt</c:v>
                </c:pt>
              </c:strCache>
            </c:strRef>
          </c:tx>
          <c:spPr>
            <a:solidFill>
              <a:srgbClr val="ADC4F2"/>
            </a:solidFill>
            <a:ln>
              <a:noFill/>
            </a:ln>
            <a:effectLst/>
          </c:spPr>
          <c:invertIfNegative val="0"/>
          <c:dPt>
            <c:idx val="0"/>
            <c:invertIfNegative val="0"/>
            <c:bubble3D val="0"/>
            <c:extLst>
              <c:ext xmlns:c16="http://schemas.microsoft.com/office/drawing/2014/chart" uri="{C3380CC4-5D6E-409C-BE32-E72D297353CC}">
                <c16:uniqueId val="{00000001-0ABF-492C-8522-863A2EE9C690}"/>
              </c:ext>
            </c:extLst>
          </c:dPt>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Feuil1!$C$2:$C$4</c:f>
              <c:numCache>
                <c:formatCode>0%</c:formatCode>
                <c:ptCount val="3"/>
                <c:pt idx="0">
                  <c:v>0.5</c:v>
                </c:pt>
                <c:pt idx="1">
                  <c:v>0.32</c:v>
                </c:pt>
                <c:pt idx="2">
                  <c:v>0.32</c:v>
                </c:pt>
              </c:numCache>
            </c:numRef>
          </c:val>
          <c:extLst>
            <c:ext xmlns:c16="http://schemas.microsoft.com/office/drawing/2014/chart" uri="{C3380CC4-5D6E-409C-BE32-E72D297353CC}">
              <c16:uniqueId val="{00000002-0ABF-492C-8522-863A2EE9C690}"/>
            </c:ext>
          </c:extLst>
        </c:ser>
        <c:ser>
          <c:idx val="2"/>
          <c:order val="2"/>
          <c:tx>
            <c:strRef>
              <c:f>Feuil1!$D$1</c:f>
              <c:strCache>
                <c:ptCount val="1"/>
                <c:pt idx="0">
                  <c:v>Non, pas vraiment</c:v>
                </c:pt>
              </c:strCache>
            </c:strRef>
          </c:tx>
          <c:spPr>
            <a:solidFill>
              <a:srgbClr val="FDC1B9"/>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Feuil1!$D$2:$D$4</c:f>
              <c:numCache>
                <c:formatCode>0%</c:formatCode>
                <c:ptCount val="3"/>
                <c:pt idx="0">
                  <c:v>0.25</c:v>
                </c:pt>
                <c:pt idx="1">
                  <c:v>0.4</c:v>
                </c:pt>
                <c:pt idx="2">
                  <c:v>0.44</c:v>
                </c:pt>
              </c:numCache>
            </c:numRef>
          </c:val>
          <c:extLst>
            <c:ext xmlns:c16="http://schemas.microsoft.com/office/drawing/2014/chart" uri="{C3380CC4-5D6E-409C-BE32-E72D297353CC}">
              <c16:uniqueId val="{00000003-0ABF-492C-8522-863A2EE9C690}"/>
            </c:ext>
          </c:extLst>
        </c:ser>
        <c:ser>
          <c:idx val="3"/>
          <c:order val="3"/>
          <c:tx>
            <c:strRef>
              <c:f>Feuil1!$E$1</c:f>
              <c:strCache>
                <c:ptCount val="1"/>
                <c:pt idx="0">
                  <c:v>Non, pas du tout</c:v>
                </c:pt>
              </c:strCache>
            </c:strRef>
          </c:tx>
          <c:spPr>
            <a:solidFill>
              <a:schemeClr val="accent4"/>
            </a:solidFill>
            <a:ln>
              <a:noFill/>
            </a:ln>
            <a:effectLst/>
          </c:spPr>
          <c:invertIfNegative val="0"/>
          <c:dLbls>
            <c:dLbl>
              <c:idx val="1"/>
              <c:spPr>
                <a:noFill/>
                <a:ln>
                  <a:noFill/>
                </a:ln>
                <a:effectLst/>
              </c:spPr>
              <c:txPr>
                <a:bodyPr rot="0" spcFirstLastPara="1" vertOverflow="ellipsis" vert="horz" wrap="square" lIns="38100" tIns="19050" rIns="2160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BE0-4DE3-8875-707A61DC0681}"/>
                </c:ext>
              </c:extLst>
            </c:dLbl>
            <c:dLbl>
              <c:idx val="2"/>
              <c:spPr>
                <a:noFill/>
                <a:ln>
                  <a:noFill/>
                </a:ln>
                <a:effectLst/>
              </c:spPr>
              <c:txPr>
                <a:bodyPr rot="0" spcFirstLastPara="1" vertOverflow="ellipsis" vert="horz" wrap="square" lIns="38100" tIns="19050" rIns="2160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BE0-4DE3-8875-707A61DC0681}"/>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Feuil1!$E$2:$E$4</c:f>
              <c:numCache>
                <c:formatCode>0%</c:formatCode>
                <c:ptCount val="3"/>
                <c:pt idx="0">
                  <c:v>0.04</c:v>
                </c:pt>
                <c:pt idx="1">
                  <c:v>0.15</c:v>
                </c:pt>
                <c:pt idx="2">
                  <c:v>0.11</c:v>
                </c:pt>
              </c:numCache>
            </c:numRef>
          </c:val>
          <c:extLst>
            <c:ext xmlns:c16="http://schemas.microsoft.com/office/drawing/2014/chart" uri="{C3380CC4-5D6E-409C-BE32-E72D297353CC}">
              <c16:uniqueId val="{00000004-0ABF-492C-8522-863A2EE9C690}"/>
            </c:ext>
          </c:extLst>
        </c:ser>
        <c:ser>
          <c:idx val="4"/>
          <c:order val="4"/>
          <c:tx>
            <c:strRef>
              <c:f>Feuil1!$F$1</c:f>
              <c:strCache>
                <c:ptCount val="1"/>
                <c:pt idx="0">
                  <c:v>Ne se prononce pas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 efficaces pour te protéger de contenus choquants / pas de ton âge quand tu es sur Internet</c:v>
                </c:pt>
                <c:pt idx="1">
                  <c:v>… intrusifs, tu sens que tes parents ne te font pas confiance quand tu es sur internet </c:v>
                </c:pt>
                <c:pt idx="2">
                  <c:v>… inutiles car ils ne fonctionnent pas bien ou tu sais comment les contourner</c:v>
                </c:pt>
              </c:strCache>
            </c:strRef>
          </c:cat>
          <c:val>
            <c:numRef>
              <c:f>Feuil1!$F$2:$F$4</c:f>
              <c:numCache>
                <c:formatCode>0%</c:formatCode>
                <c:ptCount val="3"/>
                <c:pt idx="1">
                  <c:v>0.01</c:v>
                </c:pt>
                <c:pt idx="2">
                  <c:v>0.01</c:v>
                </c:pt>
              </c:numCache>
            </c:numRef>
          </c:val>
          <c:extLst>
            <c:ext xmlns:c16="http://schemas.microsoft.com/office/drawing/2014/chart" uri="{C3380CC4-5D6E-409C-BE32-E72D297353CC}">
              <c16:uniqueId val="{00000005-0ABF-492C-8522-863A2EE9C690}"/>
            </c:ext>
          </c:extLst>
        </c:ser>
        <c:dLbls>
          <c:dLblPos val="ctr"/>
          <c:showLegendKey val="0"/>
          <c:showVal val="1"/>
          <c:showCatName val="0"/>
          <c:showSerName val="0"/>
          <c:showPercent val="0"/>
          <c:showBubbleSize val="0"/>
        </c:dLbls>
        <c:gapWidth val="100"/>
        <c:overlap val="100"/>
        <c:axId val="1147161568"/>
        <c:axId val="599551024"/>
      </c:barChart>
      <c:catAx>
        <c:axId val="1147161568"/>
        <c:scaling>
          <c:orientation val="maxMin"/>
        </c:scaling>
        <c:delete val="1"/>
        <c:axPos val="l"/>
        <c:numFmt formatCode="General" sourceLinked="1"/>
        <c:majorTickMark val="out"/>
        <c:minorTickMark val="none"/>
        <c:tickLblPos val="nextTo"/>
        <c:crossAx val="599551024"/>
        <c:crosses val="autoZero"/>
        <c:auto val="1"/>
        <c:lblAlgn val="ctr"/>
        <c:lblOffset val="100"/>
        <c:noMultiLvlLbl val="0"/>
      </c:catAx>
      <c:valAx>
        <c:axId val="599551024"/>
        <c:scaling>
          <c:orientation val="minMax"/>
        </c:scaling>
        <c:delete val="1"/>
        <c:axPos val="t"/>
        <c:numFmt formatCode="0%" sourceLinked="1"/>
        <c:majorTickMark val="none"/>
        <c:minorTickMark val="none"/>
        <c:tickLblPos val="nextTo"/>
        <c:crossAx val="1147161568"/>
        <c:crosses val="autoZero"/>
        <c:crossBetween val="between"/>
      </c:valAx>
      <c:spPr>
        <a:noFill/>
        <a:ln>
          <a:noFill/>
        </a:ln>
        <a:effectLst/>
      </c:spPr>
    </c:plotArea>
    <c:legend>
      <c:legendPos val="b"/>
      <c:layout>
        <c:manualLayout>
          <c:xMode val="edge"/>
          <c:yMode val="edge"/>
          <c:x val="0.18565627205512353"/>
          <c:y val="0.84088110530654825"/>
          <c:w val="0.8118340056043124"/>
          <c:h val="8.053371984462706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25095730247149"/>
          <c:y val="8.2654868364237119E-2"/>
          <c:w val="0.36558793690816871"/>
          <c:h val="0.82139789858382828"/>
        </c:manualLayout>
      </c:layout>
      <c:doughnutChart>
        <c:varyColors val="1"/>
        <c:ser>
          <c:idx val="0"/>
          <c:order val="0"/>
          <c:tx>
            <c:strRef>
              <c:f>Feuil1!$B$1</c:f>
              <c:strCache>
                <c:ptCount val="1"/>
                <c:pt idx="0">
                  <c:v>Colonne1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F193-46F4-BA22-51A1064AF37E}"/>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F193-46F4-BA22-51A1064AF37E}"/>
              </c:ext>
            </c:extLst>
          </c:dPt>
          <c:dPt>
            <c:idx val="2"/>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F193-46F4-BA22-51A1064AF37E}"/>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F193-46F4-BA22-51A1064AF37E}"/>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F193-46F4-BA22-51A1064AF37E}"/>
              </c:ext>
            </c:extLst>
          </c:dPt>
          <c:dLbls>
            <c:dLbl>
              <c:idx val="3"/>
              <c:layout>
                <c:manualLayout>
                  <c:x val="-5.1879976865170506E-17"/>
                  <c:y val="-6.35806679724900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193-46F4-BA22-51A1064AF37E}"/>
                </c:ext>
              </c:extLst>
            </c:dLbl>
            <c:dLbl>
              <c:idx val="4"/>
              <c:layout>
                <c:manualLayout>
                  <c:x val="-5.8011917009201025E-2"/>
                  <c:y val="-9.5371001958735144E-2"/>
                </c:manualLayout>
              </c:layout>
              <c:tx>
                <c:rich>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fld id="{064ECC55-1AAD-4245-8E7E-FDF60BBA42D3}" type="VALUE">
                      <a:rPr lang="fr-FR" sz="800" smtClean="0">
                        <a:solidFill>
                          <a:schemeClr val="bg1">
                            <a:lumMod val="65000"/>
                          </a:schemeClr>
                        </a:solidFill>
                      </a:rPr>
                      <a:pPr>
                        <a:defRPr sz="1050" b="1">
                          <a:solidFill>
                            <a:schemeClr val="bg1">
                              <a:lumMod val="65000"/>
                            </a:schemeClr>
                          </a:solidFill>
                        </a:defRPr>
                      </a:pPr>
                      <a:t>[VALEUR]</a:t>
                    </a:fld>
                    <a:r>
                      <a:rPr lang="fr-FR" sz="1050" dirty="0">
                        <a:solidFill>
                          <a:schemeClr val="bg1">
                            <a:lumMod val="65000"/>
                          </a:schemeClr>
                        </a:solidFill>
                      </a:rPr>
                      <a:t> </a:t>
                    </a:r>
                    <a:r>
                      <a:rPr lang="fr-FR" sz="700" b="0" i="1" dirty="0">
                        <a:solidFill>
                          <a:schemeClr val="bg1">
                            <a:lumMod val="65000"/>
                          </a:schemeClr>
                        </a:solidFill>
                      </a:rPr>
                      <a:t>ne se </a:t>
                    </a:r>
                    <a:r>
                      <a:rPr lang="fr-FR" sz="700" b="0" i="1" dirty="0" err="1">
                        <a:solidFill>
                          <a:schemeClr val="bg1">
                            <a:lumMod val="65000"/>
                          </a:schemeClr>
                        </a:solidFill>
                      </a:rPr>
                      <a:t>prononce</a:t>
                    </a:r>
                    <a:r>
                      <a:rPr lang="fr-FR" sz="700" b="0" i="1" dirty="0">
                        <a:solidFill>
                          <a:schemeClr val="bg1">
                            <a:lumMod val="65000"/>
                          </a:schemeClr>
                        </a:solidFill>
                      </a:rPr>
                      <a:t> pas</a:t>
                    </a:r>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193-46F4-BA22-51A1064AF37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Feuil1!$A$2:$A$5</c:f>
              <c:strCache>
                <c:ptCount val="4"/>
                <c:pt idx="0">
                  <c:v>Très</c:v>
                </c:pt>
                <c:pt idx="1">
                  <c:v>Assez</c:v>
                </c:pt>
                <c:pt idx="2">
                  <c:v>Pas vraiment</c:v>
                </c:pt>
                <c:pt idx="3">
                  <c:v>Pas du tout</c:v>
                </c:pt>
              </c:strCache>
            </c:strRef>
          </c:cat>
          <c:val>
            <c:numRef>
              <c:f>Feuil1!$B$2:$B$5</c:f>
              <c:numCache>
                <c:formatCode>0%</c:formatCode>
                <c:ptCount val="4"/>
                <c:pt idx="0">
                  <c:v>0.1</c:v>
                </c:pt>
                <c:pt idx="1">
                  <c:v>0.39</c:v>
                </c:pt>
                <c:pt idx="2">
                  <c:v>0.45</c:v>
                </c:pt>
                <c:pt idx="3">
                  <c:v>0.06</c:v>
                </c:pt>
              </c:numCache>
            </c:numRef>
          </c:val>
          <c:extLst>
            <c:ext xmlns:c16="http://schemas.microsoft.com/office/drawing/2014/chart" uri="{C3380CC4-5D6E-409C-BE32-E72D297353CC}">
              <c16:uniqueId val="{0000000A-F193-46F4-BA22-51A1064AF37E}"/>
            </c:ext>
          </c:extLst>
        </c:ser>
        <c:dLbls>
          <c:showLegendKey val="0"/>
          <c:showVal val="1"/>
          <c:showCatName val="0"/>
          <c:showSerName val="0"/>
          <c:showPercent val="0"/>
          <c:showBubbleSize val="0"/>
          <c:showLeaderLines val="0"/>
        </c:dLbls>
        <c:firstSliceAng val="347"/>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34648366675421"/>
          <c:y val="3.814840078349406E-2"/>
          <c:w val="0.38256703456939822"/>
          <c:h val="0.85954629936732219"/>
        </c:manualLayout>
      </c:layout>
      <c:doughnutChart>
        <c:varyColors val="1"/>
        <c:ser>
          <c:idx val="0"/>
          <c:order val="0"/>
          <c:tx>
            <c:strRef>
              <c:f>Feuil1!$B$1</c:f>
              <c:strCache>
                <c:ptCount val="1"/>
                <c:pt idx="0">
                  <c:v>Colonne1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CE5D-4B13-918F-6F15C327C336}"/>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CE5D-4B13-918F-6F15C327C336}"/>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CE5D-4B13-918F-6F15C327C336}"/>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CE5D-4B13-918F-6F15C327C336}"/>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CE5D-4B13-918F-6F15C327C336}"/>
              </c:ext>
            </c:extLst>
          </c:dPt>
          <c:dLbls>
            <c:dLbl>
              <c:idx val="0"/>
              <c:layout>
                <c:manualLayout>
                  <c:x val="0.15649012638732263"/>
                  <c:y val="-1.2123757016714956E-2"/>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fld id="{4FC16734-B473-4E15-A4E9-1CC864258F34}" type="CATEGORYNAME">
                      <a:rPr lang="en-US" sz="2000" b="1" i="0" u="none" strike="noStrike" kern="1200" baseline="0" dirty="0">
                        <a:solidFill>
                          <a:schemeClr val="accent4">
                            <a:lumMod val="50000"/>
                          </a:schemeClr>
                        </a:solidFill>
                        <a:latin typeface="+mn-lt"/>
                        <a:ea typeface="+mn-ea"/>
                        <a:cs typeface="+mn-cs"/>
                      </a:rPr>
                      <a:pPr>
                        <a:defRPr b="1"/>
                      </a:pPr>
                      <a:t>[NOM DE CATÉGORIE]</a:t>
                    </a:fld>
                    <a:endParaRPr lang="en-US" sz="1600" b="1" i="0" u="none" strike="noStrike" kern="1200" baseline="0" dirty="0">
                      <a:solidFill>
                        <a:schemeClr val="accent4">
                          <a:lumMod val="50000"/>
                        </a:schemeClr>
                      </a:solidFill>
                      <a:latin typeface="+mn-lt"/>
                      <a:ea typeface="+mn-ea"/>
                      <a:cs typeface="+mn-cs"/>
                    </a:endParaRPr>
                  </a:p>
                  <a:p>
                    <a:pPr>
                      <a:defRPr b="1"/>
                    </a:pPr>
                    <a:fld id="{18BF5057-AC9C-4C56-9E38-461A84CBB0B8}" type="VALUE">
                      <a:rPr lang="en-US" sz="3200" b="1" i="0" u="none" strike="noStrike" kern="1200" baseline="0" dirty="0">
                        <a:solidFill>
                          <a:schemeClr val="accent4"/>
                        </a:solidFill>
                        <a:latin typeface="+mn-lt"/>
                        <a:ea typeface="+mn-ea"/>
                        <a:cs typeface="+mn-cs"/>
                      </a:rPr>
                      <a:pPr>
                        <a:defRPr b="1"/>
                      </a:pPr>
                      <a:t>[VALEUR]</a:t>
                    </a:fld>
                    <a:endParaRPr lang="fr-FR"/>
                  </a:p>
                </c:rich>
              </c:tx>
              <c:spPr>
                <a:solidFill>
                  <a:srgbClr val="FFF4F3"/>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07129861798613"/>
                      <c:h val="0.27995068743468271"/>
                    </c:manualLayout>
                  </c15:layout>
                  <c15:dlblFieldTable/>
                  <c15:showDataLabelsRange val="0"/>
                </c:ext>
                <c:ext xmlns:c16="http://schemas.microsoft.com/office/drawing/2014/chart" uri="{C3380CC4-5D6E-409C-BE32-E72D297353CC}">
                  <c16:uniqueId val="{00000001-CE5D-4B13-918F-6F15C327C336}"/>
                </c:ext>
              </c:extLst>
            </c:dLbl>
            <c:dLbl>
              <c:idx val="1"/>
              <c:layout>
                <c:manualLayout>
                  <c:x val="-0.15634913525812127"/>
                  <c:y val="-9.4059838419995365E-2"/>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fld id="{750A5AD3-5D10-4C76-A868-1A5564A13D8A}" type="CATEGORYNAME">
                      <a:rPr lang="en-US" sz="2000" b="1" i="0" u="none" strike="noStrike" kern="1200" baseline="0">
                        <a:solidFill>
                          <a:schemeClr val="accent1">
                            <a:lumMod val="50000"/>
                          </a:schemeClr>
                        </a:solidFill>
                        <a:latin typeface="+mn-lt"/>
                        <a:ea typeface="+mn-ea"/>
                        <a:cs typeface="+mn-cs"/>
                      </a:rPr>
                      <a:pPr>
                        <a:defRPr b="1">
                          <a:solidFill>
                            <a:schemeClr val="bg1">
                              <a:lumMod val="50000"/>
                            </a:schemeClr>
                          </a:solidFill>
                        </a:defRPr>
                      </a:pPr>
                      <a:t>[NOM DE CATÉGORIE]</a:t>
                    </a:fld>
                    <a:endParaRPr lang="en-US" sz="1600" b="1" i="0" u="none" strike="noStrike" kern="1200" baseline="0" dirty="0">
                      <a:solidFill>
                        <a:schemeClr val="accent1">
                          <a:lumMod val="50000"/>
                        </a:schemeClr>
                      </a:solidFill>
                      <a:latin typeface="+mn-lt"/>
                      <a:ea typeface="+mn-ea"/>
                      <a:cs typeface="+mn-cs"/>
                    </a:endParaRPr>
                  </a:p>
                  <a:p>
                    <a:pPr>
                      <a:defRPr b="1">
                        <a:solidFill>
                          <a:schemeClr val="bg1">
                            <a:lumMod val="50000"/>
                          </a:schemeClr>
                        </a:solidFill>
                      </a:defRPr>
                    </a:pPr>
                    <a:fld id="{13A9DF4E-CF1F-44A4-A90F-FF59A3CC88B3}" type="VALUE">
                      <a:rPr lang="en-US" sz="3200" b="1" i="0" u="none" strike="noStrike" kern="1200" baseline="0">
                        <a:solidFill>
                          <a:schemeClr val="accent1"/>
                        </a:solidFill>
                        <a:latin typeface="+mn-lt"/>
                        <a:ea typeface="+mn-ea"/>
                        <a:cs typeface="+mn-cs"/>
                      </a:rPr>
                      <a:pPr>
                        <a:defRPr b="1">
                          <a:solidFill>
                            <a:schemeClr val="bg1">
                              <a:lumMod val="50000"/>
                            </a:schemeClr>
                          </a:solidFill>
                        </a:defRPr>
                      </a:pPr>
                      <a:t>[VALEUR]</a:t>
                    </a:fld>
                    <a:endParaRPr lang="fr-FR"/>
                  </a:p>
                </c:rich>
              </c:tx>
              <c:spPr>
                <a:solidFill>
                  <a:srgbClr val="F1F5FD"/>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83546942414342"/>
                      <c:h val="0.27093900386114883"/>
                    </c:manualLayout>
                  </c15:layout>
                  <c15:dlblFieldTable/>
                  <c15:showDataLabelsRange val="0"/>
                </c:ext>
                <c:ext xmlns:c16="http://schemas.microsoft.com/office/drawing/2014/chart" uri="{C3380CC4-5D6E-409C-BE32-E72D297353CC}">
                  <c16:uniqueId val="{00000003-CE5D-4B13-918F-6F15C327C336}"/>
                </c:ext>
              </c:extLst>
            </c:dLbl>
            <c:dLbl>
              <c:idx val="2"/>
              <c:layout>
                <c:manualLayout>
                  <c:x val="0.10353589708795105"/>
                  <c:y val="-5.1093074338066452E-2"/>
                </c:manualLayout>
              </c:layout>
              <c:tx>
                <c:rich>
                  <a:bodyPr rot="0" spcFirstLastPara="1" vertOverflow="clip" horzOverflow="clip" vert="horz" wrap="square" lIns="36576" tIns="18288" rIns="36576" bIns="18288" anchor="ctr" anchorCtr="0">
                    <a:spAutoFit/>
                  </a:bodyPr>
                  <a:lstStyle/>
                  <a:p>
                    <a:pPr algn="l">
                      <a:defRPr sz="800" b="1" i="0" u="none" strike="noStrike" kern="1200" baseline="0">
                        <a:solidFill>
                          <a:schemeClr val="dk1">
                            <a:lumMod val="65000"/>
                            <a:lumOff val="35000"/>
                          </a:schemeClr>
                        </a:solidFill>
                        <a:latin typeface="+mn-lt"/>
                        <a:ea typeface="+mn-ea"/>
                        <a:cs typeface="+mn-cs"/>
                      </a:defRPr>
                    </a:pPr>
                    <a:fld id="{D1A2D71D-58B1-4CA7-BFA5-972CB114A736}" type="VALUE">
                      <a:rPr lang="fr-FR" sz="800" b="1" smtClean="0">
                        <a:solidFill>
                          <a:schemeClr val="bg1">
                            <a:lumMod val="65000"/>
                          </a:schemeClr>
                        </a:solidFill>
                      </a:rPr>
                      <a:pPr algn="l">
                        <a:defRPr sz="800" b="1"/>
                      </a:pPr>
                      <a:t>[VALEUR]</a:t>
                    </a:fld>
                    <a:r>
                      <a:rPr lang="fr-FR" sz="800" b="1" dirty="0">
                        <a:solidFill>
                          <a:schemeClr val="bg1">
                            <a:lumMod val="65000"/>
                          </a:schemeClr>
                        </a:solidFill>
                      </a:rPr>
                      <a:t> </a:t>
                    </a:r>
                    <a:r>
                      <a:rPr lang="fr-FR" sz="700" b="0" i="1" dirty="0">
                        <a:solidFill>
                          <a:schemeClr val="bg1">
                            <a:lumMod val="65000"/>
                          </a:schemeClr>
                        </a:solidFill>
                      </a:rPr>
                      <a:t>ne se prononce pas</a:t>
                    </a:r>
                  </a:p>
                </c:rich>
              </c:tx>
              <c:spPr>
                <a:noFill/>
                <a:ln>
                  <a:noFill/>
                </a:ln>
                <a:effectLst/>
              </c:spPr>
              <c:txPr>
                <a:bodyPr rot="0" spcFirstLastPara="1" vertOverflow="clip" horzOverflow="clip" vert="horz" wrap="square" lIns="36576" tIns="18288" rIns="36576" bIns="18288" anchor="ctr" anchorCtr="0">
                  <a:spAutoFit/>
                </a:bodyPr>
                <a:lstStyle/>
                <a:p>
                  <a:pPr algn="l">
                    <a:defRPr sz="800"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370439569230041"/>
                      <c:h val="2.9332465565686465E-2"/>
                    </c:manualLayout>
                  </c15:layout>
                  <c15:dlblFieldTable/>
                  <c15:showDataLabelsRange val="0"/>
                </c:ext>
                <c:ext xmlns:c16="http://schemas.microsoft.com/office/drawing/2014/chart" uri="{C3380CC4-5D6E-409C-BE32-E72D297353CC}">
                  <c16:uniqueId val="{00000005-CE5D-4B13-918F-6F15C327C336}"/>
                </c:ext>
              </c:extLst>
            </c:dLbl>
            <c:dLbl>
              <c:idx val="3"/>
              <c:layout>
                <c:manualLayout>
                  <c:x val="-0.15705665336637351"/>
                  <c:y val="-0.15259372829277146"/>
                </c:manualLayout>
              </c:layout>
              <c:tx>
                <c:rich>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mn-lt"/>
                        <a:ea typeface="+mn-ea"/>
                        <a:cs typeface="+mn-cs"/>
                      </a:defRPr>
                    </a:pPr>
                    <a:fld id="{BFD6E8E4-D1F0-45AD-AC1A-A6C8CC042241}" type="CATEGORYNAME">
                      <a:rPr lang="en-US" sz="1100" b="1" i="0" u="none" strike="noStrike" kern="1200" baseline="0">
                        <a:solidFill>
                          <a:schemeClr val="bg1">
                            <a:lumMod val="50000"/>
                          </a:schemeClr>
                        </a:solidFill>
                        <a:latin typeface="+mn-lt"/>
                        <a:ea typeface="+mn-ea"/>
                        <a:cs typeface="+mn-cs"/>
                      </a:rPr>
                      <a:pPr>
                        <a:defRPr/>
                      </a:pPr>
                      <a:t>[NOM DE CATÉGORIE]</a:t>
                    </a:fld>
                    <a:r>
                      <a:rPr lang="en-US" sz="1100" b="1" i="0" u="none" strike="noStrike" kern="1200" baseline="0" dirty="0">
                        <a:solidFill>
                          <a:schemeClr val="bg1">
                            <a:lumMod val="75000"/>
                          </a:schemeClr>
                        </a:solidFill>
                        <a:latin typeface="+mn-lt"/>
                        <a:ea typeface="+mn-ea"/>
                        <a:cs typeface="+mn-cs"/>
                      </a:rPr>
                      <a:t>
</a:t>
                    </a:r>
                    <a:fld id="{BD91E1D3-8242-4C2A-9A2D-0377E4744808}" type="VALUE">
                      <a:rPr lang="en-US" sz="2400" b="1" i="0" u="none" strike="noStrike" kern="1200" baseline="0">
                        <a:solidFill>
                          <a:schemeClr val="bg1">
                            <a:lumMod val="75000"/>
                          </a:schemeClr>
                        </a:solidFill>
                        <a:latin typeface="+mn-lt"/>
                        <a:ea typeface="+mn-ea"/>
                        <a:cs typeface="+mn-cs"/>
                      </a:rPr>
                      <a:pPr>
                        <a:defRPr/>
                      </a:pPr>
                      <a:t>[VALEUR]</a:t>
                    </a:fld>
                    <a:endParaRPr lang="en-US" sz="1100" b="1" i="0" u="none" strike="noStrike" kern="1200" baseline="0" dirty="0">
                      <a:solidFill>
                        <a:schemeClr val="bg1">
                          <a:lumMod val="75000"/>
                        </a:schemeClr>
                      </a:solidFill>
                      <a:latin typeface="+mn-lt"/>
                      <a:ea typeface="+mn-ea"/>
                      <a:cs typeface="+mn-cs"/>
                    </a:endParaRPr>
                  </a:p>
                </c:rich>
              </c:tx>
              <c:spPr>
                <a:solidFill>
                  <a:schemeClr val="bg1">
                    <a:lumMod val="95000"/>
                  </a:schemeClr>
                </a:solidFill>
                <a:ln>
                  <a:no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7009512973969171"/>
                      <c:h val="0.35886531036252239"/>
                    </c:manualLayout>
                  </c15:layout>
                  <c15:dlblFieldTable/>
                  <c15:showDataLabelsRange val="0"/>
                </c:ext>
                <c:ext xmlns:c16="http://schemas.microsoft.com/office/drawing/2014/chart" uri="{C3380CC4-5D6E-409C-BE32-E72D297353CC}">
                  <c16:uniqueId val="{00000007-CE5D-4B13-918F-6F15C327C336}"/>
                </c:ext>
              </c:extLst>
            </c:dLbl>
            <c:spPr>
              <a:solidFill>
                <a:srgbClr val="FFF4F3"/>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Feuil1!$A$2:$A$4</c:f>
              <c:strCache>
                <c:ptCount val="3"/>
                <c:pt idx="0">
                  <c:v>OUI</c:v>
                </c:pt>
                <c:pt idx="1">
                  <c:v>NON</c:v>
                </c:pt>
                <c:pt idx="2">
                  <c:v>Ne se prononce pas</c:v>
                </c:pt>
              </c:strCache>
            </c:strRef>
          </c:cat>
          <c:val>
            <c:numRef>
              <c:f>Feuil1!$B$2:$B$4</c:f>
              <c:numCache>
                <c:formatCode>0%</c:formatCode>
                <c:ptCount val="3"/>
                <c:pt idx="0">
                  <c:v>0.16</c:v>
                </c:pt>
                <c:pt idx="1">
                  <c:v>0.83</c:v>
                </c:pt>
                <c:pt idx="2">
                  <c:v>0.01</c:v>
                </c:pt>
              </c:numCache>
            </c:numRef>
          </c:val>
          <c:extLst>
            <c:ext xmlns:c16="http://schemas.microsoft.com/office/drawing/2014/chart" uri="{C3380CC4-5D6E-409C-BE32-E72D297353CC}">
              <c16:uniqueId val="{0000000A-CE5D-4B13-918F-6F15C327C336}"/>
            </c:ext>
          </c:extLst>
        </c:ser>
        <c:dLbls>
          <c:showLegendKey val="0"/>
          <c:showVal val="1"/>
          <c:showCatName val="0"/>
          <c:showSerName val="0"/>
          <c:showPercent val="0"/>
          <c:showBubbleSize val="0"/>
          <c:showLeaderLines val="0"/>
        </c:dLbls>
        <c:firstSliceAng val="54"/>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98226280993272E-2"/>
          <c:y val="2.2991252783773862E-2"/>
          <c:w val="0.94725977239167036"/>
          <c:h val="0.94274196092350881"/>
        </c:manualLayout>
      </c:layout>
      <c:barChart>
        <c:barDir val="bar"/>
        <c:grouping val="percentStacked"/>
        <c:varyColors val="0"/>
        <c:ser>
          <c:idx val="0"/>
          <c:order val="0"/>
          <c:tx>
            <c:strRef>
              <c:f>Feuil1!$B$1</c:f>
              <c:strCache>
                <c:ptCount val="1"/>
                <c:pt idx="0">
                  <c:v>Oui</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9CD2-4F54-A0EA-EE410AE24E60}"/>
              </c:ext>
            </c:extLst>
          </c:dPt>
          <c:dPt>
            <c:idx val="1"/>
            <c:invertIfNegative val="0"/>
            <c:bubble3D val="0"/>
            <c:extLst>
              <c:ext xmlns:c16="http://schemas.microsoft.com/office/drawing/2014/chart" uri="{C3380CC4-5D6E-409C-BE32-E72D297353CC}">
                <c16:uniqueId val="{00000001-9CD2-4F54-A0EA-EE410AE24E60}"/>
              </c:ext>
            </c:extLst>
          </c:dPt>
          <c:dPt>
            <c:idx val="2"/>
            <c:invertIfNegative val="0"/>
            <c:bubble3D val="0"/>
            <c:extLst>
              <c:ext xmlns:c16="http://schemas.microsoft.com/office/drawing/2014/chart" uri="{C3380CC4-5D6E-409C-BE32-E72D297353CC}">
                <c16:uniqueId val="{00000002-9CD2-4F54-A0EA-EE410AE24E60}"/>
              </c:ext>
            </c:extLst>
          </c:dPt>
          <c:dPt>
            <c:idx val="3"/>
            <c:invertIfNegative val="0"/>
            <c:bubble3D val="0"/>
            <c:extLst>
              <c:ext xmlns:c16="http://schemas.microsoft.com/office/drawing/2014/chart" uri="{C3380CC4-5D6E-409C-BE32-E72D297353CC}">
                <c16:uniqueId val="{00000003-9CD2-4F54-A0EA-EE410AE24E60}"/>
              </c:ext>
            </c:extLst>
          </c:dPt>
          <c:dPt>
            <c:idx val="4"/>
            <c:invertIfNegative val="0"/>
            <c:bubble3D val="0"/>
            <c:extLst>
              <c:ext xmlns:c16="http://schemas.microsoft.com/office/drawing/2014/chart" uri="{C3380CC4-5D6E-409C-BE32-E72D297353CC}">
                <c16:uniqueId val="{00000004-9CD2-4F54-A0EA-EE410AE24E60}"/>
              </c:ext>
            </c:extLst>
          </c:dPt>
          <c:dPt>
            <c:idx val="5"/>
            <c:invertIfNegative val="0"/>
            <c:bubble3D val="0"/>
            <c:extLst>
              <c:ext xmlns:c16="http://schemas.microsoft.com/office/drawing/2014/chart" uri="{C3380CC4-5D6E-409C-BE32-E72D297353CC}">
                <c16:uniqueId val="{00000005-9CD2-4F54-A0EA-EE410AE24E60}"/>
              </c:ext>
            </c:extLst>
          </c:dPt>
          <c:dPt>
            <c:idx val="6"/>
            <c:invertIfNegative val="0"/>
            <c:bubble3D val="0"/>
            <c:extLst>
              <c:ext xmlns:c16="http://schemas.microsoft.com/office/drawing/2014/chart" uri="{C3380CC4-5D6E-409C-BE32-E72D297353CC}">
                <c16:uniqueId val="{00000006-9CD2-4F54-A0EA-EE410AE24E60}"/>
              </c:ext>
            </c:extLst>
          </c:dPt>
          <c:dPt>
            <c:idx val="7"/>
            <c:invertIfNegative val="0"/>
            <c:bubble3D val="0"/>
            <c:extLst>
              <c:ext xmlns:c16="http://schemas.microsoft.com/office/drawing/2014/chart" uri="{C3380CC4-5D6E-409C-BE32-E72D297353CC}">
                <c16:uniqueId val="{00000007-9CD2-4F54-A0EA-EE410AE24E60}"/>
              </c:ext>
            </c:extLst>
          </c:dPt>
          <c:dPt>
            <c:idx val="9"/>
            <c:invertIfNegative val="0"/>
            <c:bubble3D val="0"/>
            <c:extLst>
              <c:ext xmlns:c16="http://schemas.microsoft.com/office/drawing/2014/chart" uri="{C3380CC4-5D6E-409C-BE32-E72D297353CC}">
                <c16:uniqueId val="{00000008-9CD2-4F54-A0EA-EE410AE24E60}"/>
              </c:ext>
            </c:extLst>
          </c:dPt>
          <c:dPt>
            <c:idx val="13"/>
            <c:invertIfNegative val="0"/>
            <c:bubble3D val="0"/>
            <c:extLst>
              <c:ext xmlns:c16="http://schemas.microsoft.com/office/drawing/2014/chart" uri="{C3380CC4-5D6E-409C-BE32-E72D297353CC}">
                <c16:uniqueId val="{00000009-9CD2-4F54-A0EA-EE410AE24E60}"/>
              </c:ext>
            </c:extLst>
          </c:dPt>
          <c:dPt>
            <c:idx val="14"/>
            <c:invertIfNegative val="0"/>
            <c:bubble3D val="0"/>
            <c:extLst>
              <c:ext xmlns:c16="http://schemas.microsoft.com/office/drawing/2014/chart" uri="{C3380CC4-5D6E-409C-BE32-E72D297353CC}">
                <c16:uniqueId val="{0000000A-9CD2-4F54-A0EA-EE410AE24E60}"/>
              </c:ext>
            </c:extLst>
          </c:dPt>
          <c:dLbls>
            <c:dLbl>
              <c:idx val="3"/>
              <c:spPr>
                <a:noFill/>
                <a:ln>
                  <a:noFill/>
                </a:ln>
                <a:effectLst/>
              </c:spPr>
              <c:txPr>
                <a:bodyPr wrap="square" lIns="144000" tIns="19050" rIns="38100" bIns="19050" anchor="ctr">
                  <a:spAutoFit/>
                </a:bodyPr>
                <a:lstStyle/>
                <a:p>
                  <a:pPr>
                    <a:defRPr sz="1200" b="1">
                      <a:solidFill>
                        <a:schemeClr val="bg1"/>
                      </a:solidFill>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CD2-4F54-A0EA-EE410AE24E60}"/>
                </c:ext>
              </c:extLst>
            </c:dLbl>
            <c:dLbl>
              <c:idx val="4"/>
              <c:spPr>
                <a:noFill/>
                <a:ln>
                  <a:noFill/>
                </a:ln>
                <a:effectLst/>
              </c:spPr>
              <c:txPr>
                <a:bodyPr wrap="square" lIns="144000" tIns="19050" rIns="38100" bIns="19050" anchor="ctr">
                  <a:spAutoFit/>
                </a:bodyPr>
                <a:lstStyle/>
                <a:p>
                  <a:pPr>
                    <a:defRPr sz="1200" b="1">
                      <a:solidFill>
                        <a:schemeClr val="bg1"/>
                      </a:solidFill>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CD2-4F54-A0EA-EE410AE24E60}"/>
                </c:ext>
              </c:extLst>
            </c:dLbl>
            <c:spPr>
              <a:noFill/>
              <a:ln>
                <a:noFill/>
              </a:ln>
              <a:effectLst/>
            </c:spPr>
            <c:txPr>
              <a:bodyPr wrap="square" lIns="38100" tIns="19050" rIns="38100" bIns="19050" anchor="ctr">
                <a:spAutoFit/>
              </a:bodyPr>
              <a:lstStyle/>
              <a:p>
                <a:pPr>
                  <a:defRPr sz="1200" b="1">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Feuil1!$A$2:$A$6</c:f>
              <c:strCache>
                <c:ptCount val="5"/>
                <c:pt idx="0">
                  <c:v>Ton smartphone </c:v>
                </c:pt>
                <c:pt idx="1">
                  <c:v>Une console de jeux </c:v>
                </c:pt>
                <c:pt idx="2">
                  <c:v>Ton ordinateur</c:v>
                </c:pt>
                <c:pt idx="3">
                  <c:v>Le smartphone d’un autre membre de ta famille</c:v>
                </c:pt>
                <c:pt idx="4">
                  <c:v>L’ordinateur d’un autre membre de ta famille</c:v>
                </c:pt>
              </c:strCache>
            </c:strRef>
          </c:cat>
          <c:val>
            <c:numRef>
              <c:f>Feuil1!$B$2:$B$6</c:f>
              <c:numCache>
                <c:formatCode>0%</c:formatCode>
                <c:ptCount val="5"/>
                <c:pt idx="0">
                  <c:v>0.71</c:v>
                </c:pt>
                <c:pt idx="1">
                  <c:v>0.4</c:v>
                </c:pt>
                <c:pt idx="2">
                  <c:v>0.26</c:v>
                </c:pt>
                <c:pt idx="3">
                  <c:v>0.08</c:v>
                </c:pt>
                <c:pt idx="4">
                  <c:v>7.0000000000000007E-2</c:v>
                </c:pt>
              </c:numCache>
            </c:numRef>
          </c:val>
          <c:extLst>
            <c:ext xmlns:c16="http://schemas.microsoft.com/office/drawing/2014/chart" uri="{C3380CC4-5D6E-409C-BE32-E72D297353CC}">
              <c16:uniqueId val="{0000000B-9CD2-4F54-A0EA-EE410AE24E60}"/>
            </c:ext>
          </c:extLst>
        </c:ser>
        <c:ser>
          <c:idx val="1"/>
          <c:order val="1"/>
          <c:tx>
            <c:strRef>
              <c:f>Feuil1!$C$1</c:f>
              <c:strCache>
                <c:ptCount val="1"/>
                <c:pt idx="0">
                  <c:v>Non</c:v>
                </c:pt>
              </c:strCache>
            </c:strRef>
          </c:tx>
          <c:spPr>
            <a:solidFill>
              <a:schemeClr val="accent4"/>
            </a:solidFill>
          </c:spPr>
          <c:invertIfNegative val="0"/>
          <c:dLbls>
            <c:spPr>
              <a:noFill/>
              <a:ln>
                <a:noFill/>
              </a:ln>
              <a:effectLst/>
            </c:spPr>
            <c:txPr>
              <a:bodyPr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Feuil1!$A$2:$A$6</c:f>
              <c:strCache>
                <c:ptCount val="5"/>
                <c:pt idx="0">
                  <c:v>Ton smartphone </c:v>
                </c:pt>
                <c:pt idx="1">
                  <c:v>Une console de jeux </c:v>
                </c:pt>
                <c:pt idx="2">
                  <c:v>Ton ordinateur</c:v>
                </c:pt>
                <c:pt idx="3">
                  <c:v>Le smartphone d’un autre membre de ta famille</c:v>
                </c:pt>
                <c:pt idx="4">
                  <c:v>L’ordinateur d’un autre membre de ta famille</c:v>
                </c:pt>
              </c:strCache>
            </c:strRef>
          </c:cat>
          <c:val>
            <c:numRef>
              <c:f>Feuil1!$C$2:$C$6</c:f>
              <c:numCache>
                <c:formatCode>0%</c:formatCode>
                <c:ptCount val="5"/>
                <c:pt idx="0">
                  <c:v>0.28999999999999998</c:v>
                </c:pt>
                <c:pt idx="1">
                  <c:v>0.59</c:v>
                </c:pt>
                <c:pt idx="2">
                  <c:v>0.72</c:v>
                </c:pt>
                <c:pt idx="3">
                  <c:v>0.9</c:v>
                </c:pt>
                <c:pt idx="4">
                  <c:v>0.91</c:v>
                </c:pt>
              </c:numCache>
            </c:numRef>
          </c:val>
          <c:extLst>
            <c:ext xmlns:c16="http://schemas.microsoft.com/office/drawing/2014/chart" uri="{C3380CC4-5D6E-409C-BE32-E72D297353CC}">
              <c16:uniqueId val="{0000000C-9CD2-4F54-A0EA-EE410AE24E60}"/>
            </c:ext>
          </c:extLst>
        </c:ser>
        <c:ser>
          <c:idx val="2"/>
          <c:order val="2"/>
          <c:tx>
            <c:strRef>
              <c:f>Feuil1!$D$1</c:f>
              <c:strCache>
                <c:ptCount val="1"/>
                <c:pt idx="0">
                  <c:v>NSP</c:v>
                </c:pt>
              </c:strCache>
            </c:strRef>
          </c:tx>
          <c:spPr>
            <a:solidFill>
              <a:schemeClr val="bg1">
                <a:lumMod val="85000"/>
              </a:schemeClr>
            </a:solidFill>
          </c:spPr>
          <c:invertIfNegative val="0"/>
          <c:dLbls>
            <c:spPr>
              <a:noFill/>
              <a:ln>
                <a:noFill/>
              </a:ln>
              <a:effectLst/>
            </c:spPr>
            <c:txPr>
              <a:bodyPr wrap="square" lIns="36000" tIns="19050" rIns="108000" bIns="19050" anchor="ctr">
                <a:spAutoFit/>
              </a:bodyPr>
              <a:lstStyle/>
              <a:p>
                <a:pPr>
                  <a:defRPr sz="900" b="1">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Feuil1!$A$2:$A$6</c:f>
              <c:strCache>
                <c:ptCount val="5"/>
                <c:pt idx="0">
                  <c:v>Ton smartphone </c:v>
                </c:pt>
                <c:pt idx="1">
                  <c:v>Une console de jeux </c:v>
                </c:pt>
                <c:pt idx="2">
                  <c:v>Ton ordinateur</c:v>
                </c:pt>
                <c:pt idx="3">
                  <c:v>Le smartphone d’un autre membre de ta famille</c:v>
                </c:pt>
                <c:pt idx="4">
                  <c:v>L’ordinateur d’un autre membre de ta famille</c:v>
                </c:pt>
              </c:strCache>
            </c:strRef>
          </c:cat>
          <c:val>
            <c:numRef>
              <c:f>Feuil1!$D$2:$D$6</c:f>
              <c:numCache>
                <c:formatCode>0%</c:formatCode>
                <c:ptCount val="5"/>
                <c:pt idx="1">
                  <c:v>0.01</c:v>
                </c:pt>
                <c:pt idx="2">
                  <c:v>0.02</c:v>
                </c:pt>
                <c:pt idx="3">
                  <c:v>0.02</c:v>
                </c:pt>
                <c:pt idx="4">
                  <c:v>0.02</c:v>
                </c:pt>
              </c:numCache>
            </c:numRef>
          </c:val>
          <c:extLst>
            <c:ext xmlns:c16="http://schemas.microsoft.com/office/drawing/2014/chart" uri="{C3380CC4-5D6E-409C-BE32-E72D297353CC}">
              <c16:uniqueId val="{0000000B-F286-4113-89D7-C969EA1912C4}"/>
            </c:ext>
          </c:extLst>
        </c:ser>
        <c:dLbls>
          <c:dLblPos val="ctr"/>
          <c:showLegendKey val="0"/>
          <c:showVal val="1"/>
          <c:showCatName val="0"/>
          <c:showSerName val="0"/>
          <c:showPercent val="0"/>
          <c:showBubbleSize val="0"/>
        </c:dLbls>
        <c:gapWidth val="100"/>
        <c:overlap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1"/>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34648366675421"/>
          <c:y val="3.814840078349406E-2"/>
          <c:w val="0.38256703456939822"/>
          <c:h val="0.85954629936732219"/>
        </c:manualLayout>
      </c:layout>
      <c:doughnutChart>
        <c:varyColors val="1"/>
        <c:ser>
          <c:idx val="0"/>
          <c:order val="0"/>
          <c:tx>
            <c:strRef>
              <c:f>Feuil1!$B$1</c:f>
              <c:strCache>
                <c:ptCount val="1"/>
                <c:pt idx="0">
                  <c:v>Colonne1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AE9C-40ED-8941-E648296F0859}"/>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AE9C-40ED-8941-E648296F0859}"/>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AE9C-40ED-8941-E648296F0859}"/>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AE9C-40ED-8941-E648296F0859}"/>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AE9C-40ED-8941-E648296F0859}"/>
              </c:ext>
            </c:extLst>
          </c:dPt>
          <c:dLbls>
            <c:dLbl>
              <c:idx val="0"/>
              <c:layout>
                <c:manualLayout>
                  <c:x val="0.15649012638732263"/>
                  <c:y val="-5.3451066040038381E-2"/>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fld id="{4FC16734-B473-4E15-A4E9-1CC864258F34}" type="CATEGORYNAME">
                      <a:rPr lang="en-US" sz="2000" b="1" i="0" u="none" strike="noStrike" kern="1200" baseline="0" dirty="0">
                        <a:solidFill>
                          <a:schemeClr val="accent4">
                            <a:lumMod val="50000"/>
                          </a:schemeClr>
                        </a:solidFill>
                        <a:latin typeface="+mn-lt"/>
                        <a:ea typeface="+mn-ea"/>
                        <a:cs typeface="+mn-cs"/>
                      </a:rPr>
                      <a:pPr>
                        <a:defRPr b="1"/>
                      </a:pPr>
                      <a:t>[NOM DE CATÉGORIE]</a:t>
                    </a:fld>
                    <a:endParaRPr lang="en-US" sz="1600" b="1" i="0" u="none" strike="noStrike" kern="1200" baseline="0" dirty="0">
                      <a:solidFill>
                        <a:schemeClr val="accent4">
                          <a:lumMod val="50000"/>
                        </a:schemeClr>
                      </a:solidFill>
                      <a:latin typeface="+mn-lt"/>
                      <a:ea typeface="+mn-ea"/>
                      <a:cs typeface="+mn-cs"/>
                    </a:endParaRPr>
                  </a:p>
                  <a:p>
                    <a:pPr>
                      <a:defRPr b="1"/>
                    </a:pPr>
                    <a:fld id="{18BF5057-AC9C-4C56-9E38-461A84CBB0B8}" type="VALUE">
                      <a:rPr lang="en-US" sz="3200" b="1" i="0" u="none" strike="noStrike" kern="1200" baseline="0" dirty="0">
                        <a:solidFill>
                          <a:schemeClr val="accent4"/>
                        </a:solidFill>
                        <a:latin typeface="+mn-lt"/>
                        <a:ea typeface="+mn-ea"/>
                        <a:cs typeface="+mn-cs"/>
                      </a:rPr>
                      <a:pPr>
                        <a:defRPr b="1"/>
                      </a:pPr>
                      <a:t>[VALEUR]</a:t>
                    </a:fld>
                    <a:endParaRPr lang="fr-FR"/>
                  </a:p>
                </c:rich>
              </c:tx>
              <c:spPr>
                <a:solidFill>
                  <a:srgbClr val="FFF4F3"/>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07129861798613"/>
                      <c:h val="0.27995068743468271"/>
                    </c:manualLayout>
                  </c15:layout>
                  <c15:dlblFieldTable/>
                  <c15:showDataLabelsRange val="0"/>
                </c:ext>
                <c:ext xmlns:c16="http://schemas.microsoft.com/office/drawing/2014/chart" uri="{C3380CC4-5D6E-409C-BE32-E72D297353CC}">
                  <c16:uniqueId val="{00000001-AE9C-40ED-8941-E648296F0859}"/>
                </c:ext>
              </c:extLst>
            </c:dLbl>
            <c:dLbl>
              <c:idx val="1"/>
              <c:layout>
                <c:manualLayout>
                  <c:x val="-0.15493421045301881"/>
                  <c:y val="-5.5911437636501311E-2"/>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fld id="{750A5AD3-5D10-4C76-A868-1A5564A13D8A}" type="CATEGORYNAME">
                      <a:rPr lang="en-US" sz="2000" b="1" i="0" u="none" strike="noStrike" kern="1200" baseline="0">
                        <a:solidFill>
                          <a:schemeClr val="accent1">
                            <a:lumMod val="50000"/>
                          </a:schemeClr>
                        </a:solidFill>
                        <a:latin typeface="+mn-lt"/>
                        <a:ea typeface="+mn-ea"/>
                        <a:cs typeface="+mn-cs"/>
                      </a:rPr>
                      <a:pPr>
                        <a:defRPr b="1">
                          <a:solidFill>
                            <a:schemeClr val="bg1">
                              <a:lumMod val="50000"/>
                            </a:schemeClr>
                          </a:solidFill>
                        </a:defRPr>
                      </a:pPr>
                      <a:t>[NOM DE CATÉGORIE]</a:t>
                    </a:fld>
                    <a:endParaRPr lang="en-US" sz="1600" b="1" i="0" u="none" strike="noStrike" kern="1200" baseline="0" dirty="0">
                      <a:solidFill>
                        <a:schemeClr val="accent1">
                          <a:lumMod val="50000"/>
                        </a:schemeClr>
                      </a:solidFill>
                      <a:latin typeface="+mn-lt"/>
                      <a:ea typeface="+mn-ea"/>
                      <a:cs typeface="+mn-cs"/>
                    </a:endParaRPr>
                  </a:p>
                  <a:p>
                    <a:pPr>
                      <a:defRPr b="1">
                        <a:solidFill>
                          <a:schemeClr val="bg1">
                            <a:lumMod val="50000"/>
                          </a:schemeClr>
                        </a:solidFill>
                      </a:defRPr>
                    </a:pPr>
                    <a:fld id="{13A9DF4E-CF1F-44A4-A90F-FF59A3CC88B3}" type="VALUE">
                      <a:rPr lang="en-US" sz="3200" b="1" i="0" u="none" strike="noStrike" kern="1200" baseline="0">
                        <a:solidFill>
                          <a:schemeClr val="accent1"/>
                        </a:solidFill>
                        <a:latin typeface="+mn-lt"/>
                        <a:ea typeface="+mn-ea"/>
                        <a:cs typeface="+mn-cs"/>
                      </a:rPr>
                      <a:pPr>
                        <a:defRPr b="1">
                          <a:solidFill>
                            <a:schemeClr val="bg1">
                              <a:lumMod val="50000"/>
                            </a:schemeClr>
                          </a:solidFill>
                        </a:defRPr>
                      </a:pPr>
                      <a:t>[VALEUR]</a:t>
                    </a:fld>
                    <a:endParaRPr lang="fr-FR"/>
                  </a:p>
                </c:rich>
              </c:tx>
              <c:spPr>
                <a:solidFill>
                  <a:srgbClr val="F1F5FD"/>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83546942414342"/>
                      <c:h val="0.27093900386114883"/>
                    </c:manualLayout>
                  </c15:layout>
                  <c15:dlblFieldTable/>
                  <c15:showDataLabelsRange val="0"/>
                </c:ext>
                <c:ext xmlns:c16="http://schemas.microsoft.com/office/drawing/2014/chart" uri="{C3380CC4-5D6E-409C-BE32-E72D297353CC}">
                  <c16:uniqueId val="{00000003-AE9C-40ED-8941-E648296F0859}"/>
                </c:ext>
              </c:extLst>
            </c:dLbl>
            <c:dLbl>
              <c:idx val="2"/>
              <c:layout>
                <c:manualLayout>
                  <c:x val="9.3631423452233811E-2"/>
                  <c:y val="-7.9704374925686966E-2"/>
                </c:manualLayout>
              </c:layout>
              <c:tx>
                <c:rich>
                  <a:bodyPr rot="0" spcFirstLastPara="1" vertOverflow="clip" horzOverflow="clip" vert="horz" wrap="square" lIns="36576" tIns="18288" rIns="36576" bIns="18288" anchor="ctr" anchorCtr="0">
                    <a:spAutoFit/>
                  </a:bodyPr>
                  <a:lstStyle/>
                  <a:p>
                    <a:pPr algn="l">
                      <a:defRPr sz="800" b="1" i="0" u="none" strike="noStrike" kern="1200" baseline="0">
                        <a:solidFill>
                          <a:schemeClr val="dk1">
                            <a:lumMod val="65000"/>
                            <a:lumOff val="35000"/>
                          </a:schemeClr>
                        </a:solidFill>
                        <a:latin typeface="+mn-lt"/>
                        <a:ea typeface="+mn-ea"/>
                        <a:cs typeface="+mn-cs"/>
                      </a:defRPr>
                    </a:pPr>
                    <a:fld id="{D1A2D71D-58B1-4CA7-BFA5-972CB114A736}" type="VALUE">
                      <a:rPr lang="fr-FR" sz="800" b="1" smtClean="0">
                        <a:solidFill>
                          <a:schemeClr val="bg1">
                            <a:lumMod val="65000"/>
                          </a:schemeClr>
                        </a:solidFill>
                      </a:rPr>
                      <a:pPr algn="l">
                        <a:defRPr sz="800" b="1"/>
                      </a:pPr>
                      <a:t>[VALEUR]</a:t>
                    </a:fld>
                    <a:r>
                      <a:rPr lang="fr-FR" sz="800" b="1" dirty="0">
                        <a:solidFill>
                          <a:schemeClr val="bg1">
                            <a:lumMod val="65000"/>
                          </a:schemeClr>
                        </a:solidFill>
                      </a:rPr>
                      <a:t> </a:t>
                    </a:r>
                    <a:r>
                      <a:rPr lang="fr-FR" sz="700" b="0" i="1" dirty="0">
                        <a:solidFill>
                          <a:schemeClr val="bg1">
                            <a:lumMod val="65000"/>
                          </a:schemeClr>
                        </a:solidFill>
                      </a:rPr>
                      <a:t>ne se prononce pas</a:t>
                    </a:r>
                  </a:p>
                </c:rich>
              </c:tx>
              <c:spPr>
                <a:noFill/>
                <a:ln>
                  <a:noFill/>
                </a:ln>
                <a:effectLst/>
              </c:spPr>
              <c:txPr>
                <a:bodyPr rot="0" spcFirstLastPara="1" vertOverflow="clip" horzOverflow="clip" vert="horz" wrap="square" lIns="36576" tIns="18288" rIns="36576" bIns="18288" anchor="ctr" anchorCtr="0">
                  <a:spAutoFit/>
                </a:bodyPr>
                <a:lstStyle/>
                <a:p>
                  <a:pPr algn="l">
                    <a:defRPr sz="800"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370439569230041"/>
                      <c:h val="2.9332465565686465E-2"/>
                    </c:manualLayout>
                  </c15:layout>
                  <c15:dlblFieldTable/>
                  <c15:showDataLabelsRange val="0"/>
                </c:ext>
                <c:ext xmlns:c16="http://schemas.microsoft.com/office/drawing/2014/chart" uri="{C3380CC4-5D6E-409C-BE32-E72D297353CC}">
                  <c16:uniqueId val="{00000005-AE9C-40ED-8941-E648296F0859}"/>
                </c:ext>
              </c:extLst>
            </c:dLbl>
            <c:dLbl>
              <c:idx val="3"/>
              <c:layout>
                <c:manualLayout>
                  <c:x val="-0.15705665336637351"/>
                  <c:y val="-0.15259372829277146"/>
                </c:manualLayout>
              </c:layout>
              <c:tx>
                <c:rich>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mn-lt"/>
                        <a:ea typeface="+mn-ea"/>
                        <a:cs typeface="+mn-cs"/>
                      </a:defRPr>
                    </a:pPr>
                    <a:fld id="{BFD6E8E4-D1F0-45AD-AC1A-A6C8CC042241}" type="CATEGORYNAME">
                      <a:rPr lang="en-US" sz="1100" b="1" i="0" u="none" strike="noStrike" kern="1200" baseline="0">
                        <a:solidFill>
                          <a:schemeClr val="bg1">
                            <a:lumMod val="50000"/>
                          </a:schemeClr>
                        </a:solidFill>
                        <a:latin typeface="+mn-lt"/>
                        <a:ea typeface="+mn-ea"/>
                        <a:cs typeface="+mn-cs"/>
                      </a:rPr>
                      <a:pPr>
                        <a:defRPr/>
                      </a:pPr>
                      <a:t>[NOM DE CATÉGORIE]</a:t>
                    </a:fld>
                    <a:r>
                      <a:rPr lang="en-US" sz="1100" b="1" i="0" u="none" strike="noStrike" kern="1200" baseline="0" dirty="0">
                        <a:solidFill>
                          <a:schemeClr val="bg1">
                            <a:lumMod val="75000"/>
                          </a:schemeClr>
                        </a:solidFill>
                        <a:latin typeface="+mn-lt"/>
                        <a:ea typeface="+mn-ea"/>
                        <a:cs typeface="+mn-cs"/>
                      </a:rPr>
                      <a:t>
</a:t>
                    </a:r>
                    <a:fld id="{BD91E1D3-8242-4C2A-9A2D-0377E4744808}" type="VALUE">
                      <a:rPr lang="en-US" sz="2400" b="1" i="0" u="none" strike="noStrike" kern="1200" baseline="0">
                        <a:solidFill>
                          <a:schemeClr val="bg1">
                            <a:lumMod val="75000"/>
                          </a:schemeClr>
                        </a:solidFill>
                        <a:latin typeface="+mn-lt"/>
                        <a:ea typeface="+mn-ea"/>
                        <a:cs typeface="+mn-cs"/>
                      </a:rPr>
                      <a:pPr>
                        <a:defRPr/>
                      </a:pPr>
                      <a:t>[VALEUR]</a:t>
                    </a:fld>
                    <a:endParaRPr lang="en-US" sz="1100" b="1" i="0" u="none" strike="noStrike" kern="1200" baseline="0" dirty="0">
                      <a:solidFill>
                        <a:schemeClr val="bg1">
                          <a:lumMod val="75000"/>
                        </a:schemeClr>
                      </a:solidFill>
                      <a:latin typeface="+mn-lt"/>
                      <a:ea typeface="+mn-ea"/>
                      <a:cs typeface="+mn-cs"/>
                    </a:endParaRPr>
                  </a:p>
                </c:rich>
              </c:tx>
              <c:spPr>
                <a:solidFill>
                  <a:schemeClr val="bg1">
                    <a:lumMod val="95000"/>
                  </a:schemeClr>
                </a:solidFill>
                <a:ln>
                  <a:no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7009512973969171"/>
                      <c:h val="0.35886531036252239"/>
                    </c:manualLayout>
                  </c15:layout>
                  <c15:dlblFieldTable/>
                  <c15:showDataLabelsRange val="0"/>
                </c:ext>
                <c:ext xmlns:c16="http://schemas.microsoft.com/office/drawing/2014/chart" uri="{C3380CC4-5D6E-409C-BE32-E72D297353CC}">
                  <c16:uniqueId val="{00000007-AE9C-40ED-8941-E648296F0859}"/>
                </c:ext>
              </c:extLst>
            </c:dLbl>
            <c:spPr>
              <a:solidFill>
                <a:srgbClr val="FFF4F3"/>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Feuil1!$A$2:$A$4</c:f>
              <c:strCache>
                <c:ptCount val="3"/>
                <c:pt idx="0">
                  <c:v>OUI</c:v>
                </c:pt>
                <c:pt idx="1">
                  <c:v>NON</c:v>
                </c:pt>
                <c:pt idx="2">
                  <c:v>Ne se prononce pas</c:v>
                </c:pt>
              </c:strCache>
            </c:strRef>
          </c:cat>
          <c:val>
            <c:numRef>
              <c:f>Feuil1!$B$2:$B$4</c:f>
              <c:numCache>
                <c:formatCode>0%</c:formatCode>
                <c:ptCount val="3"/>
                <c:pt idx="0">
                  <c:v>0.32</c:v>
                </c:pt>
                <c:pt idx="1">
                  <c:v>0.67</c:v>
                </c:pt>
                <c:pt idx="2">
                  <c:v>0.01</c:v>
                </c:pt>
              </c:numCache>
            </c:numRef>
          </c:val>
          <c:extLst>
            <c:ext xmlns:c16="http://schemas.microsoft.com/office/drawing/2014/chart" uri="{C3380CC4-5D6E-409C-BE32-E72D297353CC}">
              <c16:uniqueId val="{0000000A-AE9C-40ED-8941-E648296F0859}"/>
            </c:ext>
          </c:extLst>
        </c:ser>
        <c:dLbls>
          <c:showLegendKey val="0"/>
          <c:showVal val="1"/>
          <c:showCatName val="0"/>
          <c:showSerName val="0"/>
          <c:showPercent val="0"/>
          <c:showBubbleSize val="0"/>
          <c:showLeaderLines val="0"/>
        </c:dLbls>
        <c:firstSliceAng val="32"/>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97676074283383"/>
          <c:y val="0"/>
          <c:w val="0.42424871392248126"/>
          <c:h val="0.99848205115765987"/>
        </c:manualLayout>
      </c:layout>
      <c:barChart>
        <c:barDir val="bar"/>
        <c:grouping val="clustered"/>
        <c:varyColors val="0"/>
        <c:ser>
          <c:idx val="0"/>
          <c:order val="0"/>
          <c:tx>
            <c:strRef>
              <c:f>Feuil1!$B$1</c:f>
              <c:strCache>
                <c:ptCount val="1"/>
                <c:pt idx="0">
                  <c:v>Total</c:v>
                </c:pt>
              </c:strCache>
            </c:strRef>
          </c:tx>
          <c:spPr>
            <a:solidFill>
              <a:schemeClr val="accent4"/>
            </a:solidFill>
            <a:ln w="57150">
              <a:noFill/>
            </a:ln>
          </c:spPr>
          <c:invertIfNegative val="0"/>
          <c:dPt>
            <c:idx val="0"/>
            <c:invertIfNegative val="0"/>
            <c:bubble3D val="0"/>
            <c:extLst>
              <c:ext xmlns:c16="http://schemas.microsoft.com/office/drawing/2014/chart" uri="{C3380CC4-5D6E-409C-BE32-E72D297353CC}">
                <c16:uniqueId val="{00000000-8450-4212-B5EE-06EFAA057CEC}"/>
              </c:ext>
            </c:extLst>
          </c:dPt>
          <c:dPt>
            <c:idx val="1"/>
            <c:invertIfNegative val="0"/>
            <c:bubble3D val="0"/>
            <c:extLst>
              <c:ext xmlns:c16="http://schemas.microsoft.com/office/drawing/2014/chart" uri="{C3380CC4-5D6E-409C-BE32-E72D297353CC}">
                <c16:uniqueId val="{00000001-8450-4212-B5EE-06EFAA057CEC}"/>
              </c:ext>
            </c:extLst>
          </c:dPt>
          <c:dPt>
            <c:idx val="2"/>
            <c:invertIfNegative val="0"/>
            <c:bubble3D val="0"/>
            <c:extLst>
              <c:ext xmlns:c16="http://schemas.microsoft.com/office/drawing/2014/chart" uri="{C3380CC4-5D6E-409C-BE32-E72D297353CC}">
                <c16:uniqueId val="{00000002-8450-4212-B5EE-06EFAA057CEC}"/>
              </c:ext>
            </c:extLst>
          </c:dPt>
          <c:dPt>
            <c:idx val="3"/>
            <c:invertIfNegative val="0"/>
            <c:bubble3D val="0"/>
            <c:spPr>
              <a:solidFill>
                <a:schemeClr val="accent5"/>
              </a:solidFill>
              <a:ln w="57150">
                <a:noFill/>
              </a:ln>
            </c:spPr>
            <c:extLst>
              <c:ext xmlns:c16="http://schemas.microsoft.com/office/drawing/2014/chart" uri="{C3380CC4-5D6E-409C-BE32-E72D297353CC}">
                <c16:uniqueId val="{00000003-8450-4212-B5EE-06EFAA057CEC}"/>
              </c:ext>
            </c:extLst>
          </c:dPt>
          <c:dPt>
            <c:idx val="4"/>
            <c:invertIfNegative val="0"/>
            <c:bubble3D val="0"/>
            <c:extLst>
              <c:ext xmlns:c16="http://schemas.microsoft.com/office/drawing/2014/chart" uri="{C3380CC4-5D6E-409C-BE32-E72D297353CC}">
                <c16:uniqueId val="{00000004-8450-4212-B5EE-06EFAA057CEC}"/>
              </c:ext>
            </c:extLst>
          </c:dPt>
          <c:dPt>
            <c:idx val="5"/>
            <c:invertIfNegative val="0"/>
            <c:bubble3D val="0"/>
            <c:extLst>
              <c:ext xmlns:c16="http://schemas.microsoft.com/office/drawing/2014/chart" uri="{C3380CC4-5D6E-409C-BE32-E72D297353CC}">
                <c16:uniqueId val="{00000005-8450-4212-B5EE-06EFAA057CEC}"/>
              </c:ext>
            </c:extLst>
          </c:dPt>
          <c:dPt>
            <c:idx val="6"/>
            <c:invertIfNegative val="0"/>
            <c:bubble3D val="0"/>
            <c:extLst>
              <c:ext xmlns:c16="http://schemas.microsoft.com/office/drawing/2014/chart" uri="{C3380CC4-5D6E-409C-BE32-E72D297353CC}">
                <c16:uniqueId val="{00000007-8450-4212-B5EE-06EFAA057CEC}"/>
              </c:ext>
            </c:extLst>
          </c:dPt>
          <c:dPt>
            <c:idx val="7"/>
            <c:invertIfNegative val="0"/>
            <c:bubble3D val="0"/>
            <c:extLst>
              <c:ext xmlns:c16="http://schemas.microsoft.com/office/drawing/2014/chart" uri="{C3380CC4-5D6E-409C-BE32-E72D297353CC}">
                <c16:uniqueId val="{00000008-8450-4212-B5EE-06EFAA057CEC}"/>
              </c:ext>
            </c:extLst>
          </c:dPt>
          <c:dPt>
            <c:idx val="8"/>
            <c:invertIfNegative val="0"/>
            <c:bubble3D val="0"/>
            <c:spPr>
              <a:solidFill>
                <a:schemeClr val="bg1">
                  <a:lumMod val="85000"/>
                </a:schemeClr>
              </a:solidFill>
              <a:ln w="57150">
                <a:noFill/>
              </a:ln>
            </c:spPr>
            <c:extLst>
              <c:ext xmlns:c16="http://schemas.microsoft.com/office/drawing/2014/chart" uri="{C3380CC4-5D6E-409C-BE32-E72D297353CC}">
                <c16:uniqueId val="{00000016-8450-4212-B5EE-06EFAA057CEC}"/>
              </c:ext>
            </c:extLst>
          </c:dPt>
          <c:dPt>
            <c:idx val="9"/>
            <c:invertIfNegative val="0"/>
            <c:bubble3D val="0"/>
            <c:extLst>
              <c:ext xmlns:c16="http://schemas.microsoft.com/office/drawing/2014/chart" uri="{C3380CC4-5D6E-409C-BE32-E72D297353CC}">
                <c16:uniqueId val="{00000009-8450-4212-B5EE-06EFAA057CEC}"/>
              </c:ext>
            </c:extLst>
          </c:dPt>
          <c:dPt>
            <c:idx val="10"/>
            <c:invertIfNegative val="0"/>
            <c:bubble3D val="0"/>
            <c:extLst>
              <c:ext xmlns:c16="http://schemas.microsoft.com/office/drawing/2014/chart" uri="{C3380CC4-5D6E-409C-BE32-E72D297353CC}">
                <c16:uniqueId val="{0000000A-8450-4212-B5EE-06EFAA057CEC}"/>
              </c:ext>
            </c:extLst>
          </c:dPt>
          <c:dPt>
            <c:idx val="11"/>
            <c:invertIfNegative val="0"/>
            <c:bubble3D val="0"/>
            <c:extLst>
              <c:ext xmlns:c16="http://schemas.microsoft.com/office/drawing/2014/chart" uri="{C3380CC4-5D6E-409C-BE32-E72D297353CC}">
                <c16:uniqueId val="{0000000B-8450-4212-B5EE-06EFAA057CEC}"/>
              </c:ext>
            </c:extLst>
          </c:dPt>
          <c:dPt>
            <c:idx val="12"/>
            <c:invertIfNegative val="0"/>
            <c:bubble3D val="0"/>
            <c:extLst>
              <c:ext xmlns:c16="http://schemas.microsoft.com/office/drawing/2014/chart" uri="{C3380CC4-5D6E-409C-BE32-E72D297353CC}">
                <c16:uniqueId val="{0000000C-8450-4212-B5EE-06EFAA057CEC}"/>
              </c:ext>
            </c:extLst>
          </c:dPt>
          <c:dPt>
            <c:idx val="13"/>
            <c:invertIfNegative val="0"/>
            <c:bubble3D val="0"/>
            <c:extLst>
              <c:ext xmlns:c16="http://schemas.microsoft.com/office/drawing/2014/chart" uri="{C3380CC4-5D6E-409C-BE32-E72D297353CC}">
                <c16:uniqueId val="{0000000D-8450-4212-B5EE-06EFAA057CEC}"/>
              </c:ext>
            </c:extLst>
          </c:dPt>
          <c:dPt>
            <c:idx val="14"/>
            <c:invertIfNegative val="0"/>
            <c:bubble3D val="0"/>
            <c:extLst>
              <c:ext xmlns:c16="http://schemas.microsoft.com/office/drawing/2014/chart" uri="{C3380CC4-5D6E-409C-BE32-E72D297353CC}">
                <c16:uniqueId val="{0000000E-8450-4212-B5EE-06EFAA057CEC}"/>
              </c:ext>
            </c:extLst>
          </c:dPt>
          <c:dLbls>
            <c:dLbl>
              <c:idx val="0"/>
              <c:spPr/>
              <c:txPr>
                <a:bodyPr/>
                <a:lstStyle/>
                <a:p>
                  <a:pPr>
                    <a:defRPr lang="en-US" sz="14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8450-4212-B5EE-06EFAA057CEC}"/>
                </c:ext>
              </c:extLst>
            </c:dLbl>
            <c:dLbl>
              <c:idx val="1"/>
              <c:spPr/>
              <c:txPr>
                <a:bodyPr/>
                <a:lstStyle/>
                <a:p>
                  <a:pPr>
                    <a:defRPr lang="en-US" sz="14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8450-4212-B5EE-06EFAA057CEC}"/>
                </c:ext>
              </c:extLst>
            </c:dLbl>
            <c:dLbl>
              <c:idx val="2"/>
              <c:spPr/>
              <c:txPr>
                <a:bodyPr/>
                <a:lstStyle/>
                <a:p>
                  <a:pPr>
                    <a:defRPr lang="en-US" sz="14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8450-4212-B5EE-06EFAA057CEC}"/>
                </c:ext>
              </c:extLst>
            </c:dLbl>
            <c:dLbl>
              <c:idx val="3"/>
              <c:spPr/>
              <c:txPr>
                <a:bodyPr/>
                <a:lstStyle/>
                <a:p>
                  <a:pPr>
                    <a:defRPr lang="en-US" sz="1400" b="1">
                      <a:solidFill>
                        <a:schemeClr val="accent5"/>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8450-4212-B5EE-06EFAA057CEC}"/>
                </c:ext>
              </c:extLst>
            </c:dLbl>
            <c:dLbl>
              <c:idx val="4"/>
              <c:spPr/>
              <c:txPr>
                <a:bodyPr/>
                <a:lstStyle/>
                <a:p>
                  <a:pPr>
                    <a:defRPr lang="en-US" sz="14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8450-4212-B5EE-06EFAA057CEC}"/>
                </c:ext>
              </c:extLst>
            </c:dLbl>
            <c:dLbl>
              <c:idx val="8"/>
              <c:spPr>
                <a:noFill/>
                <a:ln>
                  <a:noFill/>
                </a:ln>
                <a:effectLst/>
              </c:spPr>
              <c:txPr>
                <a:bodyPr/>
                <a:lstStyle/>
                <a:p>
                  <a:pPr>
                    <a:defRPr lang="en-US" sz="1400" b="1">
                      <a:solidFill>
                        <a:schemeClr val="bg1">
                          <a:lumMod val="85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16-8450-4212-B5EE-06EFAA057CEC}"/>
                </c:ext>
              </c:extLst>
            </c:dLbl>
            <c:spPr>
              <a:noFill/>
              <a:ln>
                <a:noFill/>
              </a:ln>
              <a:effectLst/>
            </c:spPr>
            <c:txPr>
              <a:bodyPr/>
              <a:lstStyle/>
              <a:p>
                <a:pPr>
                  <a:defRPr lang="en-US" sz="1400" b="1">
                    <a:solidFill>
                      <a:schemeClr val="accent4"/>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Feuil1!$A$2:$A$10</c:f>
              <c:strCache>
                <c:ptCount val="9"/>
                <c:pt idx="0">
                  <c:v>Triste </c:v>
                </c:pt>
                <c:pt idx="1">
                  <c:v>En colère</c:v>
                </c:pt>
                <c:pt idx="2">
                  <c:v>Désemparé(e)</c:v>
                </c:pt>
                <c:pt idx="3">
                  <c:v>Bien accompagné(e) </c:v>
                </c:pt>
                <c:pt idx="4">
                  <c:v>Inutile</c:v>
                </c:pt>
                <c:pt idx="5">
                  <c:v>Seul(e)     </c:v>
                </c:pt>
                <c:pt idx="6">
                  <c:v>Nul(le)</c:v>
                </c:pt>
                <c:pt idx="7">
                  <c:v>Moche </c:v>
                </c:pt>
                <c:pt idx="8">
                  <c:v>Une autre émotion</c:v>
                </c:pt>
              </c:strCache>
            </c:strRef>
          </c:cat>
          <c:val>
            <c:numRef>
              <c:f>Feuil1!$B$2:$B$10</c:f>
              <c:numCache>
                <c:formatCode>0%</c:formatCode>
                <c:ptCount val="9"/>
                <c:pt idx="0">
                  <c:v>0.4</c:v>
                </c:pt>
                <c:pt idx="1">
                  <c:v>0.39</c:v>
                </c:pt>
                <c:pt idx="2">
                  <c:v>0.31</c:v>
                </c:pt>
                <c:pt idx="3">
                  <c:v>0.26</c:v>
                </c:pt>
                <c:pt idx="4">
                  <c:v>0.15</c:v>
                </c:pt>
                <c:pt idx="5">
                  <c:v>0.14000000000000001</c:v>
                </c:pt>
                <c:pt idx="6">
                  <c:v>0.1</c:v>
                </c:pt>
                <c:pt idx="7">
                  <c:v>0.08</c:v>
                </c:pt>
                <c:pt idx="8">
                  <c:v>0.01</c:v>
                </c:pt>
              </c:numCache>
            </c:numRef>
          </c:val>
          <c:extLst>
            <c:ext xmlns:c16="http://schemas.microsoft.com/office/drawing/2014/chart" uri="{C3380CC4-5D6E-409C-BE32-E72D297353CC}">
              <c16:uniqueId val="{0000000F-8450-4212-B5EE-06EFAA057CEC}"/>
            </c:ext>
          </c:extLst>
        </c:ser>
        <c:dLbls>
          <c:showLegendKey val="0"/>
          <c:showVal val="0"/>
          <c:showCatName val="0"/>
          <c:showSerName val="0"/>
          <c:showPercent val="0"/>
          <c:showBubbleSize val="0"/>
        </c:dLbls>
        <c:gapWidth val="90"/>
        <c:overlap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0.8"/>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34648366675421"/>
          <c:y val="3.814840078349406E-2"/>
          <c:w val="0.38256703456939822"/>
          <c:h val="0.85954629936732219"/>
        </c:manualLayout>
      </c:layout>
      <c:doughnutChart>
        <c:varyColors val="1"/>
        <c:ser>
          <c:idx val="0"/>
          <c:order val="0"/>
          <c:tx>
            <c:strRef>
              <c:f>Feuil1!$B$1</c:f>
              <c:strCache>
                <c:ptCount val="1"/>
                <c:pt idx="0">
                  <c:v>Colonne1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4735-481C-81AE-1F7F43DCC2A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4735-481C-81AE-1F7F43DCC2A1}"/>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4735-481C-81AE-1F7F43DCC2A1}"/>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4735-481C-81AE-1F7F43DCC2A1}"/>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4735-481C-81AE-1F7F43DCC2A1}"/>
              </c:ext>
            </c:extLst>
          </c:dPt>
          <c:dLbls>
            <c:dLbl>
              <c:idx val="0"/>
              <c:layout>
                <c:manualLayout>
                  <c:x val="0.15931997599752756"/>
                  <c:y val="2.2845610368154596E-2"/>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fld id="{4FC16734-B473-4E15-A4E9-1CC864258F34}" type="CATEGORYNAME">
                      <a:rPr lang="en-US" sz="2000" b="1" i="0" u="none" strike="noStrike" kern="1200" baseline="0" dirty="0">
                        <a:solidFill>
                          <a:schemeClr val="accent4">
                            <a:lumMod val="50000"/>
                          </a:schemeClr>
                        </a:solidFill>
                        <a:latin typeface="+mn-lt"/>
                        <a:ea typeface="+mn-ea"/>
                        <a:cs typeface="+mn-cs"/>
                      </a:rPr>
                      <a:pPr>
                        <a:defRPr b="1"/>
                      </a:pPr>
                      <a:t>[NOM DE CATÉGORIE]</a:t>
                    </a:fld>
                    <a:endParaRPr lang="en-US" sz="1600" b="1" i="0" u="none" strike="noStrike" kern="1200" baseline="0" dirty="0">
                      <a:solidFill>
                        <a:schemeClr val="accent4">
                          <a:lumMod val="50000"/>
                        </a:schemeClr>
                      </a:solidFill>
                      <a:latin typeface="+mn-lt"/>
                      <a:ea typeface="+mn-ea"/>
                      <a:cs typeface="+mn-cs"/>
                    </a:endParaRPr>
                  </a:p>
                  <a:p>
                    <a:pPr>
                      <a:defRPr b="1"/>
                    </a:pPr>
                    <a:fld id="{18BF5057-AC9C-4C56-9E38-461A84CBB0B8}" type="VALUE">
                      <a:rPr lang="en-US" sz="3200" b="1" i="0" u="none" strike="noStrike" kern="1200" baseline="0" dirty="0">
                        <a:solidFill>
                          <a:schemeClr val="accent4"/>
                        </a:solidFill>
                        <a:latin typeface="+mn-lt"/>
                        <a:ea typeface="+mn-ea"/>
                        <a:cs typeface="+mn-cs"/>
                      </a:rPr>
                      <a:pPr>
                        <a:defRPr b="1"/>
                      </a:pPr>
                      <a:t>[VALEUR]</a:t>
                    </a:fld>
                    <a:endParaRPr lang="fr-FR"/>
                  </a:p>
                </c:rich>
              </c:tx>
              <c:spPr>
                <a:solidFill>
                  <a:srgbClr val="FFF4F3"/>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07129861798613"/>
                      <c:h val="0.27995068743468271"/>
                    </c:manualLayout>
                  </c15:layout>
                  <c15:dlblFieldTable/>
                  <c15:showDataLabelsRange val="0"/>
                </c:ext>
                <c:ext xmlns:c16="http://schemas.microsoft.com/office/drawing/2014/chart" uri="{C3380CC4-5D6E-409C-BE32-E72D297353CC}">
                  <c16:uniqueId val="{00000001-4735-481C-81AE-1F7F43DCC2A1}"/>
                </c:ext>
              </c:extLst>
            </c:dLbl>
            <c:dLbl>
              <c:idx val="1"/>
              <c:layout>
                <c:manualLayout>
                  <c:x val="-0.15917898486832624"/>
                  <c:y val="-0.14492437279798745"/>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fld id="{750A5AD3-5D10-4C76-A868-1A5564A13D8A}" type="CATEGORYNAME">
                      <a:rPr lang="en-US" sz="2000" b="1" i="0" u="none" strike="noStrike" kern="1200" baseline="0">
                        <a:solidFill>
                          <a:schemeClr val="accent1">
                            <a:lumMod val="50000"/>
                          </a:schemeClr>
                        </a:solidFill>
                        <a:latin typeface="+mn-lt"/>
                        <a:ea typeface="+mn-ea"/>
                        <a:cs typeface="+mn-cs"/>
                      </a:rPr>
                      <a:pPr>
                        <a:defRPr b="1">
                          <a:solidFill>
                            <a:schemeClr val="bg1">
                              <a:lumMod val="50000"/>
                            </a:schemeClr>
                          </a:solidFill>
                        </a:defRPr>
                      </a:pPr>
                      <a:t>[NOM DE CATÉGORIE]</a:t>
                    </a:fld>
                    <a:endParaRPr lang="en-US" sz="1600" b="1" i="0" u="none" strike="noStrike" kern="1200" baseline="0" dirty="0">
                      <a:solidFill>
                        <a:schemeClr val="accent1">
                          <a:lumMod val="50000"/>
                        </a:schemeClr>
                      </a:solidFill>
                      <a:latin typeface="+mn-lt"/>
                      <a:ea typeface="+mn-ea"/>
                      <a:cs typeface="+mn-cs"/>
                    </a:endParaRPr>
                  </a:p>
                  <a:p>
                    <a:pPr>
                      <a:defRPr b="1">
                        <a:solidFill>
                          <a:schemeClr val="bg1">
                            <a:lumMod val="50000"/>
                          </a:schemeClr>
                        </a:solidFill>
                      </a:defRPr>
                    </a:pPr>
                    <a:fld id="{13A9DF4E-CF1F-44A4-A90F-FF59A3CC88B3}" type="VALUE">
                      <a:rPr lang="en-US" sz="3200" b="1" i="0" u="none" strike="noStrike" kern="1200" baseline="0">
                        <a:solidFill>
                          <a:schemeClr val="accent1"/>
                        </a:solidFill>
                        <a:latin typeface="+mn-lt"/>
                        <a:ea typeface="+mn-ea"/>
                        <a:cs typeface="+mn-cs"/>
                      </a:rPr>
                      <a:pPr>
                        <a:defRPr b="1">
                          <a:solidFill>
                            <a:schemeClr val="bg1">
                              <a:lumMod val="50000"/>
                            </a:schemeClr>
                          </a:solidFill>
                        </a:defRPr>
                      </a:pPr>
                      <a:t>[VALEUR]</a:t>
                    </a:fld>
                    <a:endParaRPr lang="fr-FR"/>
                  </a:p>
                </c:rich>
              </c:tx>
              <c:spPr>
                <a:solidFill>
                  <a:srgbClr val="F1F5FD"/>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83546942414342"/>
                      <c:h val="0.27093900386114883"/>
                    </c:manualLayout>
                  </c15:layout>
                  <c15:dlblFieldTable/>
                  <c15:showDataLabelsRange val="0"/>
                </c:ext>
                <c:ext xmlns:c16="http://schemas.microsoft.com/office/drawing/2014/chart" uri="{C3380CC4-5D6E-409C-BE32-E72D297353CC}">
                  <c16:uniqueId val="{00000003-4735-481C-81AE-1F7F43DCC2A1}"/>
                </c:ext>
              </c:extLst>
            </c:dLbl>
            <c:dLbl>
              <c:idx val="2"/>
              <c:layout>
                <c:manualLayout>
                  <c:x val="6.8162776960389457E-2"/>
                  <c:y val="-3.6787424044256153E-2"/>
                </c:manualLayout>
              </c:layout>
              <c:tx>
                <c:rich>
                  <a:bodyPr rot="0" spcFirstLastPara="1" vertOverflow="clip" horzOverflow="clip" vert="horz" wrap="square" lIns="36576" tIns="18288" rIns="36576" bIns="18288" anchor="ctr" anchorCtr="0">
                    <a:spAutoFit/>
                  </a:bodyPr>
                  <a:lstStyle/>
                  <a:p>
                    <a:pPr algn="l">
                      <a:defRPr sz="800" b="1" i="0" u="none" strike="noStrike" kern="1200" baseline="0">
                        <a:solidFill>
                          <a:schemeClr val="dk1">
                            <a:lumMod val="65000"/>
                            <a:lumOff val="35000"/>
                          </a:schemeClr>
                        </a:solidFill>
                        <a:latin typeface="+mn-lt"/>
                        <a:ea typeface="+mn-ea"/>
                        <a:cs typeface="+mn-cs"/>
                      </a:defRPr>
                    </a:pPr>
                    <a:fld id="{D1A2D71D-58B1-4CA7-BFA5-972CB114A736}" type="VALUE">
                      <a:rPr lang="fr-FR" sz="800" b="1" smtClean="0">
                        <a:solidFill>
                          <a:schemeClr val="bg1">
                            <a:lumMod val="65000"/>
                          </a:schemeClr>
                        </a:solidFill>
                      </a:rPr>
                      <a:pPr algn="l">
                        <a:defRPr sz="800" b="1"/>
                      </a:pPr>
                      <a:t>[VALEUR]</a:t>
                    </a:fld>
                    <a:r>
                      <a:rPr lang="fr-FR" sz="800" b="1" dirty="0">
                        <a:solidFill>
                          <a:schemeClr val="bg1">
                            <a:lumMod val="65000"/>
                          </a:schemeClr>
                        </a:solidFill>
                      </a:rPr>
                      <a:t> </a:t>
                    </a:r>
                    <a:r>
                      <a:rPr lang="fr-FR" sz="700" b="0" i="1" dirty="0">
                        <a:solidFill>
                          <a:schemeClr val="bg1">
                            <a:lumMod val="65000"/>
                          </a:schemeClr>
                        </a:solidFill>
                      </a:rPr>
                      <a:t>ne se prononce pas</a:t>
                    </a:r>
                  </a:p>
                </c:rich>
              </c:tx>
              <c:spPr>
                <a:noFill/>
                <a:ln>
                  <a:noFill/>
                </a:ln>
                <a:effectLst/>
              </c:spPr>
              <c:txPr>
                <a:bodyPr rot="0" spcFirstLastPara="1" vertOverflow="clip" horzOverflow="clip" vert="horz" wrap="square" lIns="36576" tIns="18288" rIns="36576" bIns="18288" anchor="ctr" anchorCtr="0">
                  <a:spAutoFit/>
                </a:bodyPr>
                <a:lstStyle/>
                <a:p>
                  <a:pPr algn="l">
                    <a:defRPr sz="800"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7.1638756996357508E-2"/>
                      <c:h val="0.1151663673285481"/>
                    </c:manualLayout>
                  </c15:layout>
                  <c15:dlblFieldTable/>
                  <c15:showDataLabelsRange val="0"/>
                </c:ext>
                <c:ext xmlns:c16="http://schemas.microsoft.com/office/drawing/2014/chart" uri="{C3380CC4-5D6E-409C-BE32-E72D297353CC}">
                  <c16:uniqueId val="{00000005-4735-481C-81AE-1F7F43DCC2A1}"/>
                </c:ext>
              </c:extLst>
            </c:dLbl>
            <c:dLbl>
              <c:idx val="3"/>
              <c:layout>
                <c:manualLayout>
                  <c:x val="-0.15705665336637351"/>
                  <c:y val="-0.15259372829277146"/>
                </c:manualLayout>
              </c:layout>
              <c:tx>
                <c:rich>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mn-lt"/>
                        <a:ea typeface="+mn-ea"/>
                        <a:cs typeface="+mn-cs"/>
                      </a:defRPr>
                    </a:pPr>
                    <a:fld id="{BFD6E8E4-D1F0-45AD-AC1A-A6C8CC042241}" type="CATEGORYNAME">
                      <a:rPr lang="en-US" sz="1100" b="1" i="0" u="none" strike="noStrike" kern="1200" baseline="0">
                        <a:solidFill>
                          <a:schemeClr val="bg1">
                            <a:lumMod val="50000"/>
                          </a:schemeClr>
                        </a:solidFill>
                        <a:latin typeface="+mn-lt"/>
                        <a:ea typeface="+mn-ea"/>
                        <a:cs typeface="+mn-cs"/>
                      </a:rPr>
                      <a:pPr>
                        <a:defRPr/>
                      </a:pPr>
                      <a:t>[NOM DE CATÉGORIE]</a:t>
                    </a:fld>
                    <a:r>
                      <a:rPr lang="en-US" sz="1100" b="1" i="0" u="none" strike="noStrike" kern="1200" baseline="0" dirty="0">
                        <a:solidFill>
                          <a:schemeClr val="bg1">
                            <a:lumMod val="75000"/>
                          </a:schemeClr>
                        </a:solidFill>
                        <a:latin typeface="+mn-lt"/>
                        <a:ea typeface="+mn-ea"/>
                        <a:cs typeface="+mn-cs"/>
                      </a:rPr>
                      <a:t>
</a:t>
                    </a:r>
                    <a:fld id="{BD91E1D3-8242-4C2A-9A2D-0377E4744808}" type="VALUE">
                      <a:rPr lang="en-US" sz="2400" b="1" i="0" u="none" strike="noStrike" kern="1200" baseline="0">
                        <a:solidFill>
                          <a:schemeClr val="bg1">
                            <a:lumMod val="75000"/>
                          </a:schemeClr>
                        </a:solidFill>
                        <a:latin typeface="+mn-lt"/>
                        <a:ea typeface="+mn-ea"/>
                        <a:cs typeface="+mn-cs"/>
                      </a:rPr>
                      <a:pPr>
                        <a:defRPr/>
                      </a:pPr>
                      <a:t>[VALEUR]</a:t>
                    </a:fld>
                    <a:endParaRPr lang="en-US" sz="1100" b="1" i="0" u="none" strike="noStrike" kern="1200" baseline="0" dirty="0">
                      <a:solidFill>
                        <a:schemeClr val="bg1">
                          <a:lumMod val="75000"/>
                        </a:schemeClr>
                      </a:solidFill>
                      <a:latin typeface="+mn-lt"/>
                      <a:ea typeface="+mn-ea"/>
                      <a:cs typeface="+mn-cs"/>
                    </a:endParaRPr>
                  </a:p>
                </c:rich>
              </c:tx>
              <c:spPr>
                <a:solidFill>
                  <a:schemeClr val="bg1">
                    <a:lumMod val="95000"/>
                  </a:schemeClr>
                </a:solidFill>
                <a:ln>
                  <a:no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7009512973969171"/>
                      <c:h val="0.35886531036252239"/>
                    </c:manualLayout>
                  </c15:layout>
                  <c15:dlblFieldTable/>
                  <c15:showDataLabelsRange val="0"/>
                </c:ext>
                <c:ext xmlns:c16="http://schemas.microsoft.com/office/drawing/2014/chart" uri="{C3380CC4-5D6E-409C-BE32-E72D297353CC}">
                  <c16:uniqueId val="{00000007-4735-481C-81AE-1F7F43DCC2A1}"/>
                </c:ext>
              </c:extLst>
            </c:dLbl>
            <c:spPr>
              <a:solidFill>
                <a:srgbClr val="FFF4F3"/>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Feuil1!$A$2:$A$4</c:f>
              <c:strCache>
                <c:ptCount val="3"/>
                <c:pt idx="0">
                  <c:v>OUI</c:v>
                </c:pt>
                <c:pt idx="1">
                  <c:v>NON</c:v>
                </c:pt>
                <c:pt idx="2">
                  <c:v>Ne se prononce pas</c:v>
                </c:pt>
              </c:strCache>
            </c:strRef>
          </c:cat>
          <c:val>
            <c:numRef>
              <c:f>Feuil1!$B$2:$B$4</c:f>
              <c:numCache>
                <c:formatCode>0%</c:formatCode>
                <c:ptCount val="3"/>
                <c:pt idx="0">
                  <c:v>7.0000000000000007E-2</c:v>
                </c:pt>
                <c:pt idx="1">
                  <c:v>0.91</c:v>
                </c:pt>
                <c:pt idx="2">
                  <c:v>0.02</c:v>
                </c:pt>
              </c:numCache>
            </c:numRef>
          </c:val>
          <c:extLst>
            <c:ext xmlns:c16="http://schemas.microsoft.com/office/drawing/2014/chart" uri="{C3380CC4-5D6E-409C-BE32-E72D297353CC}">
              <c16:uniqueId val="{0000000A-4735-481C-81AE-1F7F43DCC2A1}"/>
            </c:ext>
          </c:extLst>
        </c:ser>
        <c:dLbls>
          <c:showLegendKey val="0"/>
          <c:showVal val="1"/>
          <c:showCatName val="0"/>
          <c:showSerName val="0"/>
          <c:showPercent val="0"/>
          <c:showBubbleSize val="0"/>
          <c:showLeaderLines val="0"/>
        </c:dLbls>
        <c:firstSliceAng val="65"/>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97676074283383"/>
          <c:y val="0"/>
          <c:w val="0.42424871392248126"/>
          <c:h val="0.99848205115765987"/>
        </c:manualLayout>
      </c:layout>
      <c:barChart>
        <c:barDir val="bar"/>
        <c:grouping val="clustered"/>
        <c:varyColors val="0"/>
        <c:ser>
          <c:idx val="0"/>
          <c:order val="0"/>
          <c:tx>
            <c:strRef>
              <c:f>Feuil1!$B$1</c:f>
              <c:strCache>
                <c:ptCount val="1"/>
                <c:pt idx="0">
                  <c:v>Total</c:v>
                </c:pt>
              </c:strCache>
            </c:strRef>
          </c:tx>
          <c:spPr>
            <a:solidFill>
              <a:schemeClr val="accent4"/>
            </a:solidFill>
            <a:ln w="57150">
              <a:noFill/>
            </a:ln>
          </c:spPr>
          <c:invertIfNegative val="0"/>
          <c:dPt>
            <c:idx val="0"/>
            <c:invertIfNegative val="0"/>
            <c:bubble3D val="0"/>
            <c:extLst>
              <c:ext xmlns:c16="http://schemas.microsoft.com/office/drawing/2014/chart" uri="{C3380CC4-5D6E-409C-BE32-E72D297353CC}">
                <c16:uniqueId val="{00000000-5430-46DA-A6C4-9E22285C0EE8}"/>
              </c:ext>
            </c:extLst>
          </c:dPt>
          <c:dPt>
            <c:idx val="1"/>
            <c:invertIfNegative val="0"/>
            <c:bubble3D val="0"/>
            <c:extLst>
              <c:ext xmlns:c16="http://schemas.microsoft.com/office/drawing/2014/chart" uri="{C3380CC4-5D6E-409C-BE32-E72D297353CC}">
                <c16:uniqueId val="{00000001-5430-46DA-A6C4-9E22285C0EE8}"/>
              </c:ext>
            </c:extLst>
          </c:dPt>
          <c:dPt>
            <c:idx val="2"/>
            <c:invertIfNegative val="0"/>
            <c:bubble3D val="0"/>
            <c:extLst>
              <c:ext xmlns:c16="http://schemas.microsoft.com/office/drawing/2014/chart" uri="{C3380CC4-5D6E-409C-BE32-E72D297353CC}">
                <c16:uniqueId val="{00000002-5430-46DA-A6C4-9E22285C0EE8}"/>
              </c:ext>
            </c:extLst>
          </c:dPt>
          <c:dPt>
            <c:idx val="3"/>
            <c:invertIfNegative val="0"/>
            <c:bubble3D val="0"/>
            <c:extLst>
              <c:ext xmlns:c16="http://schemas.microsoft.com/office/drawing/2014/chart" uri="{C3380CC4-5D6E-409C-BE32-E72D297353CC}">
                <c16:uniqueId val="{00000003-5430-46DA-A6C4-9E22285C0EE8}"/>
              </c:ext>
            </c:extLst>
          </c:dPt>
          <c:dPt>
            <c:idx val="4"/>
            <c:invertIfNegative val="0"/>
            <c:bubble3D val="0"/>
            <c:spPr>
              <a:solidFill>
                <a:schemeClr val="accent5"/>
              </a:solidFill>
              <a:ln w="57150">
                <a:noFill/>
              </a:ln>
            </c:spPr>
            <c:extLst>
              <c:ext xmlns:c16="http://schemas.microsoft.com/office/drawing/2014/chart" uri="{C3380CC4-5D6E-409C-BE32-E72D297353CC}">
                <c16:uniqueId val="{00000004-5430-46DA-A6C4-9E22285C0EE8}"/>
              </c:ext>
            </c:extLst>
          </c:dPt>
          <c:dPt>
            <c:idx val="5"/>
            <c:invertIfNegative val="0"/>
            <c:bubble3D val="0"/>
            <c:extLst>
              <c:ext xmlns:c16="http://schemas.microsoft.com/office/drawing/2014/chart" uri="{C3380CC4-5D6E-409C-BE32-E72D297353CC}">
                <c16:uniqueId val="{00000005-5430-46DA-A6C4-9E22285C0EE8}"/>
              </c:ext>
            </c:extLst>
          </c:dPt>
          <c:dPt>
            <c:idx val="6"/>
            <c:invertIfNegative val="0"/>
            <c:bubble3D val="0"/>
            <c:extLst>
              <c:ext xmlns:c16="http://schemas.microsoft.com/office/drawing/2014/chart" uri="{C3380CC4-5D6E-409C-BE32-E72D297353CC}">
                <c16:uniqueId val="{00000006-5430-46DA-A6C4-9E22285C0EE8}"/>
              </c:ext>
            </c:extLst>
          </c:dPt>
          <c:dPt>
            <c:idx val="7"/>
            <c:invertIfNegative val="0"/>
            <c:bubble3D val="0"/>
            <c:extLst>
              <c:ext xmlns:c16="http://schemas.microsoft.com/office/drawing/2014/chart" uri="{C3380CC4-5D6E-409C-BE32-E72D297353CC}">
                <c16:uniqueId val="{00000007-5430-46DA-A6C4-9E22285C0EE8}"/>
              </c:ext>
            </c:extLst>
          </c:dPt>
          <c:dPt>
            <c:idx val="8"/>
            <c:invertIfNegative val="0"/>
            <c:bubble3D val="0"/>
            <c:extLst>
              <c:ext xmlns:c16="http://schemas.microsoft.com/office/drawing/2014/chart" uri="{C3380CC4-5D6E-409C-BE32-E72D297353CC}">
                <c16:uniqueId val="{00000009-5430-46DA-A6C4-9E22285C0EE8}"/>
              </c:ext>
            </c:extLst>
          </c:dPt>
          <c:dPt>
            <c:idx val="9"/>
            <c:invertIfNegative val="0"/>
            <c:bubble3D val="0"/>
            <c:extLst>
              <c:ext xmlns:c16="http://schemas.microsoft.com/office/drawing/2014/chart" uri="{C3380CC4-5D6E-409C-BE32-E72D297353CC}">
                <c16:uniqueId val="{0000000A-5430-46DA-A6C4-9E22285C0EE8}"/>
              </c:ext>
            </c:extLst>
          </c:dPt>
          <c:dPt>
            <c:idx val="10"/>
            <c:invertIfNegative val="0"/>
            <c:bubble3D val="0"/>
            <c:extLst>
              <c:ext xmlns:c16="http://schemas.microsoft.com/office/drawing/2014/chart" uri="{C3380CC4-5D6E-409C-BE32-E72D297353CC}">
                <c16:uniqueId val="{0000000B-5430-46DA-A6C4-9E22285C0EE8}"/>
              </c:ext>
            </c:extLst>
          </c:dPt>
          <c:dPt>
            <c:idx val="11"/>
            <c:invertIfNegative val="0"/>
            <c:bubble3D val="0"/>
            <c:extLst>
              <c:ext xmlns:c16="http://schemas.microsoft.com/office/drawing/2014/chart" uri="{C3380CC4-5D6E-409C-BE32-E72D297353CC}">
                <c16:uniqueId val="{0000000C-5430-46DA-A6C4-9E22285C0EE8}"/>
              </c:ext>
            </c:extLst>
          </c:dPt>
          <c:dPt>
            <c:idx val="12"/>
            <c:invertIfNegative val="0"/>
            <c:bubble3D val="0"/>
            <c:extLst>
              <c:ext xmlns:c16="http://schemas.microsoft.com/office/drawing/2014/chart" uri="{C3380CC4-5D6E-409C-BE32-E72D297353CC}">
                <c16:uniqueId val="{0000000D-5430-46DA-A6C4-9E22285C0EE8}"/>
              </c:ext>
            </c:extLst>
          </c:dPt>
          <c:dPt>
            <c:idx val="13"/>
            <c:invertIfNegative val="0"/>
            <c:bubble3D val="0"/>
            <c:extLst>
              <c:ext xmlns:c16="http://schemas.microsoft.com/office/drawing/2014/chart" uri="{C3380CC4-5D6E-409C-BE32-E72D297353CC}">
                <c16:uniqueId val="{0000000E-5430-46DA-A6C4-9E22285C0EE8}"/>
              </c:ext>
            </c:extLst>
          </c:dPt>
          <c:dPt>
            <c:idx val="14"/>
            <c:invertIfNegative val="0"/>
            <c:bubble3D val="0"/>
            <c:extLst>
              <c:ext xmlns:c16="http://schemas.microsoft.com/office/drawing/2014/chart" uri="{C3380CC4-5D6E-409C-BE32-E72D297353CC}">
                <c16:uniqueId val="{0000000F-5430-46DA-A6C4-9E22285C0EE8}"/>
              </c:ext>
            </c:extLst>
          </c:dPt>
          <c:dLbls>
            <c:dLbl>
              <c:idx val="0"/>
              <c:spPr/>
              <c:txPr>
                <a:bodyPr/>
                <a:lstStyle/>
                <a:p>
                  <a:pPr>
                    <a:defRPr lang="en-US" sz="14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5430-46DA-A6C4-9E22285C0EE8}"/>
                </c:ext>
              </c:extLst>
            </c:dLbl>
            <c:dLbl>
              <c:idx val="1"/>
              <c:spPr/>
              <c:txPr>
                <a:bodyPr/>
                <a:lstStyle/>
                <a:p>
                  <a:pPr>
                    <a:defRPr lang="en-US" sz="14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5430-46DA-A6C4-9E22285C0EE8}"/>
                </c:ext>
              </c:extLst>
            </c:dLbl>
            <c:dLbl>
              <c:idx val="2"/>
              <c:spPr/>
              <c:txPr>
                <a:bodyPr/>
                <a:lstStyle/>
                <a:p>
                  <a:pPr>
                    <a:defRPr lang="en-US" sz="14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5430-46DA-A6C4-9E22285C0EE8}"/>
                </c:ext>
              </c:extLst>
            </c:dLbl>
            <c:dLbl>
              <c:idx val="3"/>
              <c:spPr/>
              <c:txPr>
                <a:bodyPr/>
                <a:lstStyle/>
                <a:p>
                  <a:pPr>
                    <a:defRPr lang="en-US" sz="14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5430-46DA-A6C4-9E22285C0EE8}"/>
                </c:ext>
              </c:extLst>
            </c:dLbl>
            <c:dLbl>
              <c:idx val="4"/>
              <c:spPr/>
              <c:txPr>
                <a:bodyPr/>
                <a:lstStyle/>
                <a:p>
                  <a:pPr>
                    <a:defRPr lang="en-US" sz="1400" b="1">
                      <a:solidFill>
                        <a:schemeClr val="accent5"/>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5430-46DA-A6C4-9E22285C0EE8}"/>
                </c:ext>
              </c:extLst>
            </c:dLbl>
            <c:dLbl>
              <c:idx val="8"/>
              <c:spPr>
                <a:noFill/>
                <a:ln>
                  <a:noFill/>
                </a:ln>
                <a:effectLst/>
              </c:spPr>
              <c:txPr>
                <a:bodyPr/>
                <a:lstStyle/>
                <a:p>
                  <a:pPr>
                    <a:defRPr lang="en-US" sz="1400" b="1">
                      <a:solidFill>
                        <a:schemeClr val="bg1">
                          <a:lumMod val="85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9-5430-46DA-A6C4-9E22285C0EE8}"/>
                </c:ext>
              </c:extLst>
            </c:dLbl>
            <c:spPr>
              <a:noFill/>
              <a:ln>
                <a:noFill/>
              </a:ln>
              <a:effectLst/>
            </c:spPr>
            <c:txPr>
              <a:bodyPr/>
              <a:lstStyle/>
              <a:p>
                <a:pPr>
                  <a:defRPr lang="en-US" sz="1400" b="1">
                    <a:solidFill>
                      <a:schemeClr val="accent4"/>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Feuil1!$A$2:$A$10</c:f>
              <c:strCache>
                <c:ptCount val="9"/>
                <c:pt idx="0">
                  <c:v>Triste </c:v>
                </c:pt>
                <c:pt idx="1">
                  <c:v>Honteux</c:v>
                </c:pt>
                <c:pt idx="2">
                  <c:v>Accepté par les autres</c:v>
                </c:pt>
                <c:pt idx="3">
                  <c:v>Indifférent</c:v>
                </c:pt>
                <c:pt idx="4">
                  <c:v>Bien accompagné(e)</c:v>
                </c:pt>
                <c:pt idx="5">
                  <c:v>Nul(le)</c:v>
                </c:pt>
                <c:pt idx="6">
                  <c:v>Seul(e)     </c:v>
                </c:pt>
                <c:pt idx="7">
                  <c:v>Aimé de tes camarades</c:v>
                </c:pt>
                <c:pt idx="8">
                  <c:v>Une autre émotion</c:v>
                </c:pt>
              </c:strCache>
            </c:strRef>
          </c:cat>
          <c:val>
            <c:numRef>
              <c:f>Feuil1!$B$2:$B$10</c:f>
              <c:numCache>
                <c:formatCode>0%</c:formatCode>
                <c:ptCount val="9"/>
                <c:pt idx="0">
                  <c:v>0.35</c:v>
                </c:pt>
                <c:pt idx="1">
                  <c:v>0.26</c:v>
                </c:pt>
                <c:pt idx="2">
                  <c:v>0.19</c:v>
                </c:pt>
                <c:pt idx="3">
                  <c:v>0.19</c:v>
                </c:pt>
                <c:pt idx="4">
                  <c:v>0.15</c:v>
                </c:pt>
                <c:pt idx="5">
                  <c:v>0.14000000000000001</c:v>
                </c:pt>
                <c:pt idx="6">
                  <c:v>0.13</c:v>
                </c:pt>
                <c:pt idx="7">
                  <c:v>0.11</c:v>
                </c:pt>
                <c:pt idx="8">
                  <c:v>0</c:v>
                </c:pt>
              </c:numCache>
            </c:numRef>
          </c:val>
          <c:extLst>
            <c:ext xmlns:c16="http://schemas.microsoft.com/office/drawing/2014/chart" uri="{C3380CC4-5D6E-409C-BE32-E72D297353CC}">
              <c16:uniqueId val="{00000010-5430-46DA-A6C4-9E22285C0EE8}"/>
            </c:ext>
          </c:extLst>
        </c:ser>
        <c:dLbls>
          <c:showLegendKey val="0"/>
          <c:showVal val="0"/>
          <c:showCatName val="0"/>
          <c:showSerName val="0"/>
          <c:showPercent val="0"/>
          <c:showBubbleSize val="0"/>
        </c:dLbls>
        <c:gapWidth val="90"/>
        <c:overlap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0.8"/>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833082805885977"/>
          <c:y val="1.935865497868437E-3"/>
          <c:w val="0.54166917194114028"/>
          <c:h val="0.82066327412717999"/>
        </c:manualLayout>
      </c:layout>
      <c:barChart>
        <c:barDir val="bar"/>
        <c:grouping val="percentStacked"/>
        <c:varyColors val="0"/>
        <c:ser>
          <c:idx val="0"/>
          <c:order val="0"/>
          <c:tx>
            <c:strRef>
              <c:f>Feuil1!$B$1</c:f>
              <c:strCache>
                <c:ptCount val="1"/>
                <c:pt idx="0">
                  <c:v>Très inquiet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 que votre enfant soit cyberharcelé</c:v>
                </c:pt>
                <c:pt idx="1">
                  <c:v>… que votre enfant soit auteur de cyberharcèlement </c:v>
                </c:pt>
              </c:strCache>
            </c:strRef>
          </c:cat>
          <c:val>
            <c:numRef>
              <c:f>Feuil1!$B$2:$B$3</c:f>
              <c:numCache>
                <c:formatCode>0%</c:formatCode>
                <c:ptCount val="2"/>
                <c:pt idx="0">
                  <c:v>0.23</c:v>
                </c:pt>
                <c:pt idx="1">
                  <c:v>0.14000000000000001</c:v>
                </c:pt>
              </c:numCache>
            </c:numRef>
          </c:val>
          <c:extLst>
            <c:ext xmlns:c16="http://schemas.microsoft.com/office/drawing/2014/chart" uri="{C3380CC4-5D6E-409C-BE32-E72D297353CC}">
              <c16:uniqueId val="{00000000-2C6D-428F-8ADB-8D0954D49B69}"/>
            </c:ext>
          </c:extLst>
        </c:ser>
        <c:ser>
          <c:idx val="1"/>
          <c:order val="1"/>
          <c:tx>
            <c:strRef>
              <c:f>Feuil1!$C$1</c:f>
              <c:strCache>
                <c:ptCount val="1"/>
                <c:pt idx="0">
                  <c:v>Assez inquiet</c:v>
                </c:pt>
              </c:strCache>
            </c:strRef>
          </c:tx>
          <c:spPr>
            <a:solidFill>
              <a:schemeClr val="accent4">
                <a:lumMod val="40000"/>
                <a:lumOff val="60000"/>
              </a:schemeClr>
            </a:solidFill>
            <a:ln>
              <a:noFill/>
            </a:ln>
            <a:effectLst/>
          </c:spPr>
          <c:invertIfNegative val="0"/>
          <c:dPt>
            <c:idx val="0"/>
            <c:invertIfNegative val="0"/>
            <c:bubble3D val="0"/>
            <c:extLst>
              <c:ext xmlns:c16="http://schemas.microsoft.com/office/drawing/2014/chart" uri="{C3380CC4-5D6E-409C-BE32-E72D297353CC}">
                <c16:uniqueId val="{00000001-2C6D-428F-8ADB-8D0954D49B69}"/>
              </c:ext>
            </c:extLst>
          </c:dPt>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 que votre enfant soit cyberharcelé</c:v>
                </c:pt>
                <c:pt idx="1">
                  <c:v>… que votre enfant soit auteur de cyberharcèlement </c:v>
                </c:pt>
              </c:strCache>
            </c:strRef>
          </c:cat>
          <c:val>
            <c:numRef>
              <c:f>Feuil1!$C$2:$C$3</c:f>
              <c:numCache>
                <c:formatCode>0%</c:formatCode>
                <c:ptCount val="2"/>
                <c:pt idx="0">
                  <c:v>0.47</c:v>
                </c:pt>
                <c:pt idx="1">
                  <c:v>0.27</c:v>
                </c:pt>
              </c:numCache>
            </c:numRef>
          </c:val>
          <c:extLst>
            <c:ext xmlns:c16="http://schemas.microsoft.com/office/drawing/2014/chart" uri="{C3380CC4-5D6E-409C-BE32-E72D297353CC}">
              <c16:uniqueId val="{00000002-2C6D-428F-8ADB-8D0954D49B69}"/>
            </c:ext>
          </c:extLst>
        </c:ser>
        <c:ser>
          <c:idx val="2"/>
          <c:order val="2"/>
          <c:tx>
            <c:strRef>
              <c:f>Feuil1!$D$1</c:f>
              <c:strCache>
                <c:ptCount val="1"/>
                <c:pt idx="0">
                  <c:v>Pas vraiment inquiet</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 que votre enfant soit cyberharcelé</c:v>
                </c:pt>
                <c:pt idx="1">
                  <c:v>… que votre enfant soit auteur de cyberharcèlement </c:v>
                </c:pt>
              </c:strCache>
            </c:strRef>
          </c:cat>
          <c:val>
            <c:numRef>
              <c:f>Feuil1!$D$2:$D$3</c:f>
              <c:numCache>
                <c:formatCode>0%</c:formatCode>
                <c:ptCount val="2"/>
                <c:pt idx="0">
                  <c:v>0.26</c:v>
                </c:pt>
                <c:pt idx="1">
                  <c:v>0.32</c:v>
                </c:pt>
              </c:numCache>
            </c:numRef>
          </c:val>
          <c:extLst>
            <c:ext xmlns:c16="http://schemas.microsoft.com/office/drawing/2014/chart" uri="{C3380CC4-5D6E-409C-BE32-E72D297353CC}">
              <c16:uniqueId val="{00000003-2C6D-428F-8ADB-8D0954D49B69}"/>
            </c:ext>
          </c:extLst>
        </c:ser>
        <c:ser>
          <c:idx val="3"/>
          <c:order val="3"/>
          <c:tx>
            <c:strRef>
              <c:f>Feuil1!$E$1</c:f>
              <c:strCache>
                <c:ptCount val="1"/>
                <c:pt idx="0">
                  <c:v>Pas du tout inquiet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 que votre enfant soit cyberharcelé</c:v>
                </c:pt>
                <c:pt idx="1">
                  <c:v>… que votre enfant soit auteur de cyberharcèlement </c:v>
                </c:pt>
              </c:strCache>
            </c:strRef>
          </c:cat>
          <c:val>
            <c:numRef>
              <c:f>Feuil1!$E$2:$E$3</c:f>
              <c:numCache>
                <c:formatCode>0%</c:formatCode>
                <c:ptCount val="2"/>
                <c:pt idx="0">
                  <c:v>0.04</c:v>
                </c:pt>
                <c:pt idx="1">
                  <c:v>0.27</c:v>
                </c:pt>
              </c:numCache>
            </c:numRef>
          </c:val>
          <c:extLst>
            <c:ext xmlns:c16="http://schemas.microsoft.com/office/drawing/2014/chart" uri="{C3380CC4-5D6E-409C-BE32-E72D297353CC}">
              <c16:uniqueId val="{00000004-2C6D-428F-8ADB-8D0954D49B69}"/>
            </c:ext>
          </c:extLst>
        </c:ser>
        <c:dLbls>
          <c:dLblPos val="ctr"/>
          <c:showLegendKey val="0"/>
          <c:showVal val="1"/>
          <c:showCatName val="0"/>
          <c:showSerName val="0"/>
          <c:showPercent val="0"/>
          <c:showBubbleSize val="0"/>
        </c:dLbls>
        <c:gapWidth val="100"/>
        <c:overlap val="100"/>
        <c:axId val="1147161568"/>
        <c:axId val="599551024"/>
      </c:barChart>
      <c:catAx>
        <c:axId val="1147161568"/>
        <c:scaling>
          <c:orientation val="maxMin"/>
        </c:scaling>
        <c:delete val="1"/>
        <c:axPos val="l"/>
        <c:numFmt formatCode="General" sourceLinked="1"/>
        <c:majorTickMark val="out"/>
        <c:minorTickMark val="none"/>
        <c:tickLblPos val="nextTo"/>
        <c:crossAx val="599551024"/>
        <c:crosses val="autoZero"/>
        <c:auto val="1"/>
        <c:lblAlgn val="ctr"/>
        <c:lblOffset val="100"/>
        <c:noMultiLvlLbl val="0"/>
      </c:catAx>
      <c:valAx>
        <c:axId val="599551024"/>
        <c:scaling>
          <c:orientation val="minMax"/>
        </c:scaling>
        <c:delete val="1"/>
        <c:axPos val="t"/>
        <c:numFmt formatCode="0%" sourceLinked="1"/>
        <c:majorTickMark val="none"/>
        <c:minorTickMark val="none"/>
        <c:tickLblPos val="nextTo"/>
        <c:crossAx val="1147161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34648366675421"/>
          <c:y val="3.814840078349406E-2"/>
          <c:w val="0.38256703456939822"/>
          <c:h val="0.85954629936732219"/>
        </c:manualLayout>
      </c:layout>
      <c:doughnutChart>
        <c:varyColors val="1"/>
        <c:ser>
          <c:idx val="0"/>
          <c:order val="0"/>
          <c:tx>
            <c:strRef>
              <c:f>Feuil1!$B$1</c:f>
              <c:strCache>
                <c:ptCount val="1"/>
                <c:pt idx="0">
                  <c:v>Colonne1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0138-4D6F-BA49-164EC6101F3A}"/>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0138-4D6F-BA49-164EC6101F3A}"/>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0138-4D6F-BA49-164EC6101F3A}"/>
              </c:ext>
            </c:extLst>
          </c:dPt>
          <c:dPt>
            <c:idx val="3"/>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7-0138-4D6F-BA49-164EC6101F3A}"/>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0138-4D6F-BA49-164EC6101F3A}"/>
              </c:ext>
            </c:extLst>
          </c:dPt>
          <c:dLbls>
            <c:dLbl>
              <c:idx val="0"/>
              <c:layout>
                <c:manualLayout>
                  <c:x val="0.31779155416900351"/>
                  <c:y val="9.5371001958735151E-3"/>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fld id="{4FC16734-B473-4E15-A4E9-1CC864258F34}" type="CATEGORYNAME">
                      <a:rPr lang="en-US" sz="2000" b="1" i="0" u="none" strike="noStrike" kern="1200" baseline="0" dirty="0">
                        <a:solidFill>
                          <a:schemeClr val="accent4">
                            <a:lumMod val="50000"/>
                          </a:schemeClr>
                        </a:solidFill>
                        <a:latin typeface="+mn-lt"/>
                        <a:ea typeface="+mn-ea"/>
                        <a:cs typeface="+mn-cs"/>
                      </a:rPr>
                      <a:pPr>
                        <a:defRPr b="1"/>
                      </a:pPr>
                      <a:t>[NOM DE CATÉGORIE]</a:t>
                    </a:fld>
                    <a:endParaRPr lang="en-US" sz="1600" b="1" i="0" u="none" strike="noStrike" kern="1200" baseline="0" dirty="0">
                      <a:solidFill>
                        <a:schemeClr val="accent4">
                          <a:lumMod val="50000"/>
                        </a:schemeClr>
                      </a:solidFill>
                      <a:latin typeface="+mn-lt"/>
                      <a:ea typeface="+mn-ea"/>
                      <a:cs typeface="+mn-cs"/>
                    </a:endParaRPr>
                  </a:p>
                  <a:p>
                    <a:pPr>
                      <a:defRPr b="1"/>
                    </a:pPr>
                    <a:fld id="{18BF5057-AC9C-4C56-9E38-461A84CBB0B8}" type="VALUE">
                      <a:rPr lang="en-US" sz="3200" b="1" i="0" u="none" strike="noStrike" kern="1200" baseline="0" dirty="0">
                        <a:solidFill>
                          <a:schemeClr val="accent4"/>
                        </a:solidFill>
                        <a:latin typeface="+mn-lt"/>
                        <a:ea typeface="+mn-ea"/>
                        <a:cs typeface="+mn-cs"/>
                      </a:rPr>
                      <a:pPr>
                        <a:defRPr b="1"/>
                      </a:pPr>
                      <a:t>[VALEUR]</a:t>
                    </a:fld>
                    <a:endParaRPr lang="fr-FR"/>
                  </a:p>
                </c:rich>
              </c:tx>
              <c:spPr>
                <a:solidFill>
                  <a:srgbClr val="FFF4F3"/>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07129861798613"/>
                      <c:h val="0.29266682102918079"/>
                    </c:manualLayout>
                  </c15:layout>
                  <c15:dlblFieldTable/>
                  <c15:showDataLabelsRange val="0"/>
                </c:ext>
                <c:ext xmlns:c16="http://schemas.microsoft.com/office/drawing/2014/chart" uri="{C3380CC4-5D6E-409C-BE32-E72D297353CC}">
                  <c16:uniqueId val="{00000001-0138-4D6F-BA49-164EC6101F3A}"/>
                </c:ext>
              </c:extLst>
            </c:dLbl>
            <c:dLbl>
              <c:idx val="1"/>
              <c:layout>
                <c:manualLayout>
                  <c:x val="0.31199097523079428"/>
                  <c:y val="-0.22122117436497557"/>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fld id="{750A5AD3-5D10-4C76-A868-1A5564A13D8A}" type="CATEGORYNAME">
                      <a:rPr lang="en-US" sz="2000" b="1" i="0" u="none" strike="noStrike" kern="1200" baseline="0">
                        <a:solidFill>
                          <a:schemeClr val="accent1">
                            <a:lumMod val="50000"/>
                          </a:schemeClr>
                        </a:solidFill>
                        <a:latin typeface="+mn-lt"/>
                        <a:ea typeface="+mn-ea"/>
                        <a:cs typeface="+mn-cs"/>
                      </a:rPr>
                      <a:pPr>
                        <a:defRPr b="1">
                          <a:solidFill>
                            <a:schemeClr val="bg1">
                              <a:lumMod val="50000"/>
                            </a:schemeClr>
                          </a:solidFill>
                        </a:defRPr>
                      </a:pPr>
                      <a:t>[NOM DE CATÉGORIE]</a:t>
                    </a:fld>
                    <a:endParaRPr lang="en-US" sz="1600" b="1" i="0" u="none" strike="noStrike" kern="1200" baseline="0" dirty="0">
                      <a:solidFill>
                        <a:schemeClr val="accent1">
                          <a:lumMod val="50000"/>
                        </a:schemeClr>
                      </a:solidFill>
                      <a:latin typeface="+mn-lt"/>
                      <a:ea typeface="+mn-ea"/>
                      <a:cs typeface="+mn-cs"/>
                    </a:endParaRPr>
                  </a:p>
                  <a:p>
                    <a:pPr>
                      <a:defRPr b="1">
                        <a:solidFill>
                          <a:schemeClr val="bg1">
                            <a:lumMod val="50000"/>
                          </a:schemeClr>
                        </a:solidFill>
                      </a:defRPr>
                    </a:pPr>
                    <a:fld id="{13A9DF4E-CF1F-44A4-A90F-FF59A3CC88B3}" type="VALUE">
                      <a:rPr lang="en-US" sz="3200" b="1" i="0" u="none" strike="noStrike" kern="1200" baseline="0">
                        <a:solidFill>
                          <a:schemeClr val="accent1"/>
                        </a:solidFill>
                        <a:latin typeface="+mn-lt"/>
                        <a:ea typeface="+mn-ea"/>
                        <a:cs typeface="+mn-cs"/>
                      </a:rPr>
                      <a:pPr>
                        <a:defRPr b="1">
                          <a:solidFill>
                            <a:schemeClr val="bg1">
                              <a:lumMod val="50000"/>
                            </a:schemeClr>
                          </a:solidFill>
                        </a:defRPr>
                      </a:pPr>
                      <a:t>[VALEUR]</a:t>
                    </a:fld>
                    <a:endParaRPr lang="fr-FR"/>
                  </a:p>
                </c:rich>
              </c:tx>
              <c:spPr>
                <a:solidFill>
                  <a:srgbClr val="F1F5FD"/>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83546942414342"/>
                      <c:h val="0.27093900386114883"/>
                    </c:manualLayout>
                  </c15:layout>
                  <c15:dlblFieldTable/>
                  <c15:showDataLabelsRange val="0"/>
                </c:ext>
                <c:ext xmlns:c16="http://schemas.microsoft.com/office/drawing/2014/chart" uri="{C3380CC4-5D6E-409C-BE32-E72D297353CC}">
                  <c16:uniqueId val="{00000003-0138-4D6F-BA49-164EC6101F3A}"/>
                </c:ext>
              </c:extLst>
            </c:dLbl>
            <c:dLbl>
              <c:idx val="2"/>
              <c:layout>
                <c:manualLayout>
                  <c:x val="-0.2586848530182797"/>
                  <c:y val="0.2938585830772793"/>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fld id="{5C829647-D1FA-4EFC-ACCF-4E3697C39398}" type="CATEGORYNAME">
                      <a:rPr lang="fr-FR" sz="1600" b="1">
                        <a:solidFill>
                          <a:schemeClr val="tx1">
                            <a:lumMod val="65000"/>
                            <a:lumOff val="35000"/>
                          </a:schemeClr>
                        </a:solidFill>
                      </a:rPr>
                      <a:pPr>
                        <a:defRPr b="1"/>
                      </a:pPr>
                      <a:t>[NOM DE CATÉGORIE]</a:t>
                    </a:fld>
                    <a:endParaRPr lang="fr-FR" sz="1100" b="1" baseline="0" dirty="0">
                      <a:solidFill>
                        <a:schemeClr val="tx1">
                          <a:lumMod val="65000"/>
                          <a:lumOff val="35000"/>
                        </a:schemeClr>
                      </a:solidFill>
                    </a:endParaRPr>
                  </a:p>
                  <a:p>
                    <a:pPr>
                      <a:defRPr b="1"/>
                    </a:pPr>
                    <a:fld id="{D1A2D71D-58B1-4CA7-BFA5-972CB114A736}" type="VALUE">
                      <a:rPr lang="fr-FR" sz="2800" b="1">
                        <a:solidFill>
                          <a:schemeClr val="bg1">
                            <a:lumMod val="65000"/>
                          </a:schemeClr>
                        </a:solidFill>
                      </a:rPr>
                      <a:pPr>
                        <a:defRPr b="1"/>
                      </a:pPr>
                      <a:t>[VALEUR]</a:t>
                    </a:fld>
                    <a:endParaRPr lang="fr-FR"/>
                  </a:p>
                </c:rich>
              </c:tx>
              <c:spPr>
                <a:solidFill>
                  <a:schemeClr val="bg1">
                    <a:lumMod val="95000"/>
                  </a:schemeClr>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370439569230041"/>
                      <c:h val="0.27411803725977335"/>
                    </c:manualLayout>
                  </c15:layout>
                  <c15:dlblFieldTable/>
                  <c15:showDataLabelsRange val="0"/>
                </c:ext>
                <c:ext xmlns:c16="http://schemas.microsoft.com/office/drawing/2014/chart" uri="{C3380CC4-5D6E-409C-BE32-E72D297353CC}">
                  <c16:uniqueId val="{00000005-0138-4D6F-BA49-164EC6101F3A}"/>
                </c:ext>
              </c:extLst>
            </c:dLbl>
            <c:dLbl>
              <c:idx val="3"/>
              <c:layout>
                <c:manualLayout>
                  <c:x val="-7.7820864280635518E-2"/>
                  <c:y val="-7.7040620286989117E-2"/>
                </c:manualLayout>
              </c:layout>
              <c:tx>
                <c:rich>
                  <a:bodyPr rot="0" spcFirstLastPara="1" vertOverflow="clip" horzOverflow="clip" vert="horz" wrap="square" lIns="36576" tIns="18288" rIns="36576" bIns="18288" anchor="ctr" anchorCtr="1">
                    <a:spAutoFit/>
                  </a:bodyPr>
                  <a:lstStyle/>
                  <a:p>
                    <a:pPr>
                      <a:defRPr sz="800" b="0" i="0" u="none" strike="noStrike" kern="1200" baseline="0">
                        <a:solidFill>
                          <a:schemeClr val="bg1">
                            <a:lumMod val="65000"/>
                          </a:schemeClr>
                        </a:solidFill>
                        <a:latin typeface="+mn-lt"/>
                        <a:ea typeface="+mn-ea"/>
                        <a:cs typeface="+mn-cs"/>
                      </a:defRPr>
                    </a:pPr>
                    <a:fld id="{BD91E1D3-8242-4C2A-9A2D-0377E4744808}" type="VALUE">
                      <a:rPr lang="fr-FR" sz="800" b="1" i="0" u="none" strike="noStrike" kern="1200" baseline="0" smtClean="0">
                        <a:solidFill>
                          <a:schemeClr val="bg1">
                            <a:lumMod val="65000"/>
                          </a:schemeClr>
                        </a:solidFill>
                        <a:latin typeface="+mn-lt"/>
                        <a:ea typeface="+mn-ea"/>
                        <a:cs typeface="+mn-cs"/>
                      </a:rPr>
                      <a:pPr>
                        <a:defRPr sz="800">
                          <a:solidFill>
                            <a:schemeClr val="bg1">
                              <a:lumMod val="65000"/>
                            </a:schemeClr>
                          </a:solidFill>
                        </a:defRPr>
                      </a:pPr>
                      <a:t>[VALEUR]</a:t>
                    </a:fld>
                    <a:r>
                      <a:rPr lang="fr-FR" sz="800" b="1" i="0" u="none" strike="noStrike" kern="1200" baseline="0" dirty="0">
                        <a:solidFill>
                          <a:schemeClr val="bg1">
                            <a:lumMod val="65000"/>
                          </a:schemeClr>
                        </a:solidFill>
                        <a:latin typeface="+mn-lt"/>
                        <a:ea typeface="+mn-ea"/>
                        <a:cs typeface="+mn-cs"/>
                      </a:rPr>
                      <a:t> </a:t>
                    </a:r>
                    <a:r>
                      <a:rPr lang="fr-FR" sz="700" b="0" i="0" u="none" strike="noStrike" kern="1200" baseline="0" dirty="0">
                        <a:solidFill>
                          <a:schemeClr val="bg1">
                            <a:lumMod val="65000"/>
                          </a:schemeClr>
                        </a:solidFill>
                        <a:latin typeface="+mn-lt"/>
                        <a:ea typeface="+mn-ea"/>
                        <a:cs typeface="+mn-cs"/>
                      </a:rPr>
                      <a:t>ne se prononce pas</a:t>
                    </a:r>
                  </a:p>
                </c:rich>
              </c:tx>
              <c:spPr>
                <a:noFill/>
                <a:ln>
                  <a:no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bg1">
                          <a:lumMod val="6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7009512973969171"/>
                      <c:h val="7.2752304486317004E-2"/>
                    </c:manualLayout>
                  </c15:layout>
                  <c15:dlblFieldTable/>
                  <c15:showDataLabelsRange val="0"/>
                </c:ext>
                <c:ext xmlns:c16="http://schemas.microsoft.com/office/drawing/2014/chart" uri="{C3380CC4-5D6E-409C-BE32-E72D297353CC}">
                  <c16:uniqueId val="{00000007-0138-4D6F-BA49-164EC6101F3A}"/>
                </c:ext>
              </c:extLst>
            </c:dLbl>
            <c:spPr>
              <a:solidFill>
                <a:srgbClr val="FFF4F3"/>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Feuil1!$A$2:$A$4</c:f>
              <c:strCache>
                <c:ptCount val="3"/>
                <c:pt idx="0">
                  <c:v>OUI</c:v>
                </c:pt>
                <c:pt idx="1">
                  <c:v>NON</c:v>
                </c:pt>
                <c:pt idx="2">
                  <c:v>JE NE SAIS PAS</c:v>
                </c:pt>
              </c:strCache>
            </c:strRef>
          </c:cat>
          <c:val>
            <c:numRef>
              <c:f>Feuil1!$B$2:$B$4</c:f>
              <c:numCache>
                <c:formatCode>0%</c:formatCode>
                <c:ptCount val="3"/>
                <c:pt idx="0">
                  <c:v>0.13</c:v>
                </c:pt>
                <c:pt idx="1">
                  <c:v>0.81</c:v>
                </c:pt>
                <c:pt idx="2">
                  <c:v>0.06</c:v>
                </c:pt>
              </c:numCache>
            </c:numRef>
          </c:val>
          <c:extLst>
            <c:ext xmlns:c16="http://schemas.microsoft.com/office/drawing/2014/chart" uri="{C3380CC4-5D6E-409C-BE32-E72D297353CC}">
              <c16:uniqueId val="{0000000A-0138-4D6F-BA49-164EC6101F3A}"/>
            </c:ext>
          </c:extLst>
        </c:ser>
        <c:dLbls>
          <c:showLegendKey val="0"/>
          <c:showVal val="1"/>
          <c:showCatName val="0"/>
          <c:showSerName val="0"/>
          <c:showPercent val="0"/>
          <c:showBubbleSize val="0"/>
          <c:showLeaderLines val="0"/>
        </c:dLbls>
        <c:firstSliceAng val="342"/>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97676074283383"/>
          <c:y val="0"/>
          <c:w val="0.32159866413426041"/>
          <c:h val="0.99848205115765987"/>
        </c:manualLayout>
      </c:layout>
      <c:barChart>
        <c:barDir val="bar"/>
        <c:grouping val="clustered"/>
        <c:varyColors val="0"/>
        <c:ser>
          <c:idx val="0"/>
          <c:order val="0"/>
          <c:tx>
            <c:strRef>
              <c:f>Feuil1!$B$1</c:f>
              <c:strCache>
                <c:ptCount val="1"/>
                <c:pt idx="0">
                  <c:v>Total</c:v>
                </c:pt>
              </c:strCache>
            </c:strRef>
          </c:tx>
          <c:spPr>
            <a:solidFill>
              <a:schemeClr val="accent4">
                <a:lumMod val="40000"/>
                <a:lumOff val="60000"/>
              </a:schemeClr>
            </a:solidFill>
            <a:ln w="57150">
              <a:noFill/>
            </a:ln>
          </c:spPr>
          <c:invertIfNegative val="0"/>
          <c:dPt>
            <c:idx val="0"/>
            <c:invertIfNegative val="0"/>
            <c:bubble3D val="0"/>
            <c:extLst>
              <c:ext xmlns:c16="http://schemas.microsoft.com/office/drawing/2014/chart" uri="{C3380CC4-5D6E-409C-BE32-E72D297353CC}">
                <c16:uniqueId val="{00000000-E688-49EB-97C1-21E2E6B8BD12}"/>
              </c:ext>
            </c:extLst>
          </c:dPt>
          <c:dPt>
            <c:idx val="1"/>
            <c:invertIfNegative val="0"/>
            <c:bubble3D val="0"/>
            <c:extLst>
              <c:ext xmlns:c16="http://schemas.microsoft.com/office/drawing/2014/chart" uri="{C3380CC4-5D6E-409C-BE32-E72D297353CC}">
                <c16:uniqueId val="{00000001-E688-49EB-97C1-21E2E6B8BD12}"/>
              </c:ext>
            </c:extLst>
          </c:dPt>
          <c:dPt>
            <c:idx val="2"/>
            <c:invertIfNegative val="0"/>
            <c:bubble3D val="0"/>
            <c:extLst>
              <c:ext xmlns:c16="http://schemas.microsoft.com/office/drawing/2014/chart" uri="{C3380CC4-5D6E-409C-BE32-E72D297353CC}">
                <c16:uniqueId val="{00000002-E688-49EB-97C1-21E2E6B8BD12}"/>
              </c:ext>
            </c:extLst>
          </c:dPt>
          <c:dPt>
            <c:idx val="3"/>
            <c:invertIfNegative val="0"/>
            <c:bubble3D val="0"/>
            <c:extLst>
              <c:ext xmlns:c16="http://schemas.microsoft.com/office/drawing/2014/chart" uri="{C3380CC4-5D6E-409C-BE32-E72D297353CC}">
                <c16:uniqueId val="{00000003-E688-49EB-97C1-21E2E6B8BD12}"/>
              </c:ext>
            </c:extLst>
          </c:dPt>
          <c:dPt>
            <c:idx val="4"/>
            <c:invertIfNegative val="0"/>
            <c:bubble3D val="0"/>
            <c:extLst>
              <c:ext xmlns:c16="http://schemas.microsoft.com/office/drawing/2014/chart" uri="{C3380CC4-5D6E-409C-BE32-E72D297353CC}">
                <c16:uniqueId val="{00000004-E688-49EB-97C1-21E2E6B8BD12}"/>
              </c:ext>
            </c:extLst>
          </c:dPt>
          <c:dPt>
            <c:idx val="5"/>
            <c:invertIfNegative val="0"/>
            <c:bubble3D val="0"/>
            <c:spPr>
              <a:solidFill>
                <a:schemeClr val="accent5">
                  <a:lumMod val="20000"/>
                  <a:lumOff val="80000"/>
                </a:schemeClr>
              </a:solidFill>
              <a:ln w="57150">
                <a:noFill/>
              </a:ln>
            </c:spPr>
            <c:extLst>
              <c:ext xmlns:c16="http://schemas.microsoft.com/office/drawing/2014/chart" uri="{C3380CC4-5D6E-409C-BE32-E72D297353CC}">
                <c16:uniqueId val="{00000005-E688-49EB-97C1-21E2E6B8BD12}"/>
              </c:ext>
            </c:extLst>
          </c:dPt>
          <c:dPt>
            <c:idx val="6"/>
            <c:invertIfNegative val="0"/>
            <c:bubble3D val="0"/>
            <c:spPr>
              <a:solidFill>
                <a:schemeClr val="bg1">
                  <a:lumMod val="85000"/>
                </a:schemeClr>
              </a:solidFill>
              <a:ln w="57150">
                <a:noFill/>
              </a:ln>
            </c:spPr>
            <c:extLst>
              <c:ext xmlns:c16="http://schemas.microsoft.com/office/drawing/2014/chart" uri="{C3380CC4-5D6E-409C-BE32-E72D297353CC}">
                <c16:uniqueId val="{00000006-E688-49EB-97C1-21E2E6B8BD12}"/>
              </c:ext>
            </c:extLst>
          </c:dPt>
          <c:dPt>
            <c:idx val="7"/>
            <c:invertIfNegative val="0"/>
            <c:bubble3D val="0"/>
            <c:extLst>
              <c:ext xmlns:c16="http://schemas.microsoft.com/office/drawing/2014/chart" uri="{C3380CC4-5D6E-409C-BE32-E72D297353CC}">
                <c16:uniqueId val="{00000007-E688-49EB-97C1-21E2E6B8BD12}"/>
              </c:ext>
            </c:extLst>
          </c:dPt>
          <c:dPt>
            <c:idx val="9"/>
            <c:invertIfNegative val="0"/>
            <c:bubble3D val="0"/>
            <c:extLst>
              <c:ext xmlns:c16="http://schemas.microsoft.com/office/drawing/2014/chart" uri="{C3380CC4-5D6E-409C-BE32-E72D297353CC}">
                <c16:uniqueId val="{00000008-E688-49EB-97C1-21E2E6B8BD12}"/>
              </c:ext>
            </c:extLst>
          </c:dPt>
          <c:dPt>
            <c:idx val="10"/>
            <c:invertIfNegative val="0"/>
            <c:bubble3D val="0"/>
            <c:extLst>
              <c:ext xmlns:c16="http://schemas.microsoft.com/office/drawing/2014/chart" uri="{C3380CC4-5D6E-409C-BE32-E72D297353CC}">
                <c16:uniqueId val="{00000009-E688-49EB-97C1-21E2E6B8BD12}"/>
              </c:ext>
            </c:extLst>
          </c:dPt>
          <c:dPt>
            <c:idx val="11"/>
            <c:invertIfNegative val="0"/>
            <c:bubble3D val="0"/>
            <c:extLst>
              <c:ext xmlns:c16="http://schemas.microsoft.com/office/drawing/2014/chart" uri="{C3380CC4-5D6E-409C-BE32-E72D297353CC}">
                <c16:uniqueId val="{0000000A-E688-49EB-97C1-21E2E6B8BD12}"/>
              </c:ext>
            </c:extLst>
          </c:dPt>
          <c:dPt>
            <c:idx val="12"/>
            <c:invertIfNegative val="0"/>
            <c:bubble3D val="0"/>
            <c:extLst>
              <c:ext xmlns:c16="http://schemas.microsoft.com/office/drawing/2014/chart" uri="{C3380CC4-5D6E-409C-BE32-E72D297353CC}">
                <c16:uniqueId val="{0000000B-E688-49EB-97C1-21E2E6B8BD12}"/>
              </c:ext>
            </c:extLst>
          </c:dPt>
          <c:dPt>
            <c:idx val="13"/>
            <c:invertIfNegative val="0"/>
            <c:bubble3D val="0"/>
            <c:extLst>
              <c:ext xmlns:c16="http://schemas.microsoft.com/office/drawing/2014/chart" uri="{C3380CC4-5D6E-409C-BE32-E72D297353CC}">
                <c16:uniqueId val="{0000000C-E688-49EB-97C1-21E2E6B8BD12}"/>
              </c:ext>
            </c:extLst>
          </c:dPt>
          <c:dPt>
            <c:idx val="14"/>
            <c:invertIfNegative val="0"/>
            <c:bubble3D val="0"/>
            <c:extLst>
              <c:ext xmlns:c16="http://schemas.microsoft.com/office/drawing/2014/chart" uri="{C3380CC4-5D6E-409C-BE32-E72D297353CC}">
                <c16:uniqueId val="{0000000E-E688-49EB-97C1-21E2E6B8BD12}"/>
              </c:ext>
            </c:extLst>
          </c:dPt>
          <c:dLbls>
            <c:dLbl>
              <c:idx val="0"/>
              <c:spPr/>
              <c:txPr>
                <a:bodyPr/>
                <a:lstStyle/>
                <a:p>
                  <a:pPr>
                    <a:defRPr lang="en-US" sz="1400" b="1">
                      <a:solidFill>
                        <a:schemeClr val="accent4">
                          <a:lumMod val="40000"/>
                          <a:lumOff val="6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E688-49EB-97C1-21E2E6B8BD12}"/>
                </c:ext>
              </c:extLst>
            </c:dLbl>
            <c:dLbl>
              <c:idx val="1"/>
              <c:spPr/>
              <c:txPr>
                <a:bodyPr/>
                <a:lstStyle/>
                <a:p>
                  <a:pPr>
                    <a:defRPr lang="en-US" sz="1400" b="1">
                      <a:solidFill>
                        <a:schemeClr val="accent4">
                          <a:lumMod val="40000"/>
                          <a:lumOff val="6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E688-49EB-97C1-21E2E6B8BD12}"/>
                </c:ext>
              </c:extLst>
            </c:dLbl>
            <c:dLbl>
              <c:idx val="2"/>
              <c:spPr/>
              <c:txPr>
                <a:bodyPr/>
                <a:lstStyle/>
                <a:p>
                  <a:pPr>
                    <a:defRPr lang="en-US" sz="1400" b="1">
                      <a:solidFill>
                        <a:schemeClr val="accent4">
                          <a:lumMod val="40000"/>
                          <a:lumOff val="6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E688-49EB-97C1-21E2E6B8BD12}"/>
                </c:ext>
              </c:extLst>
            </c:dLbl>
            <c:dLbl>
              <c:idx val="3"/>
              <c:spPr/>
              <c:txPr>
                <a:bodyPr/>
                <a:lstStyle/>
                <a:p>
                  <a:pPr>
                    <a:defRPr lang="en-US" sz="1400" b="1">
                      <a:solidFill>
                        <a:schemeClr val="accent4">
                          <a:lumMod val="40000"/>
                          <a:lumOff val="6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E688-49EB-97C1-21E2E6B8BD12}"/>
                </c:ext>
              </c:extLst>
            </c:dLbl>
            <c:dLbl>
              <c:idx val="4"/>
              <c:spPr/>
              <c:txPr>
                <a:bodyPr/>
                <a:lstStyle/>
                <a:p>
                  <a:pPr>
                    <a:defRPr lang="en-US" sz="1400" b="1">
                      <a:solidFill>
                        <a:schemeClr val="accent4">
                          <a:lumMod val="40000"/>
                          <a:lumOff val="6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E688-49EB-97C1-21E2E6B8BD12}"/>
                </c:ext>
              </c:extLst>
            </c:dLbl>
            <c:dLbl>
              <c:idx val="5"/>
              <c:spPr>
                <a:noFill/>
                <a:ln>
                  <a:noFill/>
                </a:ln>
                <a:effectLst/>
              </c:spPr>
              <c:txPr>
                <a:bodyPr/>
                <a:lstStyle/>
                <a:p>
                  <a:pPr>
                    <a:defRPr lang="en-US" sz="1400" b="1">
                      <a:solidFill>
                        <a:schemeClr val="accent5"/>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5-E688-49EB-97C1-21E2E6B8BD12}"/>
                </c:ext>
              </c:extLst>
            </c:dLbl>
            <c:dLbl>
              <c:idx val="6"/>
              <c:spPr>
                <a:noFill/>
                <a:ln>
                  <a:noFill/>
                </a:ln>
                <a:effectLst/>
              </c:spPr>
              <c:txPr>
                <a:bodyPr/>
                <a:lstStyle/>
                <a:p>
                  <a:pPr>
                    <a:defRPr lang="en-US" sz="1400" b="1">
                      <a:solidFill>
                        <a:schemeClr val="bg1">
                          <a:lumMod val="85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6-E688-49EB-97C1-21E2E6B8BD12}"/>
                </c:ext>
              </c:extLst>
            </c:dLbl>
            <c:spPr>
              <a:noFill/>
              <a:ln>
                <a:noFill/>
              </a:ln>
              <a:effectLst/>
            </c:spPr>
            <c:txPr>
              <a:bodyPr/>
              <a:lstStyle/>
              <a:p>
                <a:pPr>
                  <a:defRPr lang="en-US" sz="1400" b="1">
                    <a:solidFill>
                      <a:schemeClr val="accent4">
                        <a:lumMod val="40000"/>
                        <a:lumOff val="60000"/>
                      </a:schemeClr>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Feuil1!$A$2:$A$8</c:f>
              <c:strCache>
                <c:ptCount val="7"/>
                <c:pt idx="0">
                  <c:v>Révolté(e) / en colère</c:v>
                </c:pt>
                <c:pt idx="1">
                  <c:v>Désemparé(e)</c:v>
                </c:pt>
                <c:pt idx="2">
                  <c:v>Responsable </c:v>
                </c:pt>
                <c:pt idx="3">
                  <c:v>Triste </c:v>
                </c:pt>
                <c:pt idx="4">
                  <c:v>Seul(e)</c:v>
                </c:pt>
                <c:pt idx="5">
                  <c:v>Bien accompagné(e)</c:v>
                </c:pt>
                <c:pt idx="6">
                  <c:v>Une autre émotion</c:v>
                </c:pt>
              </c:strCache>
            </c:strRef>
          </c:cat>
          <c:val>
            <c:numRef>
              <c:f>Feuil1!$B$2:$B$8</c:f>
              <c:numCache>
                <c:formatCode>0%</c:formatCode>
                <c:ptCount val="7"/>
                <c:pt idx="0">
                  <c:v>0.8</c:v>
                </c:pt>
                <c:pt idx="1">
                  <c:v>0.67</c:v>
                </c:pt>
                <c:pt idx="2">
                  <c:v>0.65</c:v>
                </c:pt>
                <c:pt idx="3">
                  <c:v>0.65</c:v>
                </c:pt>
                <c:pt idx="4">
                  <c:v>0.57999999999999996</c:v>
                </c:pt>
                <c:pt idx="5">
                  <c:v>0.49</c:v>
                </c:pt>
                <c:pt idx="6">
                  <c:v>0.4</c:v>
                </c:pt>
              </c:numCache>
            </c:numRef>
          </c:val>
          <c:extLst>
            <c:ext xmlns:c16="http://schemas.microsoft.com/office/drawing/2014/chart" uri="{C3380CC4-5D6E-409C-BE32-E72D297353CC}">
              <c16:uniqueId val="{0000000F-E688-49EB-97C1-21E2E6B8BD12}"/>
            </c:ext>
          </c:extLst>
        </c:ser>
        <c:ser>
          <c:idx val="1"/>
          <c:order val="1"/>
          <c:tx>
            <c:strRef>
              <c:f>Feuil1!$C$1</c:f>
              <c:strCache>
                <c:ptCount val="1"/>
                <c:pt idx="0">
                  <c:v>En premier</c:v>
                </c:pt>
              </c:strCache>
            </c:strRef>
          </c:tx>
          <c:spPr>
            <a:solidFill>
              <a:schemeClr val="accent4"/>
            </a:solidFill>
          </c:spPr>
          <c:invertIfNegative val="0"/>
          <c:dPt>
            <c:idx val="5"/>
            <c:invertIfNegative val="0"/>
            <c:bubble3D val="0"/>
            <c:spPr>
              <a:solidFill>
                <a:schemeClr val="accent5"/>
              </a:solidFill>
            </c:spPr>
            <c:extLst>
              <c:ext xmlns:c16="http://schemas.microsoft.com/office/drawing/2014/chart" uri="{C3380CC4-5D6E-409C-BE32-E72D297353CC}">
                <c16:uniqueId val="{00000013-1962-43C3-87DE-42593A7A85C2}"/>
              </c:ext>
            </c:extLst>
          </c:dPt>
          <c:dPt>
            <c:idx val="6"/>
            <c:invertIfNegative val="0"/>
            <c:bubble3D val="0"/>
            <c:spPr>
              <a:solidFill>
                <a:schemeClr val="bg1">
                  <a:lumMod val="65000"/>
                </a:schemeClr>
              </a:solidFill>
            </c:spPr>
            <c:extLst>
              <c:ext xmlns:c16="http://schemas.microsoft.com/office/drawing/2014/chart" uri="{C3380CC4-5D6E-409C-BE32-E72D297353CC}">
                <c16:uniqueId val="{00000013-E688-49EB-97C1-21E2E6B8BD12}"/>
              </c:ext>
            </c:extLst>
          </c:dPt>
          <c:dPt>
            <c:idx val="9"/>
            <c:invertIfNegative val="0"/>
            <c:bubble3D val="0"/>
            <c:extLst>
              <c:ext xmlns:c16="http://schemas.microsoft.com/office/drawing/2014/chart" uri="{C3380CC4-5D6E-409C-BE32-E72D297353CC}">
                <c16:uniqueId val="{00000010-E688-49EB-97C1-21E2E6B8BD12}"/>
              </c:ext>
            </c:extLst>
          </c:dPt>
          <c:dPt>
            <c:idx val="10"/>
            <c:invertIfNegative val="0"/>
            <c:bubble3D val="0"/>
            <c:extLst>
              <c:ext xmlns:c16="http://schemas.microsoft.com/office/drawing/2014/chart" uri="{C3380CC4-5D6E-409C-BE32-E72D297353CC}">
                <c16:uniqueId val="{00000011-E688-49EB-97C1-21E2E6B8BD12}"/>
              </c:ext>
            </c:extLst>
          </c:dPt>
          <c:dLbls>
            <c:dLbl>
              <c:idx val="6"/>
              <c:spPr>
                <a:noFill/>
                <a:ln>
                  <a:noFill/>
                </a:ln>
                <a:effectLst/>
              </c:spPr>
              <c:txPr>
                <a:bodyPr wrap="square" lIns="0" tIns="19050" rIns="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E688-49EB-97C1-21E2E6B8BD12}"/>
                </c:ext>
              </c:extLst>
            </c:dLbl>
            <c:spPr>
              <a:noFill/>
              <a:ln>
                <a:noFill/>
              </a:ln>
              <a:effectLst/>
            </c:spPr>
            <c:txPr>
              <a:bodyPr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Feuil1!$A$2:$A$8</c:f>
              <c:strCache>
                <c:ptCount val="7"/>
                <c:pt idx="0">
                  <c:v>Révolté(e) / en colère</c:v>
                </c:pt>
                <c:pt idx="1">
                  <c:v>Désemparé(e)</c:v>
                </c:pt>
                <c:pt idx="2">
                  <c:v>Responsable </c:v>
                </c:pt>
                <c:pt idx="3">
                  <c:v>Triste </c:v>
                </c:pt>
                <c:pt idx="4">
                  <c:v>Seul(e)</c:v>
                </c:pt>
                <c:pt idx="5">
                  <c:v>Bien accompagné(e)</c:v>
                </c:pt>
                <c:pt idx="6">
                  <c:v>Une autre émotion</c:v>
                </c:pt>
              </c:strCache>
            </c:strRef>
          </c:cat>
          <c:val>
            <c:numRef>
              <c:f>Feuil1!$C$2:$C$8</c:f>
              <c:numCache>
                <c:formatCode>0%</c:formatCode>
                <c:ptCount val="7"/>
                <c:pt idx="0">
                  <c:v>0.28999999999999998</c:v>
                </c:pt>
                <c:pt idx="1">
                  <c:v>0.17</c:v>
                </c:pt>
                <c:pt idx="2">
                  <c:v>0.15</c:v>
                </c:pt>
                <c:pt idx="3">
                  <c:v>0.13</c:v>
                </c:pt>
                <c:pt idx="4">
                  <c:v>0.1</c:v>
                </c:pt>
                <c:pt idx="5">
                  <c:v>0.11</c:v>
                </c:pt>
                <c:pt idx="6">
                  <c:v>0.05</c:v>
                </c:pt>
              </c:numCache>
            </c:numRef>
          </c:val>
          <c:extLst>
            <c:ext xmlns:c16="http://schemas.microsoft.com/office/drawing/2014/chart" uri="{C3380CC4-5D6E-409C-BE32-E72D297353CC}">
              <c16:uniqueId val="{00000012-E688-49EB-97C1-21E2E6B8BD12}"/>
            </c:ext>
          </c:extLst>
        </c:ser>
        <c:dLbls>
          <c:showLegendKey val="0"/>
          <c:showVal val="0"/>
          <c:showCatName val="0"/>
          <c:showSerName val="0"/>
          <c:showPercent val="0"/>
          <c:showBubbleSize val="0"/>
        </c:dLbls>
        <c:gapWidth val="90"/>
        <c:overlap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0.8"/>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34648366675421"/>
          <c:y val="3.814840078349406E-2"/>
          <c:w val="0.38256703456939822"/>
          <c:h val="0.85954629936732219"/>
        </c:manualLayout>
      </c:layout>
      <c:doughnutChart>
        <c:varyColors val="1"/>
        <c:ser>
          <c:idx val="0"/>
          <c:order val="0"/>
          <c:tx>
            <c:strRef>
              <c:f>Feuil1!$B$1</c:f>
              <c:strCache>
                <c:ptCount val="1"/>
                <c:pt idx="0">
                  <c:v>Colonne1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6E78-404A-BE49-B159FDEA3E16}"/>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6E78-404A-BE49-B159FDEA3E16}"/>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6E78-404A-BE49-B159FDEA3E16}"/>
              </c:ext>
            </c:extLst>
          </c:dPt>
          <c:dPt>
            <c:idx val="3"/>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7-6E78-404A-BE49-B159FDEA3E16}"/>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6E78-404A-BE49-B159FDEA3E16}"/>
              </c:ext>
            </c:extLst>
          </c:dPt>
          <c:dLbls>
            <c:dLbl>
              <c:idx val="0"/>
              <c:layout>
                <c:manualLayout>
                  <c:x val="0.2909079828720566"/>
                  <c:y val="9.5371001958735151E-3"/>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fld id="{4FC16734-B473-4E15-A4E9-1CC864258F34}" type="CATEGORYNAME">
                      <a:rPr lang="en-US" sz="2000" b="1" i="0" u="none" strike="noStrike" kern="1200" baseline="0" dirty="0">
                        <a:solidFill>
                          <a:schemeClr val="accent4">
                            <a:lumMod val="50000"/>
                          </a:schemeClr>
                        </a:solidFill>
                        <a:latin typeface="+mn-lt"/>
                        <a:ea typeface="+mn-ea"/>
                        <a:cs typeface="+mn-cs"/>
                      </a:rPr>
                      <a:pPr>
                        <a:defRPr b="1"/>
                      </a:pPr>
                      <a:t>[NOM DE CATÉGORIE]</a:t>
                    </a:fld>
                    <a:endParaRPr lang="en-US" sz="1600" b="1" i="0" u="none" strike="noStrike" kern="1200" baseline="0" dirty="0">
                      <a:solidFill>
                        <a:schemeClr val="accent4">
                          <a:lumMod val="50000"/>
                        </a:schemeClr>
                      </a:solidFill>
                      <a:latin typeface="+mn-lt"/>
                      <a:ea typeface="+mn-ea"/>
                      <a:cs typeface="+mn-cs"/>
                    </a:endParaRPr>
                  </a:p>
                  <a:p>
                    <a:pPr>
                      <a:defRPr b="1"/>
                    </a:pPr>
                    <a:fld id="{18BF5057-AC9C-4C56-9E38-461A84CBB0B8}" type="VALUE">
                      <a:rPr lang="en-US" sz="3200" b="1" i="0" u="none" strike="noStrike" kern="1200" baseline="0" dirty="0">
                        <a:solidFill>
                          <a:schemeClr val="accent4"/>
                        </a:solidFill>
                        <a:latin typeface="+mn-lt"/>
                        <a:ea typeface="+mn-ea"/>
                        <a:cs typeface="+mn-cs"/>
                      </a:rPr>
                      <a:pPr>
                        <a:defRPr b="1"/>
                      </a:pPr>
                      <a:t>[VALEUR]</a:t>
                    </a:fld>
                    <a:endParaRPr lang="fr-FR"/>
                  </a:p>
                </c:rich>
              </c:tx>
              <c:spPr>
                <a:solidFill>
                  <a:srgbClr val="FFF4F3"/>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07129861798613"/>
                      <c:h val="0.29266682102918079"/>
                    </c:manualLayout>
                  </c15:layout>
                  <c15:dlblFieldTable/>
                  <c15:showDataLabelsRange val="0"/>
                </c:ext>
                <c:ext xmlns:c16="http://schemas.microsoft.com/office/drawing/2014/chart" uri="{C3380CC4-5D6E-409C-BE32-E72D297353CC}">
                  <c16:uniqueId val="{00000001-6E78-404A-BE49-B159FDEA3E16}"/>
                </c:ext>
              </c:extLst>
            </c:dLbl>
            <c:dLbl>
              <c:idx val="1"/>
              <c:layout>
                <c:manualLayout>
                  <c:x val="0.26105368224710557"/>
                  <c:y val="-0.18625180698010602"/>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fld id="{750A5AD3-5D10-4C76-A868-1A5564A13D8A}" type="CATEGORYNAME">
                      <a:rPr lang="en-US" sz="2000" b="1" i="0" u="none" strike="noStrike" kern="1200" baseline="0">
                        <a:solidFill>
                          <a:schemeClr val="accent1">
                            <a:lumMod val="50000"/>
                          </a:schemeClr>
                        </a:solidFill>
                        <a:latin typeface="+mn-lt"/>
                        <a:ea typeface="+mn-ea"/>
                        <a:cs typeface="+mn-cs"/>
                      </a:rPr>
                      <a:pPr>
                        <a:defRPr b="1">
                          <a:solidFill>
                            <a:schemeClr val="bg1">
                              <a:lumMod val="50000"/>
                            </a:schemeClr>
                          </a:solidFill>
                        </a:defRPr>
                      </a:pPr>
                      <a:t>[NOM DE CATÉGORIE]</a:t>
                    </a:fld>
                    <a:endParaRPr lang="en-US" sz="1600" b="1" i="0" u="none" strike="noStrike" kern="1200" baseline="0" dirty="0">
                      <a:solidFill>
                        <a:schemeClr val="accent1">
                          <a:lumMod val="50000"/>
                        </a:schemeClr>
                      </a:solidFill>
                      <a:latin typeface="+mn-lt"/>
                      <a:ea typeface="+mn-ea"/>
                      <a:cs typeface="+mn-cs"/>
                    </a:endParaRPr>
                  </a:p>
                  <a:p>
                    <a:pPr>
                      <a:defRPr b="1">
                        <a:solidFill>
                          <a:schemeClr val="bg1">
                            <a:lumMod val="50000"/>
                          </a:schemeClr>
                        </a:solidFill>
                      </a:defRPr>
                    </a:pPr>
                    <a:fld id="{13A9DF4E-CF1F-44A4-A90F-FF59A3CC88B3}" type="VALUE">
                      <a:rPr lang="en-US" sz="3200" b="1" i="0" u="none" strike="noStrike" kern="1200" baseline="0">
                        <a:solidFill>
                          <a:schemeClr val="accent1"/>
                        </a:solidFill>
                        <a:latin typeface="+mn-lt"/>
                        <a:ea typeface="+mn-ea"/>
                        <a:cs typeface="+mn-cs"/>
                      </a:rPr>
                      <a:pPr>
                        <a:defRPr b="1">
                          <a:solidFill>
                            <a:schemeClr val="bg1">
                              <a:lumMod val="50000"/>
                            </a:schemeClr>
                          </a:solidFill>
                        </a:defRPr>
                      </a:pPr>
                      <a:t>[VALEUR]</a:t>
                    </a:fld>
                    <a:endParaRPr lang="fr-FR"/>
                  </a:p>
                </c:rich>
              </c:tx>
              <c:spPr>
                <a:solidFill>
                  <a:srgbClr val="F1F5FD"/>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83546942414342"/>
                      <c:h val="0.27093900386114883"/>
                    </c:manualLayout>
                  </c15:layout>
                  <c15:dlblFieldTable/>
                  <c15:showDataLabelsRange val="0"/>
                </c:ext>
                <c:ext xmlns:c16="http://schemas.microsoft.com/office/drawing/2014/chart" uri="{C3380CC4-5D6E-409C-BE32-E72D297353CC}">
                  <c16:uniqueId val="{00000003-6E78-404A-BE49-B159FDEA3E16}"/>
                </c:ext>
              </c:extLst>
            </c:dLbl>
            <c:dLbl>
              <c:idx val="2"/>
              <c:layout>
                <c:manualLayout>
                  <c:x val="-0.18935353756825898"/>
                  <c:y val="0.12080326914773118"/>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fld id="{5C829647-D1FA-4EFC-ACCF-4E3697C39398}" type="CATEGORYNAME">
                      <a:rPr lang="fr-FR" sz="1600" b="1">
                        <a:solidFill>
                          <a:schemeClr val="tx1">
                            <a:lumMod val="65000"/>
                            <a:lumOff val="35000"/>
                          </a:schemeClr>
                        </a:solidFill>
                      </a:rPr>
                      <a:pPr>
                        <a:defRPr b="1"/>
                      </a:pPr>
                      <a:t>[NOM DE CATÉGORIE]</a:t>
                    </a:fld>
                    <a:endParaRPr lang="fr-FR" sz="1100" b="1" baseline="0" dirty="0">
                      <a:solidFill>
                        <a:schemeClr val="tx1">
                          <a:lumMod val="65000"/>
                          <a:lumOff val="35000"/>
                        </a:schemeClr>
                      </a:solidFill>
                    </a:endParaRPr>
                  </a:p>
                  <a:p>
                    <a:pPr>
                      <a:defRPr b="1"/>
                    </a:pPr>
                    <a:fld id="{D1A2D71D-58B1-4CA7-BFA5-972CB114A736}" type="VALUE">
                      <a:rPr lang="fr-FR" sz="2800" b="1">
                        <a:solidFill>
                          <a:schemeClr val="bg1">
                            <a:lumMod val="65000"/>
                          </a:schemeClr>
                        </a:solidFill>
                      </a:rPr>
                      <a:pPr>
                        <a:defRPr b="1"/>
                      </a:pPr>
                      <a:t>[VALEUR]</a:t>
                    </a:fld>
                    <a:endParaRPr lang="fr-FR"/>
                  </a:p>
                </c:rich>
              </c:tx>
              <c:spPr>
                <a:solidFill>
                  <a:schemeClr val="bg1">
                    <a:lumMod val="95000"/>
                  </a:schemeClr>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370439569230041"/>
                      <c:h val="0.27411803725977335"/>
                    </c:manualLayout>
                  </c15:layout>
                  <c15:dlblFieldTable/>
                  <c15:showDataLabelsRange val="0"/>
                </c:ext>
                <c:ext xmlns:c16="http://schemas.microsoft.com/office/drawing/2014/chart" uri="{C3380CC4-5D6E-409C-BE32-E72D297353CC}">
                  <c16:uniqueId val="{00000005-6E78-404A-BE49-B159FDEA3E16}"/>
                </c:ext>
              </c:extLst>
            </c:dLbl>
            <c:dLbl>
              <c:idx val="3"/>
              <c:layout>
                <c:manualLayout>
                  <c:x val="-7.7820864280635518E-2"/>
                  <c:y val="-7.7040620286989117E-2"/>
                </c:manualLayout>
              </c:layout>
              <c:tx>
                <c:rich>
                  <a:bodyPr rot="0" spcFirstLastPara="1" vertOverflow="clip" horzOverflow="clip" vert="horz" wrap="square" lIns="36576" tIns="18288" rIns="36576" bIns="18288" anchor="ctr" anchorCtr="1">
                    <a:spAutoFit/>
                  </a:bodyPr>
                  <a:lstStyle/>
                  <a:p>
                    <a:pPr>
                      <a:defRPr sz="800" b="0" i="0" u="none" strike="noStrike" kern="1200" baseline="0">
                        <a:solidFill>
                          <a:schemeClr val="bg1">
                            <a:lumMod val="65000"/>
                          </a:schemeClr>
                        </a:solidFill>
                        <a:latin typeface="+mn-lt"/>
                        <a:ea typeface="+mn-ea"/>
                        <a:cs typeface="+mn-cs"/>
                      </a:defRPr>
                    </a:pPr>
                    <a:fld id="{BD91E1D3-8242-4C2A-9A2D-0377E4744808}" type="VALUE">
                      <a:rPr lang="fr-FR" sz="800" b="1" i="0" u="none" strike="noStrike" kern="1200" baseline="0" smtClean="0">
                        <a:solidFill>
                          <a:schemeClr val="bg1">
                            <a:lumMod val="65000"/>
                          </a:schemeClr>
                        </a:solidFill>
                        <a:latin typeface="+mn-lt"/>
                        <a:ea typeface="+mn-ea"/>
                        <a:cs typeface="+mn-cs"/>
                      </a:rPr>
                      <a:pPr>
                        <a:defRPr sz="800">
                          <a:solidFill>
                            <a:schemeClr val="bg1">
                              <a:lumMod val="65000"/>
                            </a:schemeClr>
                          </a:solidFill>
                        </a:defRPr>
                      </a:pPr>
                      <a:t>[VALEUR]</a:t>
                    </a:fld>
                    <a:r>
                      <a:rPr lang="fr-FR" sz="800" b="1" i="0" u="none" strike="noStrike" kern="1200" baseline="0" dirty="0">
                        <a:solidFill>
                          <a:schemeClr val="bg1">
                            <a:lumMod val="65000"/>
                          </a:schemeClr>
                        </a:solidFill>
                        <a:latin typeface="+mn-lt"/>
                        <a:ea typeface="+mn-ea"/>
                        <a:cs typeface="+mn-cs"/>
                      </a:rPr>
                      <a:t> </a:t>
                    </a:r>
                    <a:r>
                      <a:rPr lang="fr-FR" sz="700" b="0" i="0" u="none" strike="noStrike" kern="1200" baseline="0" dirty="0">
                        <a:solidFill>
                          <a:schemeClr val="bg1">
                            <a:lumMod val="65000"/>
                          </a:schemeClr>
                        </a:solidFill>
                        <a:latin typeface="+mn-lt"/>
                        <a:ea typeface="+mn-ea"/>
                        <a:cs typeface="+mn-cs"/>
                      </a:rPr>
                      <a:t>ne se prononce pas</a:t>
                    </a:r>
                  </a:p>
                </c:rich>
              </c:tx>
              <c:spPr>
                <a:noFill/>
                <a:ln>
                  <a:no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bg1">
                          <a:lumMod val="6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7009512973969171"/>
                      <c:h val="7.2752304486317004E-2"/>
                    </c:manualLayout>
                  </c15:layout>
                  <c15:dlblFieldTable/>
                  <c15:showDataLabelsRange val="0"/>
                </c:ext>
                <c:ext xmlns:c16="http://schemas.microsoft.com/office/drawing/2014/chart" uri="{C3380CC4-5D6E-409C-BE32-E72D297353CC}">
                  <c16:uniqueId val="{00000007-6E78-404A-BE49-B159FDEA3E16}"/>
                </c:ext>
              </c:extLst>
            </c:dLbl>
            <c:spPr>
              <a:solidFill>
                <a:srgbClr val="FFF4F3"/>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Feuil1!$A$2:$A$5</c:f>
              <c:strCache>
                <c:ptCount val="4"/>
                <c:pt idx="0">
                  <c:v>OUI</c:v>
                </c:pt>
                <c:pt idx="1">
                  <c:v>NON</c:v>
                </c:pt>
                <c:pt idx="2">
                  <c:v>JE NE SAIS PAS</c:v>
                </c:pt>
                <c:pt idx="3">
                  <c:v>Ne se prononce pas</c:v>
                </c:pt>
              </c:strCache>
            </c:strRef>
          </c:cat>
          <c:val>
            <c:numRef>
              <c:f>Feuil1!$B$2:$B$5</c:f>
              <c:numCache>
                <c:formatCode>0%</c:formatCode>
                <c:ptCount val="4"/>
                <c:pt idx="0">
                  <c:v>0.23</c:v>
                </c:pt>
                <c:pt idx="1">
                  <c:v>0.56000000000000005</c:v>
                </c:pt>
                <c:pt idx="2">
                  <c:v>0.2</c:v>
                </c:pt>
                <c:pt idx="3">
                  <c:v>0.01</c:v>
                </c:pt>
              </c:numCache>
            </c:numRef>
          </c:val>
          <c:extLst>
            <c:ext xmlns:c16="http://schemas.microsoft.com/office/drawing/2014/chart" uri="{C3380CC4-5D6E-409C-BE32-E72D297353CC}">
              <c16:uniqueId val="{0000000A-6E78-404A-BE49-B159FDEA3E16}"/>
            </c:ext>
          </c:extLst>
        </c:ser>
        <c:dLbls>
          <c:showLegendKey val="0"/>
          <c:showVal val="1"/>
          <c:showCatName val="0"/>
          <c:showSerName val="0"/>
          <c:showPercent val="0"/>
          <c:showBubbleSize val="0"/>
          <c:showLeaderLines val="0"/>
        </c:dLbls>
        <c:firstSliceAng val="333"/>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34648366675421"/>
          <c:y val="3.814840078349406E-2"/>
          <c:w val="0.38256703456939822"/>
          <c:h val="0.85954629936732219"/>
        </c:manualLayout>
      </c:layout>
      <c:doughnutChart>
        <c:varyColors val="1"/>
        <c:ser>
          <c:idx val="0"/>
          <c:order val="0"/>
          <c:tx>
            <c:strRef>
              <c:f>Feuil1!$B$1</c:f>
              <c:strCache>
                <c:ptCount val="1"/>
                <c:pt idx="0">
                  <c:v>Colonne1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CC75-4D13-B525-A6EB1FCAD666}"/>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CC75-4D13-B525-A6EB1FCAD666}"/>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CC75-4D13-B525-A6EB1FCAD666}"/>
              </c:ext>
            </c:extLst>
          </c:dPt>
          <c:dPt>
            <c:idx val="3"/>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7-CC75-4D13-B525-A6EB1FCAD666}"/>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CC75-4D13-B525-A6EB1FCAD666}"/>
              </c:ext>
            </c:extLst>
          </c:dPt>
          <c:dLbls>
            <c:dLbl>
              <c:idx val="0"/>
              <c:layout>
                <c:manualLayout>
                  <c:x val="0.34326020066084778"/>
                  <c:y val="1.271613359449802E-2"/>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fld id="{4FC16734-B473-4E15-A4E9-1CC864258F34}" type="CATEGORYNAME">
                      <a:rPr lang="en-US" sz="2000" b="1" i="0" u="none" strike="noStrike" kern="1200" baseline="0" dirty="0">
                        <a:solidFill>
                          <a:schemeClr val="accent4">
                            <a:lumMod val="50000"/>
                          </a:schemeClr>
                        </a:solidFill>
                        <a:latin typeface="+mn-lt"/>
                        <a:ea typeface="+mn-ea"/>
                        <a:cs typeface="+mn-cs"/>
                      </a:rPr>
                      <a:pPr>
                        <a:defRPr b="1"/>
                      </a:pPr>
                      <a:t>[NOM DE CATÉGORIE]</a:t>
                    </a:fld>
                    <a:endParaRPr lang="en-US" sz="1600" b="1" i="0" u="none" strike="noStrike" kern="1200" baseline="0" dirty="0">
                      <a:solidFill>
                        <a:schemeClr val="accent4">
                          <a:lumMod val="50000"/>
                        </a:schemeClr>
                      </a:solidFill>
                      <a:latin typeface="+mn-lt"/>
                      <a:ea typeface="+mn-ea"/>
                      <a:cs typeface="+mn-cs"/>
                    </a:endParaRPr>
                  </a:p>
                  <a:p>
                    <a:pPr>
                      <a:defRPr b="1"/>
                    </a:pPr>
                    <a:fld id="{18BF5057-AC9C-4C56-9E38-461A84CBB0B8}" type="VALUE">
                      <a:rPr lang="en-US" sz="3200" b="1" i="0" u="none" strike="noStrike" kern="1200" baseline="0" dirty="0">
                        <a:solidFill>
                          <a:schemeClr val="accent4"/>
                        </a:solidFill>
                        <a:latin typeface="+mn-lt"/>
                        <a:ea typeface="+mn-ea"/>
                        <a:cs typeface="+mn-cs"/>
                      </a:rPr>
                      <a:pPr>
                        <a:defRPr b="1"/>
                      </a:pPr>
                      <a:t>[VALEUR]</a:t>
                    </a:fld>
                    <a:endParaRPr lang="fr-FR"/>
                  </a:p>
                </c:rich>
              </c:tx>
              <c:spPr>
                <a:solidFill>
                  <a:srgbClr val="FFF4F3"/>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07129861798613"/>
                      <c:h val="0.29266682102918079"/>
                    </c:manualLayout>
                  </c15:layout>
                  <c15:dlblFieldTable/>
                  <c15:showDataLabelsRange val="0"/>
                </c:ext>
                <c:ext xmlns:c16="http://schemas.microsoft.com/office/drawing/2014/chart" uri="{C3380CC4-5D6E-409C-BE32-E72D297353CC}">
                  <c16:uniqueId val="{00000001-CC75-4D13-B525-A6EB1FCAD666}"/>
                </c:ext>
              </c:extLst>
            </c:dLbl>
            <c:dLbl>
              <c:idx val="1"/>
              <c:layout>
                <c:manualLayout>
                  <c:x val="0.27661785510323267"/>
                  <c:y val="-0.1989679405746041"/>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fld id="{750A5AD3-5D10-4C76-A868-1A5564A13D8A}" type="CATEGORYNAME">
                      <a:rPr lang="en-US" sz="2000" b="1" i="0" u="none" strike="noStrike" kern="1200" baseline="0">
                        <a:solidFill>
                          <a:schemeClr val="accent1">
                            <a:lumMod val="50000"/>
                          </a:schemeClr>
                        </a:solidFill>
                        <a:latin typeface="+mn-lt"/>
                        <a:ea typeface="+mn-ea"/>
                        <a:cs typeface="+mn-cs"/>
                      </a:rPr>
                      <a:pPr>
                        <a:defRPr b="1">
                          <a:solidFill>
                            <a:schemeClr val="bg1">
                              <a:lumMod val="50000"/>
                            </a:schemeClr>
                          </a:solidFill>
                        </a:defRPr>
                      </a:pPr>
                      <a:t>[NOM DE CATÉGORIE]</a:t>
                    </a:fld>
                    <a:endParaRPr lang="en-US" sz="1600" b="1" i="0" u="none" strike="noStrike" kern="1200" baseline="0" dirty="0">
                      <a:solidFill>
                        <a:schemeClr val="accent1">
                          <a:lumMod val="50000"/>
                        </a:schemeClr>
                      </a:solidFill>
                      <a:latin typeface="+mn-lt"/>
                      <a:ea typeface="+mn-ea"/>
                      <a:cs typeface="+mn-cs"/>
                    </a:endParaRPr>
                  </a:p>
                  <a:p>
                    <a:pPr>
                      <a:defRPr b="1">
                        <a:solidFill>
                          <a:schemeClr val="bg1">
                            <a:lumMod val="50000"/>
                          </a:schemeClr>
                        </a:solidFill>
                      </a:defRPr>
                    </a:pPr>
                    <a:fld id="{13A9DF4E-CF1F-44A4-A90F-FF59A3CC88B3}" type="VALUE">
                      <a:rPr lang="en-US" sz="3200" b="1" i="0" u="none" strike="noStrike" kern="1200" baseline="0">
                        <a:solidFill>
                          <a:schemeClr val="accent1"/>
                        </a:solidFill>
                        <a:latin typeface="+mn-lt"/>
                        <a:ea typeface="+mn-ea"/>
                        <a:cs typeface="+mn-cs"/>
                      </a:rPr>
                      <a:pPr>
                        <a:defRPr b="1">
                          <a:solidFill>
                            <a:schemeClr val="bg1">
                              <a:lumMod val="50000"/>
                            </a:schemeClr>
                          </a:solidFill>
                        </a:defRPr>
                      </a:pPr>
                      <a:t>[VALEUR]</a:t>
                    </a:fld>
                    <a:endParaRPr lang="fr-FR"/>
                  </a:p>
                </c:rich>
              </c:tx>
              <c:spPr>
                <a:solidFill>
                  <a:srgbClr val="F1F5FD"/>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lumMod val="50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183546942414342"/>
                      <c:h val="0.27093900386114883"/>
                    </c:manualLayout>
                  </c15:layout>
                  <c15:dlblFieldTable/>
                  <c15:showDataLabelsRange val="0"/>
                </c:ext>
                <c:ext xmlns:c16="http://schemas.microsoft.com/office/drawing/2014/chart" uri="{C3380CC4-5D6E-409C-BE32-E72D297353CC}">
                  <c16:uniqueId val="{00000003-CC75-4D13-B525-A6EB1FCAD666}"/>
                </c:ext>
              </c:extLst>
            </c:dLbl>
            <c:dLbl>
              <c:idx val="2"/>
              <c:layout>
                <c:manualLayout>
                  <c:x val="-0.25161022899276742"/>
                  <c:y val="0.28611300587620542"/>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fld id="{5C829647-D1FA-4EFC-ACCF-4E3697C39398}" type="CATEGORYNAME">
                      <a:rPr lang="fr-FR" sz="1600" b="1">
                        <a:solidFill>
                          <a:schemeClr val="tx1">
                            <a:lumMod val="65000"/>
                            <a:lumOff val="35000"/>
                          </a:schemeClr>
                        </a:solidFill>
                      </a:rPr>
                      <a:pPr>
                        <a:defRPr b="1"/>
                      </a:pPr>
                      <a:t>[NOM DE CATÉGORIE]</a:t>
                    </a:fld>
                    <a:endParaRPr lang="fr-FR" sz="1100" b="1" baseline="0" dirty="0">
                      <a:solidFill>
                        <a:schemeClr val="tx1">
                          <a:lumMod val="65000"/>
                          <a:lumOff val="35000"/>
                        </a:schemeClr>
                      </a:solidFill>
                    </a:endParaRPr>
                  </a:p>
                  <a:p>
                    <a:pPr>
                      <a:defRPr b="1"/>
                    </a:pPr>
                    <a:fld id="{D1A2D71D-58B1-4CA7-BFA5-972CB114A736}" type="VALUE">
                      <a:rPr lang="fr-FR" sz="2800" b="1">
                        <a:solidFill>
                          <a:schemeClr val="bg1">
                            <a:lumMod val="65000"/>
                          </a:schemeClr>
                        </a:solidFill>
                      </a:rPr>
                      <a:pPr>
                        <a:defRPr b="1"/>
                      </a:pPr>
                      <a:t>[VALEUR]</a:t>
                    </a:fld>
                    <a:endParaRPr lang="fr-FR"/>
                  </a:p>
                </c:rich>
              </c:tx>
              <c:spPr>
                <a:solidFill>
                  <a:schemeClr val="bg1">
                    <a:lumMod val="95000"/>
                  </a:schemeClr>
                </a:solidFill>
                <a:ln>
                  <a:noFill/>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5370439569230041"/>
                      <c:h val="0.27411803725977335"/>
                    </c:manualLayout>
                  </c15:layout>
                  <c15:dlblFieldTable/>
                  <c15:showDataLabelsRange val="0"/>
                </c:ext>
                <c:ext xmlns:c16="http://schemas.microsoft.com/office/drawing/2014/chart" uri="{C3380CC4-5D6E-409C-BE32-E72D297353CC}">
                  <c16:uniqueId val="{00000005-CC75-4D13-B525-A6EB1FCAD666}"/>
                </c:ext>
              </c:extLst>
            </c:dLbl>
            <c:dLbl>
              <c:idx val="3"/>
              <c:layout>
                <c:manualLayout>
                  <c:x val="-7.7820864280635518E-2"/>
                  <c:y val="-7.7040620286989117E-2"/>
                </c:manualLayout>
              </c:layout>
              <c:tx>
                <c:rich>
                  <a:bodyPr rot="0" spcFirstLastPara="1" vertOverflow="clip" horzOverflow="clip" vert="horz" wrap="square" lIns="36576" tIns="18288" rIns="36576" bIns="18288" anchor="ctr" anchorCtr="1">
                    <a:spAutoFit/>
                  </a:bodyPr>
                  <a:lstStyle/>
                  <a:p>
                    <a:pPr>
                      <a:defRPr sz="800" b="0" i="0" u="none" strike="noStrike" kern="1200" baseline="0">
                        <a:solidFill>
                          <a:schemeClr val="bg1">
                            <a:lumMod val="65000"/>
                          </a:schemeClr>
                        </a:solidFill>
                        <a:latin typeface="+mn-lt"/>
                        <a:ea typeface="+mn-ea"/>
                        <a:cs typeface="+mn-cs"/>
                      </a:defRPr>
                    </a:pPr>
                    <a:fld id="{BD91E1D3-8242-4C2A-9A2D-0377E4744808}" type="VALUE">
                      <a:rPr lang="fr-FR" sz="800" b="1" i="0" u="none" strike="noStrike" kern="1200" baseline="0" smtClean="0">
                        <a:solidFill>
                          <a:schemeClr val="bg1">
                            <a:lumMod val="65000"/>
                          </a:schemeClr>
                        </a:solidFill>
                        <a:latin typeface="+mn-lt"/>
                        <a:ea typeface="+mn-ea"/>
                        <a:cs typeface="+mn-cs"/>
                      </a:rPr>
                      <a:pPr>
                        <a:defRPr sz="800">
                          <a:solidFill>
                            <a:schemeClr val="bg1">
                              <a:lumMod val="65000"/>
                            </a:schemeClr>
                          </a:solidFill>
                        </a:defRPr>
                      </a:pPr>
                      <a:t>[VALEUR]</a:t>
                    </a:fld>
                    <a:r>
                      <a:rPr lang="fr-FR" sz="800" b="1" i="0" u="none" strike="noStrike" kern="1200" baseline="0" dirty="0">
                        <a:solidFill>
                          <a:schemeClr val="bg1">
                            <a:lumMod val="65000"/>
                          </a:schemeClr>
                        </a:solidFill>
                        <a:latin typeface="+mn-lt"/>
                        <a:ea typeface="+mn-ea"/>
                        <a:cs typeface="+mn-cs"/>
                      </a:rPr>
                      <a:t> </a:t>
                    </a:r>
                    <a:r>
                      <a:rPr lang="fr-FR" sz="700" b="0" i="0" u="none" strike="noStrike" kern="1200" baseline="0" dirty="0">
                        <a:solidFill>
                          <a:schemeClr val="bg1">
                            <a:lumMod val="65000"/>
                          </a:schemeClr>
                        </a:solidFill>
                        <a:latin typeface="+mn-lt"/>
                        <a:ea typeface="+mn-ea"/>
                        <a:cs typeface="+mn-cs"/>
                      </a:rPr>
                      <a:t>ne se prononce pas</a:t>
                    </a:r>
                  </a:p>
                </c:rich>
              </c:tx>
              <c:spPr>
                <a:noFill/>
                <a:ln>
                  <a:no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bg1">
                          <a:lumMod val="65000"/>
                        </a:schemeClr>
                      </a:solidFill>
                      <a:latin typeface="+mn-lt"/>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oundRect">
                      <a:avLst/>
                    </a:prstGeom>
                    <a:noFill/>
                    <a:ln>
                      <a:noFill/>
                    </a:ln>
                  </c15:spPr>
                  <c15:layout>
                    <c:manualLayout>
                      <c:w val="0.17009512973969171"/>
                      <c:h val="7.2752304486317004E-2"/>
                    </c:manualLayout>
                  </c15:layout>
                  <c15:dlblFieldTable/>
                  <c15:showDataLabelsRange val="0"/>
                </c:ext>
                <c:ext xmlns:c16="http://schemas.microsoft.com/office/drawing/2014/chart" uri="{C3380CC4-5D6E-409C-BE32-E72D297353CC}">
                  <c16:uniqueId val="{00000007-CC75-4D13-B525-A6EB1FCAD666}"/>
                </c:ext>
              </c:extLst>
            </c:dLbl>
            <c:spPr>
              <a:solidFill>
                <a:srgbClr val="FFF4F3"/>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fr-FR"/>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Feuil1!$A$2:$A$4</c:f>
              <c:strCache>
                <c:ptCount val="3"/>
                <c:pt idx="0">
                  <c:v>OUI</c:v>
                </c:pt>
                <c:pt idx="1">
                  <c:v>NON</c:v>
                </c:pt>
                <c:pt idx="2">
                  <c:v>JE NE SAIS PAS</c:v>
                </c:pt>
              </c:strCache>
            </c:strRef>
          </c:cat>
          <c:val>
            <c:numRef>
              <c:f>Feuil1!$B$2:$B$4</c:f>
              <c:numCache>
                <c:formatCode>0%</c:formatCode>
                <c:ptCount val="3"/>
                <c:pt idx="0">
                  <c:v>0.08</c:v>
                </c:pt>
                <c:pt idx="1">
                  <c:v>0.85</c:v>
                </c:pt>
                <c:pt idx="2">
                  <c:v>7.0000000000000007E-2</c:v>
                </c:pt>
              </c:numCache>
            </c:numRef>
          </c:val>
          <c:extLst>
            <c:ext xmlns:c16="http://schemas.microsoft.com/office/drawing/2014/chart" uri="{C3380CC4-5D6E-409C-BE32-E72D297353CC}">
              <c16:uniqueId val="{0000000A-CC75-4D13-B525-A6EB1FCAD666}"/>
            </c:ext>
          </c:extLst>
        </c:ser>
        <c:dLbls>
          <c:showLegendKey val="0"/>
          <c:showVal val="1"/>
          <c:showCatName val="0"/>
          <c:showSerName val="0"/>
          <c:showPercent val="0"/>
          <c:showBubbleSize val="0"/>
          <c:showLeaderLines val="0"/>
        </c:dLbls>
        <c:firstSliceAng val="341"/>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97676074283383"/>
          <c:y val="0"/>
          <c:w val="0.31518303303001793"/>
          <c:h val="0.99848205115765987"/>
        </c:manualLayout>
      </c:layout>
      <c:barChart>
        <c:barDir val="bar"/>
        <c:grouping val="clustered"/>
        <c:varyColors val="0"/>
        <c:ser>
          <c:idx val="0"/>
          <c:order val="0"/>
          <c:tx>
            <c:strRef>
              <c:f>Feuil1!$B$1</c:f>
              <c:strCache>
                <c:ptCount val="1"/>
                <c:pt idx="0">
                  <c:v>Total</c:v>
                </c:pt>
              </c:strCache>
            </c:strRef>
          </c:tx>
          <c:spPr>
            <a:solidFill>
              <a:schemeClr val="accent4">
                <a:lumMod val="40000"/>
                <a:lumOff val="60000"/>
              </a:schemeClr>
            </a:solidFill>
            <a:ln w="57150">
              <a:noFill/>
            </a:ln>
          </c:spPr>
          <c:invertIfNegative val="0"/>
          <c:dPt>
            <c:idx val="0"/>
            <c:invertIfNegative val="0"/>
            <c:bubble3D val="0"/>
            <c:extLst>
              <c:ext xmlns:c16="http://schemas.microsoft.com/office/drawing/2014/chart" uri="{C3380CC4-5D6E-409C-BE32-E72D297353CC}">
                <c16:uniqueId val="{00000000-8771-438E-8269-64FB8D0EB6C4}"/>
              </c:ext>
            </c:extLst>
          </c:dPt>
          <c:dPt>
            <c:idx val="1"/>
            <c:invertIfNegative val="0"/>
            <c:bubble3D val="0"/>
            <c:extLst>
              <c:ext xmlns:c16="http://schemas.microsoft.com/office/drawing/2014/chart" uri="{C3380CC4-5D6E-409C-BE32-E72D297353CC}">
                <c16:uniqueId val="{00000001-8771-438E-8269-64FB8D0EB6C4}"/>
              </c:ext>
            </c:extLst>
          </c:dPt>
          <c:dPt>
            <c:idx val="2"/>
            <c:invertIfNegative val="0"/>
            <c:bubble3D val="0"/>
            <c:extLst>
              <c:ext xmlns:c16="http://schemas.microsoft.com/office/drawing/2014/chart" uri="{C3380CC4-5D6E-409C-BE32-E72D297353CC}">
                <c16:uniqueId val="{00000002-8771-438E-8269-64FB8D0EB6C4}"/>
              </c:ext>
            </c:extLst>
          </c:dPt>
          <c:dPt>
            <c:idx val="3"/>
            <c:invertIfNegative val="0"/>
            <c:bubble3D val="0"/>
            <c:extLst>
              <c:ext xmlns:c16="http://schemas.microsoft.com/office/drawing/2014/chart" uri="{C3380CC4-5D6E-409C-BE32-E72D297353CC}">
                <c16:uniqueId val="{00000003-8771-438E-8269-64FB8D0EB6C4}"/>
              </c:ext>
            </c:extLst>
          </c:dPt>
          <c:dPt>
            <c:idx val="4"/>
            <c:invertIfNegative val="0"/>
            <c:bubble3D val="0"/>
            <c:extLst>
              <c:ext xmlns:c16="http://schemas.microsoft.com/office/drawing/2014/chart" uri="{C3380CC4-5D6E-409C-BE32-E72D297353CC}">
                <c16:uniqueId val="{00000004-8771-438E-8269-64FB8D0EB6C4}"/>
              </c:ext>
            </c:extLst>
          </c:dPt>
          <c:dPt>
            <c:idx val="5"/>
            <c:invertIfNegative val="0"/>
            <c:bubble3D val="0"/>
            <c:extLst>
              <c:ext xmlns:c16="http://schemas.microsoft.com/office/drawing/2014/chart" uri="{C3380CC4-5D6E-409C-BE32-E72D297353CC}">
                <c16:uniqueId val="{00000005-8771-438E-8269-64FB8D0EB6C4}"/>
              </c:ext>
            </c:extLst>
          </c:dPt>
          <c:dPt>
            <c:idx val="6"/>
            <c:invertIfNegative val="0"/>
            <c:bubble3D val="0"/>
            <c:extLst>
              <c:ext xmlns:c16="http://schemas.microsoft.com/office/drawing/2014/chart" uri="{C3380CC4-5D6E-409C-BE32-E72D297353CC}">
                <c16:uniqueId val="{00000007-8771-438E-8269-64FB8D0EB6C4}"/>
              </c:ext>
            </c:extLst>
          </c:dPt>
          <c:dPt>
            <c:idx val="7"/>
            <c:invertIfNegative val="0"/>
            <c:bubble3D val="0"/>
            <c:spPr>
              <a:solidFill>
                <a:schemeClr val="bg1">
                  <a:lumMod val="85000"/>
                </a:schemeClr>
              </a:solidFill>
              <a:ln w="57150">
                <a:noFill/>
              </a:ln>
            </c:spPr>
            <c:extLst>
              <c:ext xmlns:c16="http://schemas.microsoft.com/office/drawing/2014/chart" uri="{C3380CC4-5D6E-409C-BE32-E72D297353CC}">
                <c16:uniqueId val="{00000008-8771-438E-8269-64FB8D0EB6C4}"/>
              </c:ext>
            </c:extLst>
          </c:dPt>
          <c:dPt>
            <c:idx val="9"/>
            <c:invertIfNegative val="0"/>
            <c:bubble3D val="0"/>
            <c:extLst>
              <c:ext xmlns:c16="http://schemas.microsoft.com/office/drawing/2014/chart" uri="{C3380CC4-5D6E-409C-BE32-E72D297353CC}">
                <c16:uniqueId val="{00000009-8771-438E-8269-64FB8D0EB6C4}"/>
              </c:ext>
            </c:extLst>
          </c:dPt>
          <c:dPt>
            <c:idx val="10"/>
            <c:invertIfNegative val="0"/>
            <c:bubble3D val="0"/>
            <c:extLst>
              <c:ext xmlns:c16="http://schemas.microsoft.com/office/drawing/2014/chart" uri="{C3380CC4-5D6E-409C-BE32-E72D297353CC}">
                <c16:uniqueId val="{0000000A-8771-438E-8269-64FB8D0EB6C4}"/>
              </c:ext>
            </c:extLst>
          </c:dPt>
          <c:dPt>
            <c:idx val="11"/>
            <c:invertIfNegative val="0"/>
            <c:bubble3D val="0"/>
            <c:extLst>
              <c:ext xmlns:c16="http://schemas.microsoft.com/office/drawing/2014/chart" uri="{C3380CC4-5D6E-409C-BE32-E72D297353CC}">
                <c16:uniqueId val="{0000000B-8771-438E-8269-64FB8D0EB6C4}"/>
              </c:ext>
            </c:extLst>
          </c:dPt>
          <c:dPt>
            <c:idx val="12"/>
            <c:invertIfNegative val="0"/>
            <c:bubble3D val="0"/>
            <c:extLst>
              <c:ext xmlns:c16="http://schemas.microsoft.com/office/drawing/2014/chart" uri="{C3380CC4-5D6E-409C-BE32-E72D297353CC}">
                <c16:uniqueId val="{0000000C-8771-438E-8269-64FB8D0EB6C4}"/>
              </c:ext>
            </c:extLst>
          </c:dPt>
          <c:dPt>
            <c:idx val="13"/>
            <c:invertIfNegative val="0"/>
            <c:bubble3D val="0"/>
            <c:extLst>
              <c:ext xmlns:c16="http://schemas.microsoft.com/office/drawing/2014/chart" uri="{C3380CC4-5D6E-409C-BE32-E72D297353CC}">
                <c16:uniqueId val="{0000000D-8771-438E-8269-64FB8D0EB6C4}"/>
              </c:ext>
            </c:extLst>
          </c:dPt>
          <c:dPt>
            <c:idx val="14"/>
            <c:invertIfNegative val="0"/>
            <c:bubble3D val="0"/>
            <c:extLst>
              <c:ext xmlns:c16="http://schemas.microsoft.com/office/drawing/2014/chart" uri="{C3380CC4-5D6E-409C-BE32-E72D297353CC}">
                <c16:uniqueId val="{0000000E-8771-438E-8269-64FB8D0EB6C4}"/>
              </c:ext>
            </c:extLst>
          </c:dPt>
          <c:dLbls>
            <c:dLbl>
              <c:idx val="0"/>
              <c:spPr/>
              <c:txPr>
                <a:bodyPr/>
                <a:lstStyle/>
                <a:p>
                  <a:pPr>
                    <a:defRPr lang="en-US" sz="1400" b="1">
                      <a:solidFill>
                        <a:schemeClr val="accent4">
                          <a:lumMod val="40000"/>
                          <a:lumOff val="6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8771-438E-8269-64FB8D0EB6C4}"/>
                </c:ext>
              </c:extLst>
            </c:dLbl>
            <c:dLbl>
              <c:idx val="1"/>
              <c:spPr/>
              <c:txPr>
                <a:bodyPr/>
                <a:lstStyle/>
                <a:p>
                  <a:pPr>
                    <a:defRPr lang="en-US" sz="1400" b="1">
                      <a:solidFill>
                        <a:schemeClr val="accent4">
                          <a:lumMod val="40000"/>
                          <a:lumOff val="6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8771-438E-8269-64FB8D0EB6C4}"/>
                </c:ext>
              </c:extLst>
            </c:dLbl>
            <c:dLbl>
              <c:idx val="2"/>
              <c:spPr/>
              <c:txPr>
                <a:bodyPr/>
                <a:lstStyle/>
                <a:p>
                  <a:pPr>
                    <a:defRPr lang="en-US" sz="1400" b="1">
                      <a:solidFill>
                        <a:schemeClr val="accent4">
                          <a:lumMod val="40000"/>
                          <a:lumOff val="6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8771-438E-8269-64FB8D0EB6C4}"/>
                </c:ext>
              </c:extLst>
            </c:dLbl>
            <c:dLbl>
              <c:idx val="3"/>
              <c:spPr/>
              <c:txPr>
                <a:bodyPr/>
                <a:lstStyle/>
                <a:p>
                  <a:pPr>
                    <a:defRPr lang="en-US" sz="1400" b="1">
                      <a:solidFill>
                        <a:schemeClr val="accent4">
                          <a:lumMod val="40000"/>
                          <a:lumOff val="6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8771-438E-8269-64FB8D0EB6C4}"/>
                </c:ext>
              </c:extLst>
            </c:dLbl>
            <c:dLbl>
              <c:idx val="4"/>
              <c:spPr/>
              <c:txPr>
                <a:bodyPr/>
                <a:lstStyle/>
                <a:p>
                  <a:pPr>
                    <a:defRPr lang="en-US" sz="1400" b="1">
                      <a:solidFill>
                        <a:schemeClr val="accent4">
                          <a:lumMod val="40000"/>
                          <a:lumOff val="6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8771-438E-8269-64FB8D0EB6C4}"/>
                </c:ext>
              </c:extLst>
            </c:dLbl>
            <c:dLbl>
              <c:idx val="7"/>
              <c:spPr>
                <a:noFill/>
                <a:ln>
                  <a:noFill/>
                </a:ln>
                <a:effectLst/>
              </c:spPr>
              <c:txPr>
                <a:bodyPr/>
                <a:lstStyle/>
                <a:p>
                  <a:pPr>
                    <a:defRPr lang="en-US" sz="1400" b="1">
                      <a:solidFill>
                        <a:schemeClr val="bg1">
                          <a:lumMod val="85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8-8771-438E-8269-64FB8D0EB6C4}"/>
                </c:ext>
              </c:extLst>
            </c:dLbl>
            <c:spPr>
              <a:noFill/>
              <a:ln>
                <a:noFill/>
              </a:ln>
              <a:effectLst/>
            </c:spPr>
            <c:txPr>
              <a:bodyPr/>
              <a:lstStyle/>
              <a:p>
                <a:pPr>
                  <a:defRPr lang="en-US" sz="1400" b="1">
                    <a:solidFill>
                      <a:schemeClr val="accent4">
                        <a:lumMod val="40000"/>
                        <a:lumOff val="60000"/>
                      </a:schemeClr>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Feuil1!$A$2:$A$9</c:f>
              <c:strCache>
                <c:ptCount val="8"/>
                <c:pt idx="0">
                  <c:v>Désemparé(e)</c:v>
                </c:pt>
                <c:pt idx="1">
                  <c:v>Honteux</c:v>
                </c:pt>
                <c:pt idx="2">
                  <c:v>Responsable</c:v>
                </c:pt>
                <c:pt idx="3">
                  <c:v>Révolté(e)</c:v>
                </c:pt>
                <c:pt idx="4">
                  <c:v>Triste </c:v>
                </c:pt>
                <c:pt idx="5">
                  <c:v>Seul(e)</c:v>
                </c:pt>
                <c:pt idx="6">
                  <c:v>Bien accompagné(e)</c:v>
                </c:pt>
                <c:pt idx="7">
                  <c:v>Une autre émotion</c:v>
                </c:pt>
              </c:strCache>
            </c:strRef>
          </c:cat>
          <c:val>
            <c:numRef>
              <c:f>Feuil1!$B$2:$B$9</c:f>
              <c:numCache>
                <c:formatCode>0%</c:formatCode>
                <c:ptCount val="8"/>
                <c:pt idx="0">
                  <c:v>0.69</c:v>
                </c:pt>
                <c:pt idx="1">
                  <c:v>0.67</c:v>
                </c:pt>
                <c:pt idx="2">
                  <c:v>0.67</c:v>
                </c:pt>
                <c:pt idx="3">
                  <c:v>0.64</c:v>
                </c:pt>
                <c:pt idx="4">
                  <c:v>0.64</c:v>
                </c:pt>
                <c:pt idx="5">
                  <c:v>0.56999999999999995</c:v>
                </c:pt>
                <c:pt idx="6">
                  <c:v>0.55000000000000004</c:v>
                </c:pt>
                <c:pt idx="7">
                  <c:v>0.43</c:v>
                </c:pt>
              </c:numCache>
            </c:numRef>
          </c:val>
          <c:extLst>
            <c:ext xmlns:c16="http://schemas.microsoft.com/office/drawing/2014/chart" uri="{C3380CC4-5D6E-409C-BE32-E72D297353CC}">
              <c16:uniqueId val="{0000000F-8771-438E-8269-64FB8D0EB6C4}"/>
            </c:ext>
          </c:extLst>
        </c:ser>
        <c:ser>
          <c:idx val="1"/>
          <c:order val="1"/>
          <c:tx>
            <c:strRef>
              <c:f>Feuil1!$C$1</c:f>
              <c:strCache>
                <c:ptCount val="1"/>
                <c:pt idx="0">
                  <c:v>En premier</c:v>
                </c:pt>
              </c:strCache>
            </c:strRef>
          </c:tx>
          <c:spPr>
            <a:solidFill>
              <a:schemeClr val="accent4"/>
            </a:solidFill>
          </c:spPr>
          <c:invertIfNegative val="0"/>
          <c:dPt>
            <c:idx val="6"/>
            <c:invertIfNegative val="0"/>
            <c:bubble3D val="0"/>
            <c:extLst>
              <c:ext xmlns:c16="http://schemas.microsoft.com/office/drawing/2014/chart" uri="{C3380CC4-5D6E-409C-BE32-E72D297353CC}">
                <c16:uniqueId val="{00000011-8771-438E-8269-64FB8D0EB6C4}"/>
              </c:ext>
            </c:extLst>
          </c:dPt>
          <c:dPt>
            <c:idx val="9"/>
            <c:invertIfNegative val="0"/>
            <c:bubble3D val="0"/>
            <c:extLst>
              <c:ext xmlns:c16="http://schemas.microsoft.com/office/drawing/2014/chart" uri="{C3380CC4-5D6E-409C-BE32-E72D297353CC}">
                <c16:uniqueId val="{00000012-8771-438E-8269-64FB8D0EB6C4}"/>
              </c:ext>
            </c:extLst>
          </c:dPt>
          <c:dPt>
            <c:idx val="10"/>
            <c:invertIfNegative val="0"/>
            <c:bubble3D val="0"/>
            <c:extLst>
              <c:ext xmlns:c16="http://schemas.microsoft.com/office/drawing/2014/chart" uri="{C3380CC4-5D6E-409C-BE32-E72D297353CC}">
                <c16:uniqueId val="{00000013-8771-438E-8269-64FB8D0EB6C4}"/>
              </c:ext>
            </c:extLst>
          </c:dPt>
          <c:dLbls>
            <c:spPr>
              <a:noFill/>
              <a:ln>
                <a:noFill/>
              </a:ln>
              <a:effectLst/>
            </c:spPr>
            <c:txPr>
              <a:bodyPr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Feuil1!$A$2:$A$9</c:f>
              <c:strCache>
                <c:ptCount val="8"/>
                <c:pt idx="0">
                  <c:v>Désemparé(e)</c:v>
                </c:pt>
                <c:pt idx="1">
                  <c:v>Honteux</c:v>
                </c:pt>
                <c:pt idx="2">
                  <c:v>Responsable</c:v>
                </c:pt>
                <c:pt idx="3">
                  <c:v>Révolté(e)</c:v>
                </c:pt>
                <c:pt idx="4">
                  <c:v>Triste </c:v>
                </c:pt>
                <c:pt idx="5">
                  <c:v>Seul(e)</c:v>
                </c:pt>
                <c:pt idx="6">
                  <c:v>Bien accompagné(e)</c:v>
                </c:pt>
                <c:pt idx="7">
                  <c:v>Une autre émotion</c:v>
                </c:pt>
              </c:strCache>
            </c:strRef>
          </c:cat>
          <c:val>
            <c:numRef>
              <c:f>Feuil1!$C$2:$C$8</c:f>
              <c:numCache>
                <c:formatCode>0%</c:formatCode>
                <c:ptCount val="7"/>
                <c:pt idx="0">
                  <c:v>0.14000000000000001</c:v>
                </c:pt>
                <c:pt idx="1">
                  <c:v>0.17</c:v>
                </c:pt>
                <c:pt idx="2">
                  <c:v>0.11</c:v>
                </c:pt>
                <c:pt idx="3">
                  <c:v>0.18</c:v>
                </c:pt>
                <c:pt idx="4">
                  <c:v>0.17</c:v>
                </c:pt>
                <c:pt idx="5">
                  <c:v>0.13</c:v>
                </c:pt>
                <c:pt idx="6">
                  <c:v>0.06</c:v>
                </c:pt>
              </c:numCache>
            </c:numRef>
          </c:val>
          <c:extLst>
            <c:ext xmlns:c16="http://schemas.microsoft.com/office/drawing/2014/chart" uri="{C3380CC4-5D6E-409C-BE32-E72D297353CC}">
              <c16:uniqueId val="{00000014-8771-438E-8269-64FB8D0EB6C4}"/>
            </c:ext>
          </c:extLst>
        </c:ser>
        <c:dLbls>
          <c:showLegendKey val="0"/>
          <c:showVal val="0"/>
          <c:showCatName val="0"/>
          <c:showSerName val="0"/>
          <c:showPercent val="0"/>
          <c:showBubbleSize val="0"/>
        </c:dLbls>
        <c:gapWidth val="90"/>
        <c:overlap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0.8"/>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98226280993272E-2"/>
          <c:y val="2.2991252783773862E-2"/>
          <c:w val="0.94725977239167036"/>
          <c:h val="0.94274196092350881"/>
        </c:manualLayout>
      </c:layout>
      <c:barChart>
        <c:barDir val="bar"/>
        <c:grouping val="percentStacked"/>
        <c:varyColors val="0"/>
        <c:ser>
          <c:idx val="0"/>
          <c:order val="0"/>
          <c:tx>
            <c:strRef>
              <c:f>Feuil1!$B$1</c:f>
              <c:strCache>
                <c:ptCount val="1"/>
                <c:pt idx="0">
                  <c:v>Oui</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AF17-4F05-91FA-65520A0F93B4}"/>
              </c:ext>
            </c:extLst>
          </c:dPt>
          <c:dPt>
            <c:idx val="1"/>
            <c:invertIfNegative val="0"/>
            <c:bubble3D val="0"/>
            <c:extLst>
              <c:ext xmlns:c16="http://schemas.microsoft.com/office/drawing/2014/chart" uri="{C3380CC4-5D6E-409C-BE32-E72D297353CC}">
                <c16:uniqueId val="{00000001-AF17-4F05-91FA-65520A0F93B4}"/>
              </c:ext>
            </c:extLst>
          </c:dPt>
          <c:dPt>
            <c:idx val="2"/>
            <c:invertIfNegative val="0"/>
            <c:bubble3D val="0"/>
            <c:extLst>
              <c:ext xmlns:c16="http://schemas.microsoft.com/office/drawing/2014/chart" uri="{C3380CC4-5D6E-409C-BE32-E72D297353CC}">
                <c16:uniqueId val="{00000002-AF17-4F05-91FA-65520A0F93B4}"/>
              </c:ext>
            </c:extLst>
          </c:dPt>
          <c:dPt>
            <c:idx val="3"/>
            <c:invertIfNegative val="0"/>
            <c:bubble3D val="0"/>
            <c:extLst>
              <c:ext xmlns:c16="http://schemas.microsoft.com/office/drawing/2014/chart" uri="{C3380CC4-5D6E-409C-BE32-E72D297353CC}">
                <c16:uniqueId val="{00000003-AF17-4F05-91FA-65520A0F93B4}"/>
              </c:ext>
            </c:extLst>
          </c:dPt>
          <c:dPt>
            <c:idx val="4"/>
            <c:invertIfNegative val="0"/>
            <c:bubble3D val="0"/>
            <c:extLst>
              <c:ext xmlns:c16="http://schemas.microsoft.com/office/drawing/2014/chart" uri="{C3380CC4-5D6E-409C-BE32-E72D297353CC}">
                <c16:uniqueId val="{00000004-AF17-4F05-91FA-65520A0F93B4}"/>
              </c:ext>
            </c:extLst>
          </c:dPt>
          <c:dPt>
            <c:idx val="5"/>
            <c:invertIfNegative val="0"/>
            <c:bubble3D val="0"/>
            <c:extLst>
              <c:ext xmlns:c16="http://schemas.microsoft.com/office/drawing/2014/chart" uri="{C3380CC4-5D6E-409C-BE32-E72D297353CC}">
                <c16:uniqueId val="{00000005-AF17-4F05-91FA-65520A0F93B4}"/>
              </c:ext>
            </c:extLst>
          </c:dPt>
          <c:dPt>
            <c:idx val="6"/>
            <c:invertIfNegative val="0"/>
            <c:bubble3D val="0"/>
            <c:extLst>
              <c:ext xmlns:c16="http://schemas.microsoft.com/office/drawing/2014/chart" uri="{C3380CC4-5D6E-409C-BE32-E72D297353CC}">
                <c16:uniqueId val="{00000006-AF17-4F05-91FA-65520A0F93B4}"/>
              </c:ext>
            </c:extLst>
          </c:dPt>
          <c:dPt>
            <c:idx val="7"/>
            <c:invertIfNegative val="0"/>
            <c:bubble3D val="0"/>
            <c:extLst>
              <c:ext xmlns:c16="http://schemas.microsoft.com/office/drawing/2014/chart" uri="{C3380CC4-5D6E-409C-BE32-E72D297353CC}">
                <c16:uniqueId val="{00000007-AF17-4F05-91FA-65520A0F93B4}"/>
              </c:ext>
            </c:extLst>
          </c:dPt>
          <c:dPt>
            <c:idx val="9"/>
            <c:invertIfNegative val="0"/>
            <c:bubble3D val="0"/>
            <c:extLst>
              <c:ext xmlns:c16="http://schemas.microsoft.com/office/drawing/2014/chart" uri="{C3380CC4-5D6E-409C-BE32-E72D297353CC}">
                <c16:uniqueId val="{00000008-AF17-4F05-91FA-65520A0F93B4}"/>
              </c:ext>
            </c:extLst>
          </c:dPt>
          <c:dPt>
            <c:idx val="13"/>
            <c:invertIfNegative val="0"/>
            <c:bubble3D val="0"/>
            <c:extLst>
              <c:ext xmlns:c16="http://schemas.microsoft.com/office/drawing/2014/chart" uri="{C3380CC4-5D6E-409C-BE32-E72D297353CC}">
                <c16:uniqueId val="{00000009-AF17-4F05-91FA-65520A0F93B4}"/>
              </c:ext>
            </c:extLst>
          </c:dPt>
          <c:dPt>
            <c:idx val="14"/>
            <c:invertIfNegative val="0"/>
            <c:bubble3D val="0"/>
            <c:extLst>
              <c:ext xmlns:c16="http://schemas.microsoft.com/office/drawing/2014/chart" uri="{C3380CC4-5D6E-409C-BE32-E72D297353CC}">
                <c16:uniqueId val="{0000000A-AF17-4F05-91FA-65520A0F93B4}"/>
              </c:ext>
            </c:extLst>
          </c:dPt>
          <c:dLbls>
            <c:dLbl>
              <c:idx val="1"/>
              <c:spPr>
                <a:noFill/>
                <a:ln>
                  <a:noFill/>
                </a:ln>
                <a:effectLst/>
              </c:spPr>
              <c:txPr>
                <a:bodyPr wrap="square" lIns="108000" tIns="19050" rIns="36000" bIns="19050" anchor="ctr">
                  <a:spAutoFit/>
                </a:bodyPr>
                <a:lstStyle/>
                <a:p>
                  <a:pPr>
                    <a:defRPr sz="1200" b="1">
                      <a:solidFill>
                        <a:schemeClr val="bg1"/>
                      </a:solidFill>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F17-4F05-91FA-65520A0F93B4}"/>
                </c:ext>
              </c:extLst>
            </c:dLbl>
            <c:dLbl>
              <c:idx val="3"/>
              <c:spPr>
                <a:noFill/>
                <a:ln>
                  <a:noFill/>
                </a:ln>
                <a:effectLst/>
              </c:spPr>
              <c:txPr>
                <a:bodyPr wrap="square" lIns="108000" tIns="19050" rIns="38100" bIns="19050" anchor="ctr">
                  <a:spAutoFit/>
                </a:bodyPr>
                <a:lstStyle/>
                <a:p>
                  <a:pPr>
                    <a:defRPr sz="1200" b="1">
                      <a:solidFill>
                        <a:schemeClr val="bg1"/>
                      </a:solidFill>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F17-4F05-91FA-65520A0F93B4}"/>
                </c:ext>
              </c:extLst>
            </c:dLbl>
            <c:dLbl>
              <c:idx val="4"/>
              <c:spPr>
                <a:noFill/>
                <a:ln>
                  <a:noFill/>
                </a:ln>
                <a:effectLst/>
              </c:spPr>
              <c:txPr>
                <a:bodyPr wrap="square" lIns="108000" tIns="19050" rIns="72000" bIns="19050" anchor="ctr">
                  <a:spAutoFit/>
                </a:bodyPr>
                <a:lstStyle/>
                <a:p>
                  <a:pPr>
                    <a:defRPr sz="1200" b="1">
                      <a:solidFill>
                        <a:schemeClr val="bg1"/>
                      </a:solidFill>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F17-4F05-91FA-65520A0F93B4}"/>
                </c:ext>
              </c:extLst>
            </c:dLbl>
            <c:spPr>
              <a:noFill/>
              <a:ln>
                <a:noFill/>
              </a:ln>
              <a:effectLst/>
            </c:spPr>
            <c:txPr>
              <a:bodyPr wrap="square" lIns="38100" tIns="19050" rIns="38100" bIns="19050" anchor="ctr">
                <a:spAutoFit/>
              </a:bodyPr>
              <a:lstStyle/>
              <a:p>
                <a:pPr>
                  <a:defRPr sz="1200" b="1">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Feuil1!$A$2:$A$6</c:f>
              <c:strCache>
                <c:ptCount val="5"/>
                <c:pt idx="0">
                  <c:v>Son propre smartphone</c:v>
                </c:pt>
                <c:pt idx="1">
                  <c:v>Une console de jeux </c:v>
                </c:pt>
                <c:pt idx="2">
                  <c:v>Son propre ordinateur</c:v>
                </c:pt>
                <c:pt idx="3">
                  <c:v>L’ordinateur d’un autre membre de la famille (parents, frère ou sœur plus âgé.e)</c:v>
                </c:pt>
                <c:pt idx="4">
                  <c:v>Le smartphone d’un autre membre de la famille (parents, frère ou sœur plus âgé.e)</c:v>
                </c:pt>
              </c:strCache>
            </c:strRef>
          </c:cat>
          <c:val>
            <c:numRef>
              <c:f>Feuil1!$B$2:$B$6</c:f>
              <c:numCache>
                <c:formatCode>0%</c:formatCode>
                <c:ptCount val="5"/>
                <c:pt idx="0">
                  <c:v>0.74</c:v>
                </c:pt>
                <c:pt idx="1">
                  <c:v>0.37</c:v>
                </c:pt>
                <c:pt idx="2">
                  <c:v>0.23</c:v>
                </c:pt>
                <c:pt idx="3">
                  <c:v>0.13</c:v>
                </c:pt>
                <c:pt idx="4">
                  <c:v>0.1</c:v>
                </c:pt>
              </c:numCache>
            </c:numRef>
          </c:val>
          <c:extLst>
            <c:ext xmlns:c16="http://schemas.microsoft.com/office/drawing/2014/chart" uri="{C3380CC4-5D6E-409C-BE32-E72D297353CC}">
              <c16:uniqueId val="{0000000B-AF17-4F05-91FA-65520A0F93B4}"/>
            </c:ext>
          </c:extLst>
        </c:ser>
        <c:ser>
          <c:idx val="1"/>
          <c:order val="1"/>
          <c:tx>
            <c:strRef>
              <c:f>Feuil1!$C$1</c:f>
              <c:strCache>
                <c:ptCount val="1"/>
                <c:pt idx="0">
                  <c:v>Non</c:v>
                </c:pt>
              </c:strCache>
            </c:strRef>
          </c:tx>
          <c:spPr>
            <a:solidFill>
              <a:schemeClr val="accent4"/>
            </a:solidFill>
          </c:spPr>
          <c:invertIfNegative val="0"/>
          <c:dLbls>
            <c:spPr>
              <a:noFill/>
              <a:ln>
                <a:noFill/>
              </a:ln>
              <a:effectLst/>
            </c:spPr>
            <c:txPr>
              <a:bodyPr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Feuil1!$A$2:$A$6</c:f>
              <c:strCache>
                <c:ptCount val="5"/>
                <c:pt idx="0">
                  <c:v>Son propre smartphone</c:v>
                </c:pt>
                <c:pt idx="1">
                  <c:v>Une console de jeux </c:v>
                </c:pt>
                <c:pt idx="2">
                  <c:v>Son propre ordinateur</c:v>
                </c:pt>
                <c:pt idx="3">
                  <c:v>L’ordinateur d’un autre membre de la famille (parents, frère ou sœur plus âgé.e)</c:v>
                </c:pt>
                <c:pt idx="4">
                  <c:v>Le smartphone d’un autre membre de la famille (parents, frère ou sœur plus âgé.e)</c:v>
                </c:pt>
              </c:strCache>
            </c:strRef>
          </c:cat>
          <c:val>
            <c:numRef>
              <c:f>Feuil1!$C$2:$C$6</c:f>
              <c:numCache>
                <c:formatCode>0%</c:formatCode>
                <c:ptCount val="5"/>
                <c:pt idx="0">
                  <c:v>0.26</c:v>
                </c:pt>
                <c:pt idx="1">
                  <c:v>0.62</c:v>
                </c:pt>
                <c:pt idx="2">
                  <c:v>0.76</c:v>
                </c:pt>
                <c:pt idx="3">
                  <c:v>0.85</c:v>
                </c:pt>
                <c:pt idx="4">
                  <c:v>0.88</c:v>
                </c:pt>
              </c:numCache>
            </c:numRef>
          </c:val>
          <c:extLst>
            <c:ext xmlns:c16="http://schemas.microsoft.com/office/drawing/2014/chart" uri="{C3380CC4-5D6E-409C-BE32-E72D297353CC}">
              <c16:uniqueId val="{0000000C-AF17-4F05-91FA-65520A0F93B4}"/>
            </c:ext>
          </c:extLst>
        </c:ser>
        <c:ser>
          <c:idx val="2"/>
          <c:order val="2"/>
          <c:tx>
            <c:strRef>
              <c:f>Feuil1!$D$1</c:f>
              <c:strCache>
                <c:ptCount val="1"/>
                <c:pt idx="0">
                  <c:v>NSP</c:v>
                </c:pt>
              </c:strCache>
            </c:strRef>
          </c:tx>
          <c:spPr>
            <a:solidFill>
              <a:schemeClr val="bg1">
                <a:lumMod val="85000"/>
              </a:schemeClr>
            </a:solidFill>
          </c:spPr>
          <c:invertIfNegative val="0"/>
          <c:dLbls>
            <c:spPr>
              <a:noFill/>
              <a:ln>
                <a:noFill/>
              </a:ln>
              <a:effectLst/>
            </c:spPr>
            <c:txPr>
              <a:bodyPr wrap="square" lIns="36000" tIns="19050" rIns="108000" bIns="19050" anchor="ctr">
                <a:spAutoFit/>
              </a:bodyPr>
              <a:lstStyle/>
              <a:p>
                <a:pPr>
                  <a:defRPr sz="900" b="1">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Feuil1!$A$2:$A$6</c:f>
              <c:strCache>
                <c:ptCount val="5"/>
                <c:pt idx="0">
                  <c:v>Son propre smartphone</c:v>
                </c:pt>
                <c:pt idx="1">
                  <c:v>Une console de jeux </c:v>
                </c:pt>
                <c:pt idx="2">
                  <c:v>Son propre ordinateur</c:v>
                </c:pt>
                <c:pt idx="3">
                  <c:v>L’ordinateur d’un autre membre de la famille (parents, frère ou sœur plus âgé.e)</c:v>
                </c:pt>
                <c:pt idx="4">
                  <c:v>Le smartphone d’un autre membre de la famille (parents, frère ou sœur plus âgé.e)</c:v>
                </c:pt>
              </c:strCache>
            </c:strRef>
          </c:cat>
          <c:val>
            <c:numRef>
              <c:f>Feuil1!$D$2:$D$6</c:f>
              <c:numCache>
                <c:formatCode>0%</c:formatCode>
                <c:ptCount val="5"/>
                <c:pt idx="1">
                  <c:v>0.01</c:v>
                </c:pt>
                <c:pt idx="2">
                  <c:v>0.01</c:v>
                </c:pt>
                <c:pt idx="3">
                  <c:v>0.02</c:v>
                </c:pt>
                <c:pt idx="4">
                  <c:v>0.02</c:v>
                </c:pt>
              </c:numCache>
            </c:numRef>
          </c:val>
          <c:extLst>
            <c:ext xmlns:c16="http://schemas.microsoft.com/office/drawing/2014/chart" uri="{C3380CC4-5D6E-409C-BE32-E72D297353CC}">
              <c16:uniqueId val="{0000000B-A2C5-4CA2-B5F4-B460ABFA9292}"/>
            </c:ext>
          </c:extLst>
        </c:ser>
        <c:dLbls>
          <c:dLblPos val="ctr"/>
          <c:showLegendKey val="0"/>
          <c:showVal val="1"/>
          <c:showCatName val="0"/>
          <c:showSerName val="0"/>
          <c:showPercent val="0"/>
          <c:showBubbleSize val="0"/>
        </c:dLbls>
        <c:gapWidth val="100"/>
        <c:overlap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1"/>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25095730247149"/>
          <c:y val="8.2654868364237119E-2"/>
          <c:w val="0.36558793690816871"/>
          <c:h val="0.82139789858382828"/>
        </c:manualLayout>
      </c:layout>
      <c:doughnutChart>
        <c:varyColors val="1"/>
        <c:ser>
          <c:idx val="0"/>
          <c:order val="0"/>
          <c:tx>
            <c:strRef>
              <c:f>Feuil1!$B$1</c:f>
              <c:strCache>
                <c:ptCount val="1"/>
                <c:pt idx="0">
                  <c:v>Colonne1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1A-4224-B3CA-1BA6DB7C2845}"/>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3C1A-4224-B3CA-1BA6DB7C2845}"/>
              </c:ext>
            </c:extLst>
          </c:dPt>
          <c:dPt>
            <c:idx val="2"/>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5-3C1A-4224-B3CA-1BA6DB7C284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C1A-4224-B3CA-1BA6DB7C2845}"/>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3C1A-4224-B3CA-1BA6DB7C2845}"/>
              </c:ext>
            </c:extLst>
          </c:dPt>
          <c:dLbls>
            <c:dLbl>
              <c:idx val="3"/>
              <c:layout>
                <c:manualLayout>
                  <c:x val="-3.9617894542868994E-2"/>
                  <c:y val="-5.4043567776616612E-2"/>
                </c:manualLayout>
              </c:layout>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accent4"/>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C1A-4224-B3CA-1BA6DB7C2845}"/>
                </c:ext>
              </c:extLst>
            </c:dLbl>
            <c:dLbl>
              <c:idx val="4"/>
              <c:layout>
                <c:manualLayout>
                  <c:x val="-7.3576089865328126E-2"/>
                  <c:y val="-8.5833901762861625E-2"/>
                </c:manualLayout>
              </c:layout>
              <c:tx>
                <c:rich>
                  <a:bodyPr rot="0" spcFirstLastPara="1" vertOverflow="ellipsis" vert="horz" wrap="square" lIns="38100" tIns="19050" rIns="38100" bIns="19050" anchor="ctr" anchorCtr="0">
                    <a:spAutoFit/>
                  </a:bodyPr>
                  <a:lstStyle/>
                  <a:p>
                    <a:pPr algn="ctr">
                      <a:defRPr lang="en-US" sz="700" b="1" i="0" u="none" strike="noStrike" kern="1200" baseline="0">
                        <a:solidFill>
                          <a:schemeClr val="bg1">
                            <a:lumMod val="65000"/>
                          </a:schemeClr>
                        </a:solidFill>
                        <a:latin typeface="+mn-lt"/>
                        <a:ea typeface="+mn-ea"/>
                        <a:cs typeface="+mn-cs"/>
                      </a:defRPr>
                    </a:pPr>
                    <a:fld id="{1D207819-06EE-4460-A20B-0E52EDA36CA9}" type="VALUE">
                      <a:rPr lang="fr-FR" sz="800" smtClean="0">
                        <a:solidFill>
                          <a:schemeClr val="bg1">
                            <a:lumMod val="65000"/>
                          </a:schemeClr>
                        </a:solidFill>
                      </a:rPr>
                      <a:pPr algn="ctr">
                        <a:defRPr lang="en-US" sz="700" b="1">
                          <a:solidFill>
                            <a:schemeClr val="bg1">
                              <a:lumMod val="65000"/>
                            </a:schemeClr>
                          </a:solidFill>
                        </a:defRPr>
                      </a:pPr>
                      <a:t>[VALEUR]</a:t>
                    </a:fld>
                    <a:r>
                      <a:rPr lang="fr-FR" sz="700" dirty="0">
                        <a:solidFill>
                          <a:schemeClr val="bg1">
                            <a:lumMod val="65000"/>
                          </a:schemeClr>
                        </a:solidFill>
                      </a:rPr>
                      <a:t> </a:t>
                    </a:r>
                    <a:r>
                      <a:rPr lang="fr-FR" sz="700" b="0" i="1" dirty="0">
                        <a:solidFill>
                          <a:schemeClr val="bg1">
                            <a:lumMod val="65000"/>
                          </a:schemeClr>
                        </a:solidFill>
                      </a:rPr>
                      <a:t>ne se </a:t>
                    </a:r>
                    <a:r>
                      <a:rPr lang="fr-FR" sz="700" b="0" i="1" dirty="0" err="1">
                        <a:solidFill>
                          <a:schemeClr val="bg1">
                            <a:lumMod val="65000"/>
                          </a:schemeClr>
                        </a:solidFill>
                      </a:rPr>
                      <a:t>prononce</a:t>
                    </a:r>
                    <a:r>
                      <a:rPr lang="fr-FR" sz="700" b="0" i="1" dirty="0">
                        <a:solidFill>
                          <a:schemeClr val="bg1">
                            <a:lumMod val="65000"/>
                          </a:schemeClr>
                        </a:solidFill>
                      </a:rPr>
                      <a:t> pas</a:t>
                    </a:r>
                  </a:p>
                </c:rich>
              </c:tx>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chemeClr val="bg1">
                          <a:lumMod val="6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C1A-4224-B3CA-1BA6DB7C2845}"/>
                </c:ext>
              </c:extLst>
            </c:dLbl>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Feuil1!$A$2:$A$5</c:f>
              <c:strCache>
                <c:ptCount val="4"/>
                <c:pt idx="0">
                  <c:v>C’est un sujet que vous abordez régulièrement</c:v>
                </c:pt>
                <c:pt idx="1">
                  <c:v>C’est un sujet que vous abordez de temps en temps</c:v>
                </c:pt>
                <c:pt idx="2">
                  <c:v>C’est un sujet que vous abordez rarement</c:v>
                </c:pt>
                <c:pt idx="3">
                  <c:v>Vous n’en avez jamais discuté </c:v>
                </c:pt>
              </c:strCache>
            </c:strRef>
          </c:cat>
          <c:val>
            <c:numRef>
              <c:f>Feuil1!$B$2:$B$5</c:f>
              <c:numCache>
                <c:formatCode>0%</c:formatCode>
                <c:ptCount val="4"/>
                <c:pt idx="0">
                  <c:v>0.4</c:v>
                </c:pt>
                <c:pt idx="1">
                  <c:v>0.51</c:v>
                </c:pt>
                <c:pt idx="2">
                  <c:v>7.0000000000000007E-2</c:v>
                </c:pt>
                <c:pt idx="3">
                  <c:v>0.02</c:v>
                </c:pt>
              </c:numCache>
            </c:numRef>
          </c:val>
          <c:extLst>
            <c:ext xmlns:c16="http://schemas.microsoft.com/office/drawing/2014/chart" uri="{C3380CC4-5D6E-409C-BE32-E72D297353CC}">
              <c16:uniqueId val="{0000000A-3C1A-4224-B3CA-1BA6DB7C2845}"/>
            </c:ext>
          </c:extLst>
        </c:ser>
        <c:dLbls>
          <c:showLegendKey val="0"/>
          <c:showVal val="1"/>
          <c:showCatName val="0"/>
          <c:showSerName val="0"/>
          <c:showPercent val="0"/>
          <c:showBubbleSize val="0"/>
          <c:showLeaderLines val="0"/>
        </c:dLbls>
        <c:firstSliceAng val="308"/>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25095730247149"/>
          <c:y val="8.2654868364237119E-2"/>
          <c:w val="0.36558793690816871"/>
          <c:h val="0.82139789858382828"/>
        </c:manualLayout>
      </c:layout>
      <c:doughnutChart>
        <c:varyColors val="1"/>
        <c:ser>
          <c:idx val="0"/>
          <c:order val="0"/>
          <c:tx>
            <c:strRef>
              <c:f>Feuil1!$B$1</c:f>
              <c:strCache>
                <c:ptCount val="1"/>
                <c:pt idx="0">
                  <c:v>Colonne1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604-4BA9-866B-A0B36D47EE24}"/>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3604-4BA9-866B-A0B36D47EE24}"/>
              </c:ext>
            </c:extLst>
          </c:dPt>
          <c:dPt>
            <c:idx val="2"/>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5-3604-4BA9-866B-A0B36D47EE2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604-4BA9-866B-A0B36D47EE24}"/>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3604-4BA9-866B-A0B36D47EE24}"/>
              </c:ext>
            </c:extLst>
          </c:dPt>
          <c:dLbls>
            <c:dLbl>
              <c:idx val="3"/>
              <c:layout>
                <c:manualLayout>
                  <c:x val="-3.537312012756165E-2"/>
                  <c:y val="-5.722260117524111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604-4BA9-866B-A0B36D47EE24}"/>
                </c:ext>
              </c:extLst>
            </c:dLbl>
            <c:dLbl>
              <c:idx val="4"/>
              <c:layout>
                <c:manualLayout>
                  <c:x val="-5.8011917009201025E-2"/>
                  <c:y val="-9.5371001958735144E-2"/>
                </c:manualLayout>
              </c:layout>
              <c:tx>
                <c:rich>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fld id="{064ECC55-1AAD-4245-8E7E-FDF60BBA42D3}" type="VALUE">
                      <a:rPr lang="fr-FR" sz="800" smtClean="0">
                        <a:solidFill>
                          <a:schemeClr val="bg1">
                            <a:lumMod val="65000"/>
                          </a:schemeClr>
                        </a:solidFill>
                      </a:rPr>
                      <a:pPr>
                        <a:defRPr sz="1050" b="1">
                          <a:solidFill>
                            <a:schemeClr val="bg1">
                              <a:lumMod val="65000"/>
                            </a:schemeClr>
                          </a:solidFill>
                        </a:defRPr>
                      </a:pPr>
                      <a:t>[VALEUR]</a:t>
                    </a:fld>
                    <a:r>
                      <a:rPr lang="fr-FR" sz="1050" dirty="0">
                        <a:solidFill>
                          <a:schemeClr val="bg1">
                            <a:lumMod val="65000"/>
                          </a:schemeClr>
                        </a:solidFill>
                      </a:rPr>
                      <a:t> </a:t>
                    </a:r>
                    <a:r>
                      <a:rPr lang="fr-FR" sz="700" b="0" i="1" dirty="0">
                        <a:solidFill>
                          <a:schemeClr val="bg1">
                            <a:lumMod val="65000"/>
                          </a:schemeClr>
                        </a:solidFill>
                      </a:rPr>
                      <a:t>ne se </a:t>
                    </a:r>
                    <a:r>
                      <a:rPr lang="fr-FR" sz="700" b="0" i="1" dirty="0" err="1">
                        <a:solidFill>
                          <a:schemeClr val="bg1">
                            <a:lumMod val="65000"/>
                          </a:schemeClr>
                        </a:solidFill>
                      </a:rPr>
                      <a:t>prononce</a:t>
                    </a:r>
                    <a:r>
                      <a:rPr lang="fr-FR" sz="700" b="0" i="1" dirty="0">
                        <a:solidFill>
                          <a:schemeClr val="bg1">
                            <a:lumMod val="65000"/>
                          </a:schemeClr>
                        </a:solidFill>
                      </a:rPr>
                      <a:t> pas</a:t>
                    </a:r>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604-4BA9-866B-A0B36D47EE2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Feuil1!$A$2:$A$5</c:f>
              <c:strCache>
                <c:ptCount val="4"/>
                <c:pt idx="0">
                  <c:v>Très facile</c:v>
                </c:pt>
                <c:pt idx="1">
                  <c:v>Plutôt facile</c:v>
                </c:pt>
                <c:pt idx="2">
                  <c:v>Plutôt difficile</c:v>
                </c:pt>
                <c:pt idx="3">
                  <c:v>Très difficile </c:v>
                </c:pt>
              </c:strCache>
            </c:strRef>
          </c:cat>
          <c:val>
            <c:numRef>
              <c:f>Feuil1!$B$2:$B$5</c:f>
              <c:numCache>
                <c:formatCode>0%</c:formatCode>
                <c:ptCount val="4"/>
                <c:pt idx="0">
                  <c:v>0.31</c:v>
                </c:pt>
                <c:pt idx="1">
                  <c:v>0.57999999999999996</c:v>
                </c:pt>
                <c:pt idx="2">
                  <c:v>0.1</c:v>
                </c:pt>
                <c:pt idx="3">
                  <c:v>0.01</c:v>
                </c:pt>
              </c:numCache>
            </c:numRef>
          </c:val>
          <c:extLst>
            <c:ext xmlns:c16="http://schemas.microsoft.com/office/drawing/2014/chart" uri="{C3380CC4-5D6E-409C-BE32-E72D297353CC}">
              <c16:uniqueId val="{0000000A-3604-4BA9-866B-A0B36D47EE24}"/>
            </c:ext>
          </c:extLst>
        </c:ser>
        <c:dLbls>
          <c:showLegendKey val="0"/>
          <c:showVal val="1"/>
          <c:showCatName val="0"/>
          <c:showSerName val="0"/>
          <c:showPercent val="0"/>
          <c:showBubbleSize val="0"/>
          <c:showLeaderLines val="0"/>
        </c:dLbls>
        <c:firstSliceAng val="310"/>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49626471032619"/>
          <c:y val="1.935865497868437E-3"/>
          <c:w val="0.58250373528967381"/>
          <c:h val="0.82066327412717999"/>
        </c:manualLayout>
      </c:layout>
      <c:barChart>
        <c:barDir val="bar"/>
        <c:grouping val="percentStacked"/>
        <c:varyColors val="0"/>
        <c:ser>
          <c:idx val="0"/>
          <c:order val="0"/>
          <c:tx>
            <c:strRef>
              <c:f>Feuil1!$B$1</c:f>
              <c:strCache>
                <c:ptCount val="1"/>
                <c:pt idx="0">
                  <c:v>Tu en parles régulièrement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Avec tes parents</c:v>
                </c:pt>
                <c:pt idx="1">
                  <c:v>Avec tes amis </c:v>
                </c:pt>
                <c:pt idx="2">
                  <c:v>Avec des adultes dans ton établissement scolaire </c:v>
                </c:pt>
                <c:pt idx="3">
                  <c:v>Avec des adultes de ta famille </c:v>
                </c:pt>
              </c:strCache>
            </c:strRef>
          </c:cat>
          <c:val>
            <c:numRef>
              <c:f>Feuil1!$B$2:$B$5</c:f>
              <c:numCache>
                <c:formatCode>0%</c:formatCode>
                <c:ptCount val="4"/>
                <c:pt idx="0">
                  <c:v>0.23</c:v>
                </c:pt>
                <c:pt idx="1">
                  <c:v>0.15</c:v>
                </c:pt>
                <c:pt idx="2">
                  <c:v>0.16</c:v>
                </c:pt>
                <c:pt idx="3">
                  <c:v>0.11</c:v>
                </c:pt>
              </c:numCache>
            </c:numRef>
          </c:val>
          <c:extLst>
            <c:ext xmlns:c16="http://schemas.microsoft.com/office/drawing/2014/chart" uri="{C3380CC4-5D6E-409C-BE32-E72D297353CC}">
              <c16:uniqueId val="{00000000-F832-4EF0-9EE3-ACD574F9DF8B}"/>
            </c:ext>
          </c:extLst>
        </c:ser>
        <c:ser>
          <c:idx val="1"/>
          <c:order val="1"/>
          <c:tx>
            <c:strRef>
              <c:f>Feuil1!$C$1</c:f>
              <c:strCache>
                <c:ptCount val="1"/>
                <c:pt idx="0">
                  <c:v>… de temps en temps</c:v>
                </c:pt>
              </c:strCache>
            </c:strRef>
          </c:tx>
          <c:spPr>
            <a:solidFill>
              <a:srgbClr val="ADC4F2"/>
            </a:solidFill>
            <a:ln>
              <a:noFill/>
            </a:ln>
            <a:effectLst/>
          </c:spPr>
          <c:invertIfNegative val="0"/>
          <c:dPt>
            <c:idx val="0"/>
            <c:invertIfNegative val="0"/>
            <c:bubble3D val="0"/>
            <c:extLst>
              <c:ext xmlns:c16="http://schemas.microsoft.com/office/drawing/2014/chart" uri="{C3380CC4-5D6E-409C-BE32-E72D297353CC}">
                <c16:uniqueId val="{00000001-F832-4EF0-9EE3-ACD574F9DF8B}"/>
              </c:ext>
            </c:extLst>
          </c:dPt>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Avec tes parents</c:v>
                </c:pt>
                <c:pt idx="1">
                  <c:v>Avec tes amis </c:v>
                </c:pt>
                <c:pt idx="2">
                  <c:v>Avec des adultes dans ton établissement scolaire </c:v>
                </c:pt>
                <c:pt idx="3">
                  <c:v>Avec des adultes de ta famille </c:v>
                </c:pt>
              </c:strCache>
            </c:strRef>
          </c:cat>
          <c:val>
            <c:numRef>
              <c:f>Feuil1!$C$2:$C$5</c:f>
              <c:numCache>
                <c:formatCode>0%</c:formatCode>
                <c:ptCount val="4"/>
                <c:pt idx="0">
                  <c:v>0.48</c:v>
                </c:pt>
                <c:pt idx="1">
                  <c:v>0.48</c:v>
                </c:pt>
                <c:pt idx="2">
                  <c:v>0.43</c:v>
                </c:pt>
                <c:pt idx="3">
                  <c:v>0.33</c:v>
                </c:pt>
              </c:numCache>
            </c:numRef>
          </c:val>
          <c:extLst>
            <c:ext xmlns:c16="http://schemas.microsoft.com/office/drawing/2014/chart" uri="{C3380CC4-5D6E-409C-BE32-E72D297353CC}">
              <c16:uniqueId val="{00000002-F832-4EF0-9EE3-ACD574F9DF8B}"/>
            </c:ext>
          </c:extLst>
        </c:ser>
        <c:ser>
          <c:idx val="2"/>
          <c:order val="2"/>
          <c:tx>
            <c:strRef>
              <c:f>Feuil1!$D$1</c:f>
              <c:strCache>
                <c:ptCount val="1"/>
                <c:pt idx="0">
                  <c:v>… rarement</c:v>
                </c:pt>
              </c:strCache>
            </c:strRef>
          </c:tx>
          <c:spPr>
            <a:solidFill>
              <a:srgbClr val="FDC1B9"/>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Avec tes parents</c:v>
                </c:pt>
                <c:pt idx="1">
                  <c:v>Avec tes amis </c:v>
                </c:pt>
                <c:pt idx="2">
                  <c:v>Avec des adultes dans ton établissement scolaire </c:v>
                </c:pt>
                <c:pt idx="3">
                  <c:v>Avec des adultes de ta famille </c:v>
                </c:pt>
              </c:strCache>
            </c:strRef>
          </c:cat>
          <c:val>
            <c:numRef>
              <c:f>Feuil1!$D$2:$D$5</c:f>
              <c:numCache>
                <c:formatCode>0%</c:formatCode>
                <c:ptCount val="4"/>
                <c:pt idx="0">
                  <c:v>0.23</c:v>
                </c:pt>
                <c:pt idx="1">
                  <c:v>0.25</c:v>
                </c:pt>
                <c:pt idx="2">
                  <c:v>0.26</c:v>
                </c:pt>
                <c:pt idx="3">
                  <c:v>0.34</c:v>
                </c:pt>
              </c:numCache>
            </c:numRef>
          </c:val>
          <c:extLst>
            <c:ext xmlns:c16="http://schemas.microsoft.com/office/drawing/2014/chart" uri="{C3380CC4-5D6E-409C-BE32-E72D297353CC}">
              <c16:uniqueId val="{00000003-F832-4EF0-9EE3-ACD574F9DF8B}"/>
            </c:ext>
          </c:extLst>
        </c:ser>
        <c:ser>
          <c:idx val="3"/>
          <c:order val="3"/>
          <c:tx>
            <c:strRef>
              <c:f>Feuil1!$E$1</c:f>
              <c:strCache>
                <c:ptCount val="1"/>
                <c:pt idx="0">
                  <c:v>… jamais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Avec tes parents</c:v>
                </c:pt>
                <c:pt idx="1">
                  <c:v>Avec tes amis </c:v>
                </c:pt>
                <c:pt idx="2">
                  <c:v>Avec des adultes dans ton établissement scolaire </c:v>
                </c:pt>
                <c:pt idx="3">
                  <c:v>Avec des adultes de ta famille </c:v>
                </c:pt>
              </c:strCache>
            </c:strRef>
          </c:cat>
          <c:val>
            <c:numRef>
              <c:f>Feuil1!$E$2:$E$5</c:f>
              <c:numCache>
                <c:formatCode>0%</c:formatCode>
                <c:ptCount val="4"/>
                <c:pt idx="0">
                  <c:v>0.06</c:v>
                </c:pt>
                <c:pt idx="1">
                  <c:v>0.12</c:v>
                </c:pt>
                <c:pt idx="2">
                  <c:v>0.15</c:v>
                </c:pt>
                <c:pt idx="3">
                  <c:v>0.21</c:v>
                </c:pt>
              </c:numCache>
            </c:numRef>
          </c:val>
          <c:extLst>
            <c:ext xmlns:c16="http://schemas.microsoft.com/office/drawing/2014/chart" uri="{C3380CC4-5D6E-409C-BE32-E72D297353CC}">
              <c16:uniqueId val="{00000004-F832-4EF0-9EE3-ACD574F9DF8B}"/>
            </c:ext>
          </c:extLst>
        </c:ser>
        <c:ser>
          <c:idx val="4"/>
          <c:order val="4"/>
          <c:tx>
            <c:strRef>
              <c:f>Feuil1!$F$1</c:f>
              <c:strCache>
                <c:ptCount val="1"/>
                <c:pt idx="0">
                  <c:v>Ne se prononce pas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Avec tes parents</c:v>
                </c:pt>
                <c:pt idx="1">
                  <c:v>Avec tes amis </c:v>
                </c:pt>
                <c:pt idx="2">
                  <c:v>Avec des adultes dans ton établissement scolaire </c:v>
                </c:pt>
                <c:pt idx="3">
                  <c:v>Avec des adultes de ta famille </c:v>
                </c:pt>
              </c:strCache>
            </c:strRef>
          </c:cat>
          <c:val>
            <c:numRef>
              <c:f>Feuil1!$F$2:$F$5</c:f>
              <c:numCache>
                <c:formatCode>General</c:formatCode>
                <c:ptCount val="4"/>
                <c:pt idx="3" formatCode="0%">
                  <c:v>0.01</c:v>
                </c:pt>
              </c:numCache>
            </c:numRef>
          </c:val>
          <c:extLst>
            <c:ext xmlns:c16="http://schemas.microsoft.com/office/drawing/2014/chart" uri="{C3380CC4-5D6E-409C-BE32-E72D297353CC}">
              <c16:uniqueId val="{00000005-F832-4EF0-9EE3-ACD574F9DF8B}"/>
            </c:ext>
          </c:extLst>
        </c:ser>
        <c:dLbls>
          <c:dLblPos val="ctr"/>
          <c:showLegendKey val="0"/>
          <c:showVal val="1"/>
          <c:showCatName val="0"/>
          <c:showSerName val="0"/>
          <c:showPercent val="0"/>
          <c:showBubbleSize val="0"/>
        </c:dLbls>
        <c:gapWidth val="100"/>
        <c:overlap val="100"/>
        <c:axId val="1147161568"/>
        <c:axId val="599551024"/>
      </c:barChart>
      <c:catAx>
        <c:axId val="1147161568"/>
        <c:scaling>
          <c:orientation val="maxMin"/>
        </c:scaling>
        <c:delete val="1"/>
        <c:axPos val="l"/>
        <c:numFmt formatCode="General" sourceLinked="1"/>
        <c:majorTickMark val="out"/>
        <c:minorTickMark val="none"/>
        <c:tickLblPos val="nextTo"/>
        <c:crossAx val="599551024"/>
        <c:crosses val="autoZero"/>
        <c:auto val="1"/>
        <c:lblAlgn val="ctr"/>
        <c:lblOffset val="100"/>
        <c:noMultiLvlLbl val="0"/>
      </c:catAx>
      <c:valAx>
        <c:axId val="599551024"/>
        <c:scaling>
          <c:orientation val="minMax"/>
        </c:scaling>
        <c:delete val="1"/>
        <c:axPos val="t"/>
        <c:numFmt formatCode="0%" sourceLinked="1"/>
        <c:majorTickMark val="none"/>
        <c:minorTickMark val="none"/>
        <c:tickLblPos val="nextTo"/>
        <c:crossAx val="1147161568"/>
        <c:crosses val="autoZero"/>
        <c:crossBetween val="between"/>
      </c:valAx>
      <c:spPr>
        <a:noFill/>
        <a:ln>
          <a:noFill/>
        </a:ln>
        <a:effectLst/>
      </c:spPr>
    </c:plotArea>
    <c:legend>
      <c:legendPos val="b"/>
      <c:layout>
        <c:manualLayout>
          <c:xMode val="edge"/>
          <c:yMode val="edge"/>
          <c:x val="7.9486223133945627E-2"/>
          <c:y val="0.84088110530654825"/>
          <c:w val="0.91800405452549028"/>
          <c:h val="8.053371984462706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49626471032619"/>
          <c:y val="1.935865497868437E-3"/>
          <c:w val="0.58250373528967381"/>
          <c:h val="0.82066327412717999"/>
        </c:manualLayout>
      </c:layout>
      <c:barChart>
        <c:barDir val="bar"/>
        <c:grouping val="percentStacked"/>
        <c:varyColors val="0"/>
        <c:ser>
          <c:idx val="0"/>
          <c:order val="0"/>
          <c:tx>
            <c:strRef>
              <c:f>Feuil1!$B$1</c:f>
              <c:strCache>
                <c:ptCount val="1"/>
                <c:pt idx="0">
                  <c:v>Très facile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Avec tes parents</c:v>
                </c:pt>
                <c:pt idx="1">
                  <c:v>Avec tes amis </c:v>
                </c:pt>
                <c:pt idx="2">
                  <c:v>Avec des adultes de ta famille </c:v>
                </c:pt>
                <c:pt idx="3">
                  <c:v>Avec des adultes dans ton établissement scolaire </c:v>
                </c:pt>
              </c:strCache>
            </c:strRef>
          </c:cat>
          <c:val>
            <c:numRef>
              <c:f>Feuil1!$B$2:$B$5</c:f>
              <c:numCache>
                <c:formatCode>0%</c:formatCode>
                <c:ptCount val="4"/>
                <c:pt idx="0">
                  <c:v>0.25</c:v>
                </c:pt>
                <c:pt idx="1">
                  <c:v>0.22</c:v>
                </c:pt>
                <c:pt idx="2">
                  <c:v>0.14000000000000001</c:v>
                </c:pt>
                <c:pt idx="3">
                  <c:v>0.13</c:v>
                </c:pt>
              </c:numCache>
            </c:numRef>
          </c:val>
          <c:extLst>
            <c:ext xmlns:c16="http://schemas.microsoft.com/office/drawing/2014/chart" uri="{C3380CC4-5D6E-409C-BE32-E72D297353CC}">
              <c16:uniqueId val="{00000000-E58A-488E-A6A2-B7336922D05F}"/>
            </c:ext>
          </c:extLst>
        </c:ser>
        <c:ser>
          <c:idx val="1"/>
          <c:order val="1"/>
          <c:tx>
            <c:strRef>
              <c:f>Feuil1!$C$1</c:f>
              <c:strCache>
                <c:ptCount val="1"/>
                <c:pt idx="0">
                  <c:v>Plutôt facile</c:v>
                </c:pt>
              </c:strCache>
            </c:strRef>
          </c:tx>
          <c:spPr>
            <a:solidFill>
              <a:srgbClr val="ADC4F2"/>
            </a:solidFill>
            <a:ln>
              <a:noFill/>
            </a:ln>
            <a:effectLst/>
          </c:spPr>
          <c:invertIfNegative val="0"/>
          <c:dPt>
            <c:idx val="0"/>
            <c:invertIfNegative val="0"/>
            <c:bubble3D val="0"/>
            <c:extLst>
              <c:ext xmlns:c16="http://schemas.microsoft.com/office/drawing/2014/chart" uri="{C3380CC4-5D6E-409C-BE32-E72D297353CC}">
                <c16:uniqueId val="{00000001-E58A-488E-A6A2-B7336922D05F}"/>
              </c:ext>
            </c:extLst>
          </c:dPt>
          <c:dLbls>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Avec tes parents</c:v>
                </c:pt>
                <c:pt idx="1">
                  <c:v>Avec tes amis </c:v>
                </c:pt>
                <c:pt idx="2">
                  <c:v>Avec des adultes de ta famille </c:v>
                </c:pt>
                <c:pt idx="3">
                  <c:v>Avec des adultes dans ton établissement scolaire </c:v>
                </c:pt>
              </c:strCache>
            </c:strRef>
          </c:cat>
          <c:val>
            <c:numRef>
              <c:f>Feuil1!$C$2:$C$5</c:f>
              <c:numCache>
                <c:formatCode>0%</c:formatCode>
                <c:ptCount val="4"/>
                <c:pt idx="0">
                  <c:v>0.54</c:v>
                </c:pt>
                <c:pt idx="1">
                  <c:v>0.55000000000000004</c:v>
                </c:pt>
                <c:pt idx="2">
                  <c:v>0.49</c:v>
                </c:pt>
                <c:pt idx="3">
                  <c:v>0.48</c:v>
                </c:pt>
              </c:numCache>
            </c:numRef>
          </c:val>
          <c:extLst>
            <c:ext xmlns:c16="http://schemas.microsoft.com/office/drawing/2014/chart" uri="{C3380CC4-5D6E-409C-BE32-E72D297353CC}">
              <c16:uniqueId val="{00000002-E58A-488E-A6A2-B7336922D05F}"/>
            </c:ext>
          </c:extLst>
        </c:ser>
        <c:ser>
          <c:idx val="2"/>
          <c:order val="2"/>
          <c:tx>
            <c:strRef>
              <c:f>Feuil1!$D$1</c:f>
              <c:strCache>
                <c:ptCount val="1"/>
                <c:pt idx="0">
                  <c:v>Plutôt difficile</c:v>
                </c:pt>
              </c:strCache>
            </c:strRef>
          </c:tx>
          <c:spPr>
            <a:solidFill>
              <a:srgbClr val="FDC1B9"/>
            </a:solidFill>
            <a:ln>
              <a:noFill/>
            </a:ln>
            <a:effectLst/>
          </c:spPr>
          <c:invertIfNegative val="0"/>
          <c:dLbls>
            <c:dLbl>
              <c:idx val="0"/>
              <c:spPr>
                <a:noFill/>
                <a:ln>
                  <a:noFill/>
                </a:ln>
                <a:effectLst/>
              </c:spPr>
              <c:txPr>
                <a:bodyPr rot="0" spcFirstLastPara="1" vertOverflow="ellipsis" vert="horz" wrap="square" lIns="36000" tIns="19050" rIns="1440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652-4FB8-975E-18F9A6C66077}"/>
                </c:ext>
              </c:extLst>
            </c:dLbl>
            <c:dLbl>
              <c:idx val="1"/>
              <c:spPr>
                <a:noFill/>
                <a:ln>
                  <a:noFill/>
                </a:ln>
                <a:effectLst/>
              </c:spPr>
              <c:txPr>
                <a:bodyPr rot="0" spcFirstLastPara="1" vertOverflow="ellipsis" vert="horz" wrap="square" lIns="38100" tIns="19050" rIns="1800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652-4FB8-975E-18F9A6C66077}"/>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Avec tes parents</c:v>
                </c:pt>
                <c:pt idx="1">
                  <c:v>Avec tes amis </c:v>
                </c:pt>
                <c:pt idx="2">
                  <c:v>Avec des adultes de ta famille </c:v>
                </c:pt>
                <c:pt idx="3">
                  <c:v>Avec des adultes dans ton établissement scolaire </c:v>
                </c:pt>
              </c:strCache>
            </c:strRef>
          </c:cat>
          <c:val>
            <c:numRef>
              <c:f>Feuil1!$D$2:$D$5</c:f>
              <c:numCache>
                <c:formatCode>0%</c:formatCode>
                <c:ptCount val="4"/>
                <c:pt idx="0">
                  <c:v>0.18</c:v>
                </c:pt>
                <c:pt idx="1">
                  <c:v>0.21</c:v>
                </c:pt>
                <c:pt idx="2">
                  <c:v>0.28999999999999998</c:v>
                </c:pt>
                <c:pt idx="3">
                  <c:v>0.32</c:v>
                </c:pt>
              </c:numCache>
            </c:numRef>
          </c:val>
          <c:extLst>
            <c:ext xmlns:c16="http://schemas.microsoft.com/office/drawing/2014/chart" uri="{C3380CC4-5D6E-409C-BE32-E72D297353CC}">
              <c16:uniqueId val="{00000003-E58A-488E-A6A2-B7336922D05F}"/>
            </c:ext>
          </c:extLst>
        </c:ser>
        <c:ser>
          <c:idx val="3"/>
          <c:order val="3"/>
          <c:tx>
            <c:strRef>
              <c:f>Feuil1!$E$1</c:f>
              <c:strCache>
                <c:ptCount val="1"/>
                <c:pt idx="0">
                  <c:v>Très difficile</c:v>
                </c:pt>
              </c:strCache>
            </c:strRef>
          </c:tx>
          <c:spPr>
            <a:solidFill>
              <a:schemeClr val="accent4"/>
            </a:solidFill>
            <a:ln>
              <a:noFill/>
            </a:ln>
            <a:effectLst/>
          </c:spPr>
          <c:invertIfNegative val="0"/>
          <c:dLbls>
            <c:dLbl>
              <c:idx val="1"/>
              <c:spPr>
                <a:noFill/>
                <a:ln>
                  <a:noFill/>
                </a:ln>
                <a:effectLst/>
              </c:spPr>
              <c:txPr>
                <a:bodyPr rot="0" spcFirstLastPara="1" vertOverflow="ellipsis" vert="horz" wrap="square" lIns="38100" tIns="19050" rIns="720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652-4FB8-975E-18F9A6C66077}"/>
                </c:ext>
              </c:extLst>
            </c:dLbl>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Avec tes parents</c:v>
                </c:pt>
                <c:pt idx="1">
                  <c:v>Avec tes amis </c:v>
                </c:pt>
                <c:pt idx="2">
                  <c:v>Avec des adultes de ta famille </c:v>
                </c:pt>
                <c:pt idx="3">
                  <c:v>Avec des adultes dans ton établissement scolaire </c:v>
                </c:pt>
              </c:strCache>
            </c:strRef>
          </c:cat>
          <c:val>
            <c:numRef>
              <c:f>Feuil1!$E$2:$E$5</c:f>
              <c:numCache>
                <c:formatCode>0%</c:formatCode>
                <c:ptCount val="4"/>
                <c:pt idx="0">
                  <c:v>0.03</c:v>
                </c:pt>
                <c:pt idx="1">
                  <c:v>0.02</c:v>
                </c:pt>
                <c:pt idx="2">
                  <c:v>0.08</c:v>
                </c:pt>
                <c:pt idx="3">
                  <c:v>7.0000000000000007E-2</c:v>
                </c:pt>
              </c:numCache>
            </c:numRef>
          </c:val>
          <c:extLst>
            <c:ext xmlns:c16="http://schemas.microsoft.com/office/drawing/2014/chart" uri="{C3380CC4-5D6E-409C-BE32-E72D297353CC}">
              <c16:uniqueId val="{00000004-E58A-488E-A6A2-B7336922D05F}"/>
            </c:ext>
          </c:extLst>
        </c:ser>
        <c:dLbls>
          <c:dLblPos val="ctr"/>
          <c:showLegendKey val="0"/>
          <c:showVal val="1"/>
          <c:showCatName val="0"/>
          <c:showSerName val="0"/>
          <c:showPercent val="0"/>
          <c:showBubbleSize val="0"/>
        </c:dLbls>
        <c:gapWidth val="100"/>
        <c:overlap val="100"/>
        <c:axId val="1147161568"/>
        <c:axId val="599551024"/>
      </c:barChart>
      <c:catAx>
        <c:axId val="1147161568"/>
        <c:scaling>
          <c:orientation val="maxMin"/>
        </c:scaling>
        <c:delete val="1"/>
        <c:axPos val="l"/>
        <c:numFmt formatCode="General" sourceLinked="1"/>
        <c:majorTickMark val="out"/>
        <c:minorTickMark val="none"/>
        <c:tickLblPos val="nextTo"/>
        <c:crossAx val="599551024"/>
        <c:crosses val="autoZero"/>
        <c:auto val="1"/>
        <c:lblAlgn val="ctr"/>
        <c:lblOffset val="100"/>
        <c:noMultiLvlLbl val="0"/>
      </c:catAx>
      <c:valAx>
        <c:axId val="599551024"/>
        <c:scaling>
          <c:orientation val="minMax"/>
        </c:scaling>
        <c:delete val="1"/>
        <c:axPos val="t"/>
        <c:numFmt formatCode="0%" sourceLinked="1"/>
        <c:majorTickMark val="none"/>
        <c:minorTickMark val="none"/>
        <c:tickLblPos val="nextTo"/>
        <c:crossAx val="1147161568"/>
        <c:crosses val="autoZero"/>
        <c:crossBetween val="between"/>
      </c:valAx>
      <c:spPr>
        <a:noFill/>
        <a:ln>
          <a:noFill/>
        </a:ln>
        <a:effectLst/>
      </c:spPr>
    </c:plotArea>
    <c:legend>
      <c:legendPos val="b"/>
      <c:layout>
        <c:manualLayout>
          <c:xMode val="edge"/>
          <c:yMode val="edge"/>
          <c:x val="0.41228849186763789"/>
          <c:y val="0.84088110530654825"/>
          <c:w val="0.58520178579179805"/>
          <c:h val="8.053371984462706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732644405979655"/>
          <c:y val="2.2991252783773862E-2"/>
          <c:w val="0.44953434621040755"/>
          <c:h val="0.92645655632956625"/>
        </c:manualLayout>
      </c:layout>
      <c:barChart>
        <c:barDir val="bar"/>
        <c:grouping val="clustered"/>
        <c:varyColors val="0"/>
        <c:ser>
          <c:idx val="0"/>
          <c:order val="0"/>
          <c:tx>
            <c:strRef>
              <c:f>Feuil1!$B$1</c:f>
              <c:strCache>
                <c:ptCount val="1"/>
                <c:pt idx="0">
                  <c:v>Total</c:v>
                </c:pt>
              </c:strCache>
            </c:strRef>
          </c:tx>
          <c:spPr>
            <a:solidFill>
              <a:schemeClr val="accent4"/>
            </a:solidFill>
          </c:spPr>
          <c:invertIfNegative val="0"/>
          <c:dPt>
            <c:idx val="0"/>
            <c:invertIfNegative val="0"/>
            <c:bubble3D val="0"/>
            <c:extLst>
              <c:ext xmlns:c16="http://schemas.microsoft.com/office/drawing/2014/chart" uri="{C3380CC4-5D6E-409C-BE32-E72D297353CC}">
                <c16:uniqueId val="{00000000-8714-42CD-AD15-73C01085B19D}"/>
              </c:ext>
            </c:extLst>
          </c:dPt>
          <c:dPt>
            <c:idx val="1"/>
            <c:invertIfNegative val="0"/>
            <c:bubble3D val="0"/>
            <c:extLst>
              <c:ext xmlns:c16="http://schemas.microsoft.com/office/drawing/2014/chart" uri="{C3380CC4-5D6E-409C-BE32-E72D297353CC}">
                <c16:uniqueId val="{00000001-8714-42CD-AD15-73C01085B19D}"/>
              </c:ext>
            </c:extLst>
          </c:dPt>
          <c:dPt>
            <c:idx val="2"/>
            <c:invertIfNegative val="0"/>
            <c:bubble3D val="0"/>
            <c:extLst>
              <c:ext xmlns:c16="http://schemas.microsoft.com/office/drawing/2014/chart" uri="{C3380CC4-5D6E-409C-BE32-E72D297353CC}">
                <c16:uniqueId val="{00000002-8714-42CD-AD15-73C01085B19D}"/>
              </c:ext>
            </c:extLst>
          </c:dPt>
          <c:dPt>
            <c:idx val="3"/>
            <c:invertIfNegative val="0"/>
            <c:bubble3D val="0"/>
            <c:extLst>
              <c:ext xmlns:c16="http://schemas.microsoft.com/office/drawing/2014/chart" uri="{C3380CC4-5D6E-409C-BE32-E72D297353CC}">
                <c16:uniqueId val="{00000003-8714-42CD-AD15-73C01085B19D}"/>
              </c:ext>
            </c:extLst>
          </c:dPt>
          <c:dPt>
            <c:idx val="4"/>
            <c:invertIfNegative val="0"/>
            <c:bubble3D val="0"/>
            <c:extLst>
              <c:ext xmlns:c16="http://schemas.microsoft.com/office/drawing/2014/chart" uri="{C3380CC4-5D6E-409C-BE32-E72D297353CC}">
                <c16:uniqueId val="{00000004-8714-42CD-AD15-73C01085B19D}"/>
              </c:ext>
            </c:extLst>
          </c:dPt>
          <c:dPt>
            <c:idx val="5"/>
            <c:invertIfNegative val="0"/>
            <c:bubble3D val="0"/>
            <c:extLst>
              <c:ext xmlns:c16="http://schemas.microsoft.com/office/drawing/2014/chart" uri="{C3380CC4-5D6E-409C-BE32-E72D297353CC}">
                <c16:uniqueId val="{00000005-8714-42CD-AD15-73C01085B19D}"/>
              </c:ext>
            </c:extLst>
          </c:dPt>
          <c:dPt>
            <c:idx val="6"/>
            <c:invertIfNegative val="0"/>
            <c:bubble3D val="0"/>
            <c:extLst>
              <c:ext xmlns:c16="http://schemas.microsoft.com/office/drawing/2014/chart" uri="{C3380CC4-5D6E-409C-BE32-E72D297353CC}">
                <c16:uniqueId val="{00000006-8714-42CD-AD15-73C01085B19D}"/>
              </c:ext>
            </c:extLst>
          </c:dPt>
          <c:dPt>
            <c:idx val="7"/>
            <c:invertIfNegative val="0"/>
            <c:bubble3D val="0"/>
            <c:extLst>
              <c:ext xmlns:c16="http://schemas.microsoft.com/office/drawing/2014/chart" uri="{C3380CC4-5D6E-409C-BE32-E72D297353CC}">
                <c16:uniqueId val="{00000007-8714-42CD-AD15-73C01085B19D}"/>
              </c:ext>
            </c:extLst>
          </c:dPt>
          <c:dPt>
            <c:idx val="8"/>
            <c:invertIfNegative val="0"/>
            <c:bubble3D val="0"/>
            <c:extLst>
              <c:ext xmlns:c16="http://schemas.microsoft.com/office/drawing/2014/chart" uri="{C3380CC4-5D6E-409C-BE32-E72D297353CC}">
                <c16:uniqueId val="{00000009-8714-42CD-AD15-73C01085B19D}"/>
              </c:ext>
            </c:extLst>
          </c:dPt>
          <c:dPt>
            <c:idx val="9"/>
            <c:invertIfNegative val="0"/>
            <c:bubble3D val="0"/>
            <c:extLst>
              <c:ext xmlns:c16="http://schemas.microsoft.com/office/drawing/2014/chart" uri="{C3380CC4-5D6E-409C-BE32-E72D297353CC}">
                <c16:uniqueId val="{0000000B-8714-42CD-AD15-73C01085B19D}"/>
              </c:ext>
            </c:extLst>
          </c:dPt>
          <c:dPt>
            <c:idx val="10"/>
            <c:invertIfNegative val="0"/>
            <c:bubble3D val="0"/>
            <c:spPr>
              <a:solidFill>
                <a:schemeClr val="bg1">
                  <a:lumMod val="85000"/>
                </a:schemeClr>
              </a:solidFill>
            </c:spPr>
            <c:extLst>
              <c:ext xmlns:c16="http://schemas.microsoft.com/office/drawing/2014/chart" uri="{C3380CC4-5D6E-409C-BE32-E72D297353CC}">
                <c16:uniqueId val="{0000000D-8714-42CD-AD15-73C01085B19D}"/>
              </c:ext>
            </c:extLst>
          </c:dPt>
          <c:dPt>
            <c:idx val="11"/>
            <c:invertIfNegative val="0"/>
            <c:bubble3D val="0"/>
            <c:spPr>
              <a:solidFill>
                <a:schemeClr val="accent4">
                  <a:lumMod val="50000"/>
                </a:schemeClr>
              </a:solidFill>
            </c:spPr>
            <c:extLst>
              <c:ext xmlns:c16="http://schemas.microsoft.com/office/drawing/2014/chart" uri="{C3380CC4-5D6E-409C-BE32-E72D297353CC}">
                <c16:uniqueId val="{0000000F-4B69-4B84-B4F4-4C56C2314D0F}"/>
              </c:ext>
            </c:extLst>
          </c:dPt>
          <c:dPt>
            <c:idx val="13"/>
            <c:invertIfNegative val="0"/>
            <c:bubble3D val="0"/>
            <c:extLst>
              <c:ext xmlns:c16="http://schemas.microsoft.com/office/drawing/2014/chart" uri="{C3380CC4-5D6E-409C-BE32-E72D297353CC}">
                <c16:uniqueId val="{0000000E-8714-42CD-AD15-73C01085B19D}"/>
              </c:ext>
            </c:extLst>
          </c:dPt>
          <c:dPt>
            <c:idx val="14"/>
            <c:invertIfNegative val="0"/>
            <c:bubble3D val="0"/>
            <c:extLst>
              <c:ext xmlns:c16="http://schemas.microsoft.com/office/drawing/2014/chart" uri="{C3380CC4-5D6E-409C-BE32-E72D297353CC}">
                <c16:uniqueId val="{0000000F-8714-42CD-AD15-73C01085B19D}"/>
              </c:ext>
            </c:extLst>
          </c:dPt>
          <c:dLbls>
            <c:dLbl>
              <c:idx val="0"/>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8714-42CD-AD15-73C01085B19D}"/>
                </c:ext>
              </c:extLst>
            </c:dLbl>
            <c:dLbl>
              <c:idx val="1"/>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8714-42CD-AD15-73C01085B19D}"/>
                </c:ext>
              </c:extLst>
            </c:dLbl>
            <c:dLbl>
              <c:idx val="2"/>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8714-42CD-AD15-73C01085B19D}"/>
                </c:ext>
              </c:extLst>
            </c:dLbl>
            <c:dLbl>
              <c:idx val="3"/>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8714-42CD-AD15-73C01085B19D}"/>
                </c:ext>
              </c:extLst>
            </c:dLbl>
            <c:dLbl>
              <c:idx val="4"/>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8714-42CD-AD15-73C01085B19D}"/>
                </c:ext>
              </c:extLst>
            </c:dLbl>
            <c:dLbl>
              <c:idx val="10"/>
              <c:spPr>
                <a:noFill/>
                <a:ln>
                  <a:noFill/>
                </a:ln>
                <a:effectLst/>
              </c:spPr>
              <c:txPr>
                <a:bodyPr/>
                <a:lstStyle/>
                <a:p>
                  <a:pPr>
                    <a:defRPr lang="en-US" sz="1300" b="1">
                      <a:solidFill>
                        <a:schemeClr val="bg1">
                          <a:lumMod val="85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D-8714-42CD-AD15-73C01085B19D}"/>
                </c:ext>
              </c:extLst>
            </c:dLbl>
            <c:dLbl>
              <c:idx val="11"/>
              <c:spPr>
                <a:noFill/>
                <a:ln>
                  <a:noFill/>
                </a:ln>
                <a:effectLst/>
              </c:spPr>
              <c:txPr>
                <a:bodyPr/>
                <a:lstStyle/>
                <a:p>
                  <a:pPr>
                    <a:defRPr lang="en-US" sz="1300" b="1">
                      <a:solidFill>
                        <a:schemeClr val="accent4">
                          <a:lumMod val="5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F-4B69-4B84-B4F4-4C56C2314D0F}"/>
                </c:ext>
              </c:extLst>
            </c:dLbl>
            <c:spPr>
              <a:noFill/>
              <a:ln>
                <a:noFill/>
              </a:ln>
              <a:effectLst/>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Feuil1!$A$2:$A$13</c:f>
              <c:strCache>
                <c:ptCount val="12"/>
                <c:pt idx="0">
                  <c:v>Tu t'es confié à tes parents</c:v>
                </c:pt>
                <c:pt idx="1">
                  <c:v>Tu t'es confié à des amis à toi</c:v>
                </c:pt>
                <c:pt idx="2">
                  <c:v>Tu t'es confié à un adulte de ton établissement scolaire (professeur, surveillant, CPE, infirmier ou médecin scolaire...)</c:v>
                </c:pt>
                <c:pt idx="3">
                  <c:v>Tu t'es confié à un autre membre de ta famille (frère ou soeur, cousins, grands-parents)</c:v>
                </c:pt>
                <c:pt idx="4">
                  <c:v>Tu as été parler avec l'enfant ou les enfants qui ont été cyberharcelés</c:v>
                </c:pt>
                <c:pt idx="5">
                  <c:v>Tu t'es confié à un autre adulte de confiance (médecin de famille, coach sportif ou professeur de musique hors de ton établissement scolaire...)</c:v>
                </c:pt>
                <c:pt idx="6">
                  <c:v>Tu as été parler avec l'enfant ou les enfants qui t'ont cyberharcelé</c:v>
                </c:pt>
                <c:pt idx="7">
                  <c:v>Tu as appelé le numéro d'alerte pour signaler une situation de cyberharcèlement : le 3018.</c:v>
                </c:pt>
                <c:pt idx="8">
                  <c:v>Tu as répliqué en répondant sur internet aux attaques dont tu as fait l'objet</c:v>
                </c:pt>
                <c:pt idx="9">
                  <c:v>Tu t'es battu avec l'enfant ou les enfants qui t'ont cyberharcelé</c:v>
                </c:pt>
                <c:pt idx="10">
                  <c:v>Tu as fait autre chose, peux-tu nous expliquer :</c:v>
                </c:pt>
                <c:pt idx="11">
                  <c:v>Tu as gardé ça pour toi, tu n'en as pas parlé</c:v>
                </c:pt>
              </c:strCache>
            </c:strRef>
          </c:cat>
          <c:val>
            <c:numRef>
              <c:f>Feuil1!$B$2:$B$13</c:f>
              <c:numCache>
                <c:formatCode>0%</c:formatCode>
                <c:ptCount val="12"/>
                <c:pt idx="0">
                  <c:v>0.57999999999999996</c:v>
                </c:pt>
                <c:pt idx="1">
                  <c:v>0.34</c:v>
                </c:pt>
                <c:pt idx="2">
                  <c:v>0.26</c:v>
                </c:pt>
                <c:pt idx="3">
                  <c:v>0.21</c:v>
                </c:pt>
                <c:pt idx="4">
                  <c:v>0.15</c:v>
                </c:pt>
                <c:pt idx="5">
                  <c:v>0.12</c:v>
                </c:pt>
                <c:pt idx="6">
                  <c:v>0.09</c:v>
                </c:pt>
                <c:pt idx="7">
                  <c:v>0.06</c:v>
                </c:pt>
                <c:pt idx="8">
                  <c:v>0.06</c:v>
                </c:pt>
                <c:pt idx="9">
                  <c:v>0.04</c:v>
                </c:pt>
                <c:pt idx="10">
                  <c:v>0.01</c:v>
                </c:pt>
                <c:pt idx="11">
                  <c:v>0.08</c:v>
                </c:pt>
              </c:numCache>
            </c:numRef>
          </c:val>
          <c:extLst>
            <c:ext xmlns:c16="http://schemas.microsoft.com/office/drawing/2014/chart" uri="{C3380CC4-5D6E-409C-BE32-E72D297353CC}">
              <c16:uniqueId val="{00000010-8714-42CD-AD15-73C01085B19D}"/>
            </c:ext>
          </c:extLst>
        </c:ser>
        <c:dLbls>
          <c:showLegendKey val="0"/>
          <c:showVal val="0"/>
          <c:showCatName val="0"/>
          <c:showSerName val="0"/>
          <c:showPercent val="0"/>
          <c:showBubbleSize val="0"/>
        </c:dLbls>
        <c:gapWidth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1"/>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732644405979655"/>
          <c:y val="2.2991252783773862E-2"/>
          <c:w val="0.44953434621040755"/>
          <c:h val="0.92645655632956625"/>
        </c:manualLayout>
      </c:layout>
      <c:barChart>
        <c:barDir val="bar"/>
        <c:grouping val="clustered"/>
        <c:varyColors val="0"/>
        <c:ser>
          <c:idx val="0"/>
          <c:order val="0"/>
          <c:tx>
            <c:strRef>
              <c:f>Feuil1!$B$1</c:f>
              <c:strCache>
                <c:ptCount val="1"/>
                <c:pt idx="0">
                  <c:v>Total</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B1BE-4E45-9743-38FD45E4C058}"/>
              </c:ext>
            </c:extLst>
          </c:dPt>
          <c:dPt>
            <c:idx val="1"/>
            <c:invertIfNegative val="0"/>
            <c:bubble3D val="0"/>
            <c:extLst>
              <c:ext xmlns:c16="http://schemas.microsoft.com/office/drawing/2014/chart" uri="{C3380CC4-5D6E-409C-BE32-E72D297353CC}">
                <c16:uniqueId val="{00000001-B1BE-4E45-9743-38FD45E4C058}"/>
              </c:ext>
            </c:extLst>
          </c:dPt>
          <c:dPt>
            <c:idx val="2"/>
            <c:invertIfNegative val="0"/>
            <c:bubble3D val="0"/>
            <c:extLst>
              <c:ext xmlns:c16="http://schemas.microsoft.com/office/drawing/2014/chart" uri="{C3380CC4-5D6E-409C-BE32-E72D297353CC}">
                <c16:uniqueId val="{00000002-B1BE-4E45-9743-38FD45E4C058}"/>
              </c:ext>
            </c:extLst>
          </c:dPt>
          <c:dPt>
            <c:idx val="3"/>
            <c:invertIfNegative val="0"/>
            <c:bubble3D val="0"/>
            <c:extLst>
              <c:ext xmlns:c16="http://schemas.microsoft.com/office/drawing/2014/chart" uri="{C3380CC4-5D6E-409C-BE32-E72D297353CC}">
                <c16:uniqueId val="{00000003-B1BE-4E45-9743-38FD45E4C058}"/>
              </c:ext>
            </c:extLst>
          </c:dPt>
          <c:dPt>
            <c:idx val="4"/>
            <c:invertIfNegative val="0"/>
            <c:bubble3D val="0"/>
            <c:extLst>
              <c:ext xmlns:c16="http://schemas.microsoft.com/office/drawing/2014/chart" uri="{C3380CC4-5D6E-409C-BE32-E72D297353CC}">
                <c16:uniqueId val="{00000004-B1BE-4E45-9743-38FD45E4C058}"/>
              </c:ext>
            </c:extLst>
          </c:dPt>
          <c:dPt>
            <c:idx val="5"/>
            <c:invertIfNegative val="0"/>
            <c:bubble3D val="0"/>
            <c:extLst>
              <c:ext xmlns:c16="http://schemas.microsoft.com/office/drawing/2014/chart" uri="{C3380CC4-5D6E-409C-BE32-E72D297353CC}">
                <c16:uniqueId val="{00000005-B1BE-4E45-9743-38FD45E4C058}"/>
              </c:ext>
            </c:extLst>
          </c:dPt>
          <c:dPt>
            <c:idx val="6"/>
            <c:invertIfNegative val="0"/>
            <c:bubble3D val="0"/>
            <c:extLst>
              <c:ext xmlns:c16="http://schemas.microsoft.com/office/drawing/2014/chart" uri="{C3380CC4-5D6E-409C-BE32-E72D297353CC}">
                <c16:uniqueId val="{00000006-B1BE-4E45-9743-38FD45E4C058}"/>
              </c:ext>
            </c:extLst>
          </c:dPt>
          <c:dPt>
            <c:idx val="7"/>
            <c:invertIfNegative val="0"/>
            <c:bubble3D val="0"/>
            <c:extLst>
              <c:ext xmlns:c16="http://schemas.microsoft.com/office/drawing/2014/chart" uri="{C3380CC4-5D6E-409C-BE32-E72D297353CC}">
                <c16:uniqueId val="{00000007-B1BE-4E45-9743-38FD45E4C058}"/>
              </c:ext>
            </c:extLst>
          </c:dPt>
          <c:dPt>
            <c:idx val="8"/>
            <c:invertIfNegative val="0"/>
            <c:bubble3D val="0"/>
            <c:extLst>
              <c:ext xmlns:c16="http://schemas.microsoft.com/office/drawing/2014/chart" uri="{C3380CC4-5D6E-409C-BE32-E72D297353CC}">
                <c16:uniqueId val="{00000008-B1BE-4E45-9743-38FD45E4C058}"/>
              </c:ext>
            </c:extLst>
          </c:dPt>
          <c:dPt>
            <c:idx val="9"/>
            <c:invertIfNegative val="0"/>
            <c:bubble3D val="0"/>
            <c:extLst>
              <c:ext xmlns:c16="http://schemas.microsoft.com/office/drawing/2014/chart" uri="{C3380CC4-5D6E-409C-BE32-E72D297353CC}">
                <c16:uniqueId val="{0000000A-B1BE-4E45-9743-38FD45E4C058}"/>
              </c:ext>
            </c:extLst>
          </c:dPt>
          <c:dPt>
            <c:idx val="10"/>
            <c:invertIfNegative val="0"/>
            <c:bubble3D val="0"/>
            <c:spPr>
              <a:solidFill>
                <a:schemeClr val="bg1">
                  <a:lumMod val="85000"/>
                </a:schemeClr>
              </a:solidFill>
            </c:spPr>
            <c:extLst>
              <c:ext xmlns:c16="http://schemas.microsoft.com/office/drawing/2014/chart" uri="{C3380CC4-5D6E-409C-BE32-E72D297353CC}">
                <c16:uniqueId val="{0000000C-B1BE-4E45-9743-38FD45E4C058}"/>
              </c:ext>
            </c:extLst>
          </c:dPt>
          <c:dPt>
            <c:idx val="11"/>
            <c:invertIfNegative val="0"/>
            <c:bubble3D val="0"/>
            <c:spPr>
              <a:solidFill>
                <a:schemeClr val="accent1">
                  <a:lumMod val="50000"/>
                </a:schemeClr>
              </a:solidFill>
            </c:spPr>
            <c:extLst>
              <c:ext xmlns:c16="http://schemas.microsoft.com/office/drawing/2014/chart" uri="{C3380CC4-5D6E-409C-BE32-E72D297353CC}">
                <c16:uniqueId val="{00000010-B1BE-4E45-9743-38FD45E4C058}"/>
              </c:ext>
            </c:extLst>
          </c:dPt>
          <c:dPt>
            <c:idx val="13"/>
            <c:invertIfNegative val="0"/>
            <c:bubble3D val="0"/>
            <c:extLst>
              <c:ext xmlns:c16="http://schemas.microsoft.com/office/drawing/2014/chart" uri="{C3380CC4-5D6E-409C-BE32-E72D297353CC}">
                <c16:uniqueId val="{0000000D-B1BE-4E45-9743-38FD45E4C058}"/>
              </c:ext>
            </c:extLst>
          </c:dPt>
          <c:dPt>
            <c:idx val="14"/>
            <c:invertIfNegative val="0"/>
            <c:bubble3D val="0"/>
            <c:extLst>
              <c:ext xmlns:c16="http://schemas.microsoft.com/office/drawing/2014/chart" uri="{C3380CC4-5D6E-409C-BE32-E72D297353CC}">
                <c16:uniqueId val="{0000000E-B1BE-4E45-9743-38FD45E4C058}"/>
              </c:ext>
            </c:extLst>
          </c:dPt>
          <c:dLbls>
            <c:dLbl>
              <c:idx val="0"/>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B1BE-4E45-9743-38FD45E4C058}"/>
                </c:ext>
              </c:extLst>
            </c:dLbl>
            <c:dLbl>
              <c:idx val="1"/>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B1BE-4E45-9743-38FD45E4C058}"/>
                </c:ext>
              </c:extLst>
            </c:dLbl>
            <c:dLbl>
              <c:idx val="2"/>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B1BE-4E45-9743-38FD45E4C058}"/>
                </c:ext>
              </c:extLst>
            </c:dLbl>
            <c:dLbl>
              <c:idx val="3"/>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B1BE-4E45-9743-38FD45E4C058}"/>
                </c:ext>
              </c:extLst>
            </c:dLbl>
            <c:dLbl>
              <c:idx val="4"/>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B1BE-4E45-9743-38FD45E4C058}"/>
                </c:ext>
              </c:extLst>
            </c:dLbl>
            <c:dLbl>
              <c:idx val="10"/>
              <c:spPr>
                <a:noFill/>
                <a:ln>
                  <a:noFill/>
                </a:ln>
                <a:effectLst/>
              </c:spPr>
              <c:txPr>
                <a:bodyPr/>
                <a:lstStyle/>
                <a:p>
                  <a:pPr>
                    <a:defRPr lang="en-US" sz="1300" b="1">
                      <a:solidFill>
                        <a:schemeClr val="bg1">
                          <a:lumMod val="85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C-B1BE-4E45-9743-38FD45E4C058}"/>
                </c:ext>
              </c:extLst>
            </c:dLbl>
            <c:dLbl>
              <c:idx val="11"/>
              <c:spPr>
                <a:noFill/>
                <a:ln>
                  <a:noFill/>
                </a:ln>
                <a:effectLst/>
              </c:spPr>
              <c:txPr>
                <a:bodyPr/>
                <a:lstStyle/>
                <a:p>
                  <a:pPr>
                    <a:defRPr lang="en-US" sz="1300" b="1">
                      <a:solidFill>
                        <a:schemeClr val="accent1">
                          <a:lumMod val="5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10-B1BE-4E45-9743-38FD45E4C058}"/>
                </c:ext>
              </c:extLst>
            </c:dLbl>
            <c:spPr>
              <a:noFill/>
              <a:ln>
                <a:noFill/>
              </a:ln>
              <a:effectLst/>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Feuil1!$A$2:$A$13</c:f>
              <c:strCache>
                <c:ptCount val="12"/>
                <c:pt idx="0">
                  <c:v>Tu te confierais à tes parents </c:v>
                </c:pt>
                <c:pt idx="1">
                  <c:v>Tu te confierais à des amis à toi</c:v>
                </c:pt>
                <c:pt idx="2">
                  <c:v>Tu te confierais à un adulte de ton établissement scolaire</c:v>
                </c:pt>
                <c:pt idx="3">
                  <c:v>Tu te confierais à un autre membre de ta famille</c:v>
                </c:pt>
                <c:pt idx="4">
                  <c:v>Tu te confierais à un autre adulte de confiance</c:v>
                </c:pt>
                <c:pt idx="5">
                  <c:v>Tu irais discuter avec l’enfant (ou les enfants) victime(s) de cyberharcèlement </c:v>
                </c:pt>
                <c:pt idx="6">
                  <c:v>Tu appellerais le numéro d’alerte pour signaler une situation de cyberharcèlement : le 3018</c:v>
                </c:pt>
                <c:pt idx="7">
                  <c:v>Tu en parlerais avec l’enfant ou les enfants qui sont impliqués dans le cyberharcèlement</c:v>
                </c:pt>
                <c:pt idx="8">
                  <c:v>Tu pourrais te battre avec l’enfant ou les enfants qui te cyberharcèlent </c:v>
                </c:pt>
                <c:pt idx="9">
                  <c:v>Tu répliquerais en répondant sur internet aux attaques dont tu fais l’objet </c:v>
                </c:pt>
                <c:pt idx="10">
                  <c:v>Tu ferais autre chose</c:v>
                </c:pt>
                <c:pt idx="11">
                  <c:v>Tu garderais le silence, tu n’en parlerais pas </c:v>
                </c:pt>
              </c:strCache>
            </c:strRef>
          </c:cat>
          <c:val>
            <c:numRef>
              <c:f>Feuil1!$B$2:$B$13</c:f>
              <c:numCache>
                <c:formatCode>0%</c:formatCode>
                <c:ptCount val="12"/>
                <c:pt idx="0">
                  <c:v>0.72</c:v>
                </c:pt>
                <c:pt idx="1">
                  <c:v>0.35</c:v>
                </c:pt>
                <c:pt idx="2">
                  <c:v>0.33</c:v>
                </c:pt>
                <c:pt idx="3">
                  <c:v>0.31</c:v>
                </c:pt>
                <c:pt idx="4">
                  <c:v>0.15</c:v>
                </c:pt>
                <c:pt idx="5">
                  <c:v>0.15</c:v>
                </c:pt>
                <c:pt idx="6">
                  <c:v>0.12</c:v>
                </c:pt>
                <c:pt idx="7">
                  <c:v>0.12</c:v>
                </c:pt>
                <c:pt idx="8">
                  <c:v>7.0000000000000007E-2</c:v>
                </c:pt>
                <c:pt idx="9">
                  <c:v>0.05</c:v>
                </c:pt>
                <c:pt idx="10">
                  <c:v>0.01</c:v>
                </c:pt>
                <c:pt idx="11">
                  <c:v>0.03</c:v>
                </c:pt>
              </c:numCache>
            </c:numRef>
          </c:val>
          <c:extLst>
            <c:ext xmlns:c16="http://schemas.microsoft.com/office/drawing/2014/chart" uri="{C3380CC4-5D6E-409C-BE32-E72D297353CC}">
              <c16:uniqueId val="{0000000F-B1BE-4E45-9743-38FD45E4C058}"/>
            </c:ext>
          </c:extLst>
        </c:ser>
        <c:dLbls>
          <c:showLegendKey val="0"/>
          <c:showVal val="0"/>
          <c:showCatName val="0"/>
          <c:showSerName val="0"/>
          <c:showPercent val="0"/>
          <c:showBubbleSize val="0"/>
        </c:dLbls>
        <c:gapWidth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1"/>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140817683888437E-3"/>
          <c:y val="0"/>
          <c:w val="0.99658591823161113"/>
          <c:h val="0.98126900222745306"/>
        </c:manualLayout>
      </c:layout>
      <c:barChart>
        <c:barDir val="col"/>
        <c:grouping val="clustered"/>
        <c:varyColors val="0"/>
        <c:ser>
          <c:idx val="0"/>
          <c:order val="0"/>
          <c:tx>
            <c:strRef>
              <c:f>Feuil1!$B$1</c:f>
              <c:strCache>
                <c:ptCount val="1"/>
                <c:pt idx="0">
                  <c:v>Total</c:v>
                </c:pt>
              </c:strCache>
            </c:strRef>
          </c:tx>
          <c:spPr>
            <a:solidFill>
              <a:schemeClr val="accent4"/>
            </a:solidFill>
          </c:spPr>
          <c:invertIfNegative val="0"/>
          <c:dPt>
            <c:idx val="0"/>
            <c:invertIfNegative val="0"/>
            <c:bubble3D val="0"/>
            <c:extLst>
              <c:ext xmlns:c16="http://schemas.microsoft.com/office/drawing/2014/chart" uri="{C3380CC4-5D6E-409C-BE32-E72D297353CC}">
                <c16:uniqueId val="{00000000-501D-4ADD-AB27-E6B6C7FC34C2}"/>
              </c:ext>
            </c:extLst>
          </c:dPt>
          <c:dPt>
            <c:idx val="1"/>
            <c:invertIfNegative val="0"/>
            <c:bubble3D val="0"/>
            <c:extLst>
              <c:ext xmlns:c16="http://schemas.microsoft.com/office/drawing/2014/chart" uri="{C3380CC4-5D6E-409C-BE32-E72D297353CC}">
                <c16:uniqueId val="{00000001-501D-4ADD-AB27-E6B6C7FC34C2}"/>
              </c:ext>
            </c:extLst>
          </c:dPt>
          <c:dPt>
            <c:idx val="2"/>
            <c:invertIfNegative val="0"/>
            <c:bubble3D val="0"/>
            <c:extLst>
              <c:ext xmlns:c16="http://schemas.microsoft.com/office/drawing/2014/chart" uri="{C3380CC4-5D6E-409C-BE32-E72D297353CC}">
                <c16:uniqueId val="{00000003-501D-4ADD-AB27-E6B6C7FC34C2}"/>
              </c:ext>
            </c:extLst>
          </c:dPt>
          <c:dPt>
            <c:idx val="3"/>
            <c:invertIfNegative val="0"/>
            <c:bubble3D val="0"/>
            <c:spPr>
              <a:solidFill>
                <a:schemeClr val="bg1">
                  <a:lumMod val="85000"/>
                </a:schemeClr>
              </a:solidFill>
            </c:spPr>
            <c:extLst>
              <c:ext xmlns:c16="http://schemas.microsoft.com/office/drawing/2014/chart" uri="{C3380CC4-5D6E-409C-BE32-E72D297353CC}">
                <c16:uniqueId val="{00000005-501D-4ADD-AB27-E6B6C7FC34C2}"/>
              </c:ext>
            </c:extLst>
          </c:dPt>
          <c:dPt>
            <c:idx val="4"/>
            <c:invertIfNegative val="0"/>
            <c:bubble3D val="0"/>
            <c:extLst>
              <c:ext xmlns:c16="http://schemas.microsoft.com/office/drawing/2014/chart" uri="{C3380CC4-5D6E-409C-BE32-E72D297353CC}">
                <c16:uniqueId val="{00000007-501D-4ADD-AB27-E6B6C7FC34C2}"/>
              </c:ext>
            </c:extLst>
          </c:dPt>
          <c:dPt>
            <c:idx val="5"/>
            <c:invertIfNegative val="0"/>
            <c:bubble3D val="0"/>
            <c:extLst>
              <c:ext xmlns:c16="http://schemas.microsoft.com/office/drawing/2014/chart" uri="{C3380CC4-5D6E-409C-BE32-E72D297353CC}">
                <c16:uniqueId val="{00000008-501D-4ADD-AB27-E6B6C7FC34C2}"/>
              </c:ext>
            </c:extLst>
          </c:dPt>
          <c:dPt>
            <c:idx val="6"/>
            <c:invertIfNegative val="0"/>
            <c:bubble3D val="0"/>
            <c:extLst>
              <c:ext xmlns:c16="http://schemas.microsoft.com/office/drawing/2014/chart" uri="{C3380CC4-5D6E-409C-BE32-E72D297353CC}">
                <c16:uniqueId val="{0000000A-501D-4ADD-AB27-E6B6C7FC34C2}"/>
              </c:ext>
            </c:extLst>
          </c:dPt>
          <c:dPt>
            <c:idx val="7"/>
            <c:invertIfNegative val="0"/>
            <c:bubble3D val="0"/>
            <c:extLst>
              <c:ext xmlns:c16="http://schemas.microsoft.com/office/drawing/2014/chart" uri="{C3380CC4-5D6E-409C-BE32-E72D297353CC}">
                <c16:uniqueId val="{0000000C-501D-4ADD-AB27-E6B6C7FC34C2}"/>
              </c:ext>
            </c:extLst>
          </c:dPt>
          <c:dPt>
            <c:idx val="9"/>
            <c:invertIfNegative val="0"/>
            <c:bubble3D val="0"/>
            <c:extLst>
              <c:ext xmlns:c16="http://schemas.microsoft.com/office/drawing/2014/chart" uri="{C3380CC4-5D6E-409C-BE32-E72D297353CC}">
                <c16:uniqueId val="{0000000D-501D-4ADD-AB27-E6B6C7FC34C2}"/>
              </c:ext>
            </c:extLst>
          </c:dPt>
          <c:dPt>
            <c:idx val="13"/>
            <c:invertIfNegative val="0"/>
            <c:bubble3D val="0"/>
            <c:extLst>
              <c:ext xmlns:c16="http://schemas.microsoft.com/office/drawing/2014/chart" uri="{C3380CC4-5D6E-409C-BE32-E72D297353CC}">
                <c16:uniqueId val="{0000000E-501D-4ADD-AB27-E6B6C7FC34C2}"/>
              </c:ext>
            </c:extLst>
          </c:dPt>
          <c:dPt>
            <c:idx val="14"/>
            <c:invertIfNegative val="0"/>
            <c:bubble3D val="0"/>
            <c:extLst>
              <c:ext xmlns:c16="http://schemas.microsoft.com/office/drawing/2014/chart" uri="{C3380CC4-5D6E-409C-BE32-E72D297353CC}">
                <c16:uniqueId val="{0000000F-501D-4ADD-AB27-E6B6C7FC34C2}"/>
              </c:ext>
            </c:extLst>
          </c:dPt>
          <c:dLbls>
            <c:dLbl>
              <c:idx val="0"/>
              <c:layout>
                <c:manualLayout>
                  <c:x val="-1.4622937005535614E-17"/>
                  <c:y val="0.63127908351011297"/>
                </c:manualLayout>
              </c:layout>
              <c:spPr/>
              <c:txPr>
                <a:bodyPr/>
                <a:lstStyle/>
                <a:p>
                  <a:pPr>
                    <a:defRPr lang="en-US" sz="2400" b="1">
                      <a:solidFill>
                        <a:schemeClr val="bg1"/>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1D-4ADD-AB27-E6B6C7FC34C2}"/>
                </c:ext>
              </c:extLst>
            </c:dLbl>
            <c:dLbl>
              <c:idx val="1"/>
              <c:spPr/>
              <c:txPr>
                <a:bodyPr/>
                <a:lstStyle/>
                <a:p>
                  <a:pPr>
                    <a:defRPr lang="en-US" sz="2400" b="1">
                      <a:solidFill>
                        <a:schemeClr val="bg1"/>
                      </a:solidFill>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1-501D-4ADD-AB27-E6B6C7FC34C2}"/>
                </c:ext>
              </c:extLst>
            </c:dLbl>
            <c:dLbl>
              <c:idx val="2"/>
              <c:spPr/>
              <c:txPr>
                <a:bodyPr/>
                <a:lstStyle/>
                <a:p>
                  <a:pPr>
                    <a:defRPr lang="en-US" sz="2400" b="1">
                      <a:solidFill>
                        <a:schemeClr val="bg1"/>
                      </a:solidFill>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3-501D-4ADD-AB27-E6B6C7FC34C2}"/>
                </c:ext>
              </c:extLst>
            </c:dLbl>
            <c:dLbl>
              <c:idx val="3"/>
              <c:spPr/>
              <c:txPr>
                <a:bodyPr/>
                <a:lstStyle/>
                <a:p>
                  <a:pPr>
                    <a:defRPr lang="en-US" sz="2400" b="1">
                      <a:solidFill>
                        <a:schemeClr val="bg1">
                          <a:lumMod val="85000"/>
                        </a:schemeClr>
                      </a:solidFill>
                    </a:defRPr>
                  </a:pPr>
                  <a:endParaRPr lang="fr-FR"/>
                </a:p>
              </c:txPr>
              <c:dLblPos val="ctr"/>
              <c:showLegendKey val="0"/>
              <c:showVal val="1"/>
              <c:showCatName val="0"/>
              <c:showSerName val="0"/>
              <c:showPercent val="0"/>
              <c:showBubbleSize val="0"/>
              <c:extLst>
                <c:ext xmlns:c15="http://schemas.microsoft.com/office/drawing/2012/chart" uri="{CE6537A1-D6FC-4f65-9D91-7224C49458BB}">
                  <c15:layout>
                    <c:manualLayout>
                      <c:w val="6.3929497578551819E-2"/>
                      <c:h val="0.30098656073908925"/>
                    </c:manualLayout>
                  </c15:layout>
                </c:ext>
                <c:ext xmlns:c16="http://schemas.microsoft.com/office/drawing/2014/chart" uri="{C3380CC4-5D6E-409C-BE32-E72D297353CC}">
                  <c16:uniqueId val="{00000005-501D-4ADD-AB27-E6B6C7FC34C2}"/>
                </c:ext>
              </c:extLst>
            </c:dLbl>
            <c:dLbl>
              <c:idx val="4"/>
              <c:spPr/>
              <c:txPr>
                <a:bodyPr/>
                <a:lstStyle/>
                <a:p>
                  <a:pPr>
                    <a:defRPr lang="en-US" sz="2400" b="1">
                      <a:solidFill>
                        <a:schemeClr val="bg1"/>
                      </a:solidFill>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7-501D-4ADD-AB27-E6B6C7FC34C2}"/>
                </c:ext>
              </c:extLst>
            </c:dLbl>
            <c:spPr>
              <a:noFill/>
              <a:ln>
                <a:noFill/>
              </a:ln>
              <a:effectLst/>
            </c:spPr>
            <c:txPr>
              <a:bodyPr/>
              <a:lstStyle/>
              <a:p>
                <a:pPr>
                  <a:defRPr lang="en-US" sz="2400" b="1">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Tu ne voulais / Tu ne veux pas que tout le monde soit au courant </c:v>
                </c:pt>
                <c:pt idx="1">
                  <c:v>Tu as eu peur de leur réaction / Tu as peur de leur réaction</c:v>
                </c:pt>
                <c:pt idx="2">
                  <c:v>Tu n’as pas confiance en eux pour aborder ces sujets</c:v>
                </c:pt>
                <c:pt idx="3">
                  <c:v>Une autre raison</c:v>
                </c:pt>
              </c:strCache>
            </c:strRef>
          </c:cat>
          <c:val>
            <c:numRef>
              <c:f>Feuil1!$B$2:$B$5</c:f>
              <c:numCache>
                <c:formatCode>0%</c:formatCode>
                <c:ptCount val="4"/>
                <c:pt idx="0">
                  <c:v>0.52</c:v>
                </c:pt>
                <c:pt idx="1">
                  <c:v>0.35</c:v>
                </c:pt>
                <c:pt idx="2">
                  <c:v>0.16</c:v>
                </c:pt>
                <c:pt idx="3">
                  <c:v>0.05</c:v>
                </c:pt>
              </c:numCache>
            </c:numRef>
          </c:val>
          <c:extLst>
            <c:ext xmlns:c16="http://schemas.microsoft.com/office/drawing/2014/chart" uri="{C3380CC4-5D6E-409C-BE32-E72D297353CC}">
              <c16:uniqueId val="{00000010-501D-4ADD-AB27-E6B6C7FC34C2}"/>
            </c:ext>
          </c:extLst>
        </c:ser>
        <c:dLbls>
          <c:showLegendKey val="0"/>
          <c:showVal val="0"/>
          <c:showCatName val="0"/>
          <c:showSerName val="0"/>
          <c:showPercent val="0"/>
          <c:showBubbleSize val="0"/>
        </c:dLbls>
        <c:gapWidth val="100"/>
        <c:axId val="207912320"/>
        <c:axId val="207926400"/>
      </c:barChart>
      <c:catAx>
        <c:axId val="207912320"/>
        <c:scaling>
          <c:orientation val="minMax"/>
        </c:scaling>
        <c:delete val="1"/>
        <c:axPos val="b"/>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0.60000000000000009"/>
          <c:min val="0"/>
        </c:scaling>
        <c:delete val="1"/>
        <c:axPos val="l"/>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732644405979655"/>
          <c:y val="2.2991252783773862E-2"/>
          <c:w val="0.44953434621040755"/>
          <c:h val="0.92645655632956625"/>
        </c:manualLayout>
      </c:layout>
      <c:barChart>
        <c:barDir val="bar"/>
        <c:grouping val="clustered"/>
        <c:varyColors val="0"/>
        <c:ser>
          <c:idx val="0"/>
          <c:order val="0"/>
          <c:tx>
            <c:strRef>
              <c:f>Feuil1!$B$1</c:f>
              <c:strCache>
                <c:ptCount val="1"/>
                <c:pt idx="0">
                  <c:v>Total</c:v>
                </c:pt>
              </c:strCache>
            </c:strRef>
          </c:tx>
          <c:spPr>
            <a:solidFill>
              <a:schemeClr val="accent4"/>
            </a:solidFill>
          </c:spPr>
          <c:invertIfNegative val="0"/>
          <c:dPt>
            <c:idx val="0"/>
            <c:invertIfNegative val="0"/>
            <c:bubble3D val="0"/>
            <c:extLst>
              <c:ext xmlns:c16="http://schemas.microsoft.com/office/drawing/2014/chart" uri="{C3380CC4-5D6E-409C-BE32-E72D297353CC}">
                <c16:uniqueId val="{00000000-AC16-4E8C-86FB-805AFC38E37E}"/>
              </c:ext>
            </c:extLst>
          </c:dPt>
          <c:dPt>
            <c:idx val="1"/>
            <c:invertIfNegative val="0"/>
            <c:bubble3D val="0"/>
            <c:extLst>
              <c:ext xmlns:c16="http://schemas.microsoft.com/office/drawing/2014/chart" uri="{C3380CC4-5D6E-409C-BE32-E72D297353CC}">
                <c16:uniqueId val="{00000001-AC16-4E8C-86FB-805AFC38E37E}"/>
              </c:ext>
            </c:extLst>
          </c:dPt>
          <c:dPt>
            <c:idx val="2"/>
            <c:invertIfNegative val="0"/>
            <c:bubble3D val="0"/>
            <c:extLst>
              <c:ext xmlns:c16="http://schemas.microsoft.com/office/drawing/2014/chart" uri="{C3380CC4-5D6E-409C-BE32-E72D297353CC}">
                <c16:uniqueId val="{00000002-AC16-4E8C-86FB-805AFC38E37E}"/>
              </c:ext>
            </c:extLst>
          </c:dPt>
          <c:dPt>
            <c:idx val="3"/>
            <c:invertIfNegative val="0"/>
            <c:bubble3D val="0"/>
            <c:extLst>
              <c:ext xmlns:c16="http://schemas.microsoft.com/office/drawing/2014/chart" uri="{C3380CC4-5D6E-409C-BE32-E72D297353CC}">
                <c16:uniqueId val="{00000003-AC16-4E8C-86FB-805AFC38E37E}"/>
              </c:ext>
            </c:extLst>
          </c:dPt>
          <c:dPt>
            <c:idx val="4"/>
            <c:invertIfNegative val="0"/>
            <c:bubble3D val="0"/>
            <c:extLst>
              <c:ext xmlns:c16="http://schemas.microsoft.com/office/drawing/2014/chart" uri="{C3380CC4-5D6E-409C-BE32-E72D297353CC}">
                <c16:uniqueId val="{00000004-AC16-4E8C-86FB-805AFC38E37E}"/>
              </c:ext>
            </c:extLst>
          </c:dPt>
          <c:dPt>
            <c:idx val="5"/>
            <c:invertIfNegative val="0"/>
            <c:bubble3D val="0"/>
            <c:extLst>
              <c:ext xmlns:c16="http://schemas.microsoft.com/office/drawing/2014/chart" uri="{C3380CC4-5D6E-409C-BE32-E72D297353CC}">
                <c16:uniqueId val="{00000005-AC16-4E8C-86FB-805AFC38E37E}"/>
              </c:ext>
            </c:extLst>
          </c:dPt>
          <c:dPt>
            <c:idx val="6"/>
            <c:invertIfNegative val="0"/>
            <c:bubble3D val="0"/>
            <c:extLst>
              <c:ext xmlns:c16="http://schemas.microsoft.com/office/drawing/2014/chart" uri="{C3380CC4-5D6E-409C-BE32-E72D297353CC}">
                <c16:uniqueId val="{00000006-AC16-4E8C-86FB-805AFC38E37E}"/>
              </c:ext>
            </c:extLst>
          </c:dPt>
          <c:dPt>
            <c:idx val="7"/>
            <c:invertIfNegative val="0"/>
            <c:bubble3D val="0"/>
            <c:extLst>
              <c:ext xmlns:c16="http://schemas.microsoft.com/office/drawing/2014/chart" uri="{C3380CC4-5D6E-409C-BE32-E72D297353CC}">
                <c16:uniqueId val="{00000007-AC16-4E8C-86FB-805AFC38E37E}"/>
              </c:ext>
            </c:extLst>
          </c:dPt>
          <c:dPt>
            <c:idx val="8"/>
            <c:invertIfNegative val="0"/>
            <c:bubble3D val="0"/>
            <c:extLst>
              <c:ext xmlns:c16="http://schemas.microsoft.com/office/drawing/2014/chart" uri="{C3380CC4-5D6E-409C-BE32-E72D297353CC}">
                <c16:uniqueId val="{0000000C-AC16-4E8C-86FB-805AFC38E37E}"/>
              </c:ext>
            </c:extLst>
          </c:dPt>
          <c:dPt>
            <c:idx val="9"/>
            <c:invertIfNegative val="0"/>
            <c:bubble3D val="0"/>
            <c:spPr>
              <a:solidFill>
                <a:schemeClr val="bg1">
                  <a:lumMod val="85000"/>
                </a:schemeClr>
              </a:solidFill>
            </c:spPr>
            <c:extLst>
              <c:ext xmlns:c16="http://schemas.microsoft.com/office/drawing/2014/chart" uri="{C3380CC4-5D6E-409C-BE32-E72D297353CC}">
                <c16:uniqueId val="{00000008-AC16-4E8C-86FB-805AFC38E37E}"/>
              </c:ext>
            </c:extLst>
          </c:dPt>
          <c:dPt>
            <c:idx val="10"/>
            <c:invertIfNegative val="0"/>
            <c:bubble3D val="0"/>
            <c:spPr>
              <a:solidFill>
                <a:schemeClr val="accent4">
                  <a:lumMod val="50000"/>
                </a:schemeClr>
              </a:solidFill>
            </c:spPr>
            <c:extLst>
              <c:ext xmlns:c16="http://schemas.microsoft.com/office/drawing/2014/chart" uri="{C3380CC4-5D6E-409C-BE32-E72D297353CC}">
                <c16:uniqueId val="{00000000-5321-4EB3-A903-E6B3807950D8}"/>
              </c:ext>
            </c:extLst>
          </c:dPt>
          <c:dPt>
            <c:idx val="13"/>
            <c:invertIfNegative val="0"/>
            <c:bubble3D val="0"/>
            <c:extLst>
              <c:ext xmlns:c16="http://schemas.microsoft.com/office/drawing/2014/chart" uri="{C3380CC4-5D6E-409C-BE32-E72D297353CC}">
                <c16:uniqueId val="{00000009-AC16-4E8C-86FB-805AFC38E37E}"/>
              </c:ext>
            </c:extLst>
          </c:dPt>
          <c:dPt>
            <c:idx val="14"/>
            <c:invertIfNegative val="0"/>
            <c:bubble3D val="0"/>
            <c:extLst>
              <c:ext xmlns:c16="http://schemas.microsoft.com/office/drawing/2014/chart" uri="{C3380CC4-5D6E-409C-BE32-E72D297353CC}">
                <c16:uniqueId val="{0000000A-AC16-4E8C-86FB-805AFC38E37E}"/>
              </c:ext>
            </c:extLst>
          </c:dPt>
          <c:dLbls>
            <c:dLbl>
              <c:idx val="0"/>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AC16-4E8C-86FB-805AFC38E37E}"/>
                </c:ext>
              </c:extLst>
            </c:dLbl>
            <c:dLbl>
              <c:idx val="1"/>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AC16-4E8C-86FB-805AFC38E37E}"/>
                </c:ext>
              </c:extLst>
            </c:dLbl>
            <c:dLbl>
              <c:idx val="2"/>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AC16-4E8C-86FB-805AFC38E37E}"/>
                </c:ext>
              </c:extLst>
            </c:dLbl>
            <c:dLbl>
              <c:idx val="3"/>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AC16-4E8C-86FB-805AFC38E37E}"/>
                </c:ext>
              </c:extLst>
            </c:dLbl>
            <c:dLbl>
              <c:idx val="4"/>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AC16-4E8C-86FB-805AFC38E37E}"/>
                </c:ext>
              </c:extLst>
            </c:dLbl>
            <c:dLbl>
              <c:idx val="9"/>
              <c:spPr>
                <a:noFill/>
                <a:ln>
                  <a:noFill/>
                </a:ln>
                <a:effectLst/>
              </c:spPr>
              <c:txPr>
                <a:bodyPr/>
                <a:lstStyle/>
                <a:p>
                  <a:pPr>
                    <a:defRPr lang="en-US" sz="1300" b="1">
                      <a:solidFill>
                        <a:schemeClr val="bg1">
                          <a:lumMod val="85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8-AC16-4E8C-86FB-805AFC38E37E}"/>
                </c:ext>
              </c:extLst>
            </c:dLbl>
            <c:dLbl>
              <c:idx val="10"/>
              <c:spPr>
                <a:noFill/>
                <a:ln>
                  <a:noFill/>
                </a:ln>
                <a:effectLst/>
              </c:spPr>
              <c:txPr>
                <a:bodyPr/>
                <a:lstStyle/>
                <a:p>
                  <a:pPr>
                    <a:defRPr lang="en-US" sz="1300" b="1">
                      <a:solidFill>
                        <a:schemeClr val="accent4">
                          <a:lumMod val="5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5321-4EB3-A903-E6B3807950D8}"/>
                </c:ext>
              </c:extLst>
            </c:dLbl>
            <c:spPr>
              <a:noFill/>
              <a:ln>
                <a:noFill/>
              </a:ln>
              <a:effectLst/>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Feuil1!$A$2:$A$12</c:f>
              <c:strCache>
                <c:ptCount val="11"/>
                <c:pt idx="0">
                  <c:v>Vous avez eu des discussions avec votre enfant victime de cyberharcèlement</c:v>
                </c:pt>
                <c:pt idx="1">
                  <c:v>Vous avez demandé un rendez-vous avec l’établissement scolaire de votre enfant</c:v>
                </c:pt>
                <c:pt idx="2">
                  <c:v>Vous avez proposé à votre enfant d’en discuter avec un professionnel de santé</c:v>
                </c:pt>
                <c:pt idx="3">
                  <c:v>Vous avez contacté (ou essayé de contacter) les parents des enfants ayant harcelé votre enfant</c:v>
                </c:pt>
                <c:pt idx="4">
                  <c:v>Vous avez proposé à votre enfant d’en discuter avec un adulte de confiance</c:v>
                </c:pt>
                <c:pt idx="5">
                  <c:v>Vous avez déposé une plainte ou une main-courante au commissariat ou à la gendarmerie </c:v>
                </c:pt>
                <c:pt idx="6">
                  <c:v>Vous avez demandé un rendez-vous au rectorat/académie dont dépend l’établissement scolaire de votre enfant </c:v>
                </c:pt>
                <c:pt idx="7">
                  <c:v>Vous avez appelé le numéro d’alerte pour signaler une situation de cyberharcèlement : le 3018</c:v>
                </c:pt>
                <c:pt idx="8">
                  <c:v>Vous avez cherché des ressources éducatives pour accompagner au mieux votre enfant</c:v>
                </c:pt>
                <c:pt idx="9">
                  <c:v>Autre</c:v>
                </c:pt>
                <c:pt idx="10">
                  <c:v>Vous n’avez pas su quoi faire, comment en parler avec votre enfant </c:v>
                </c:pt>
              </c:strCache>
            </c:strRef>
          </c:cat>
          <c:val>
            <c:numRef>
              <c:f>Feuil1!$B$2:$B$12</c:f>
              <c:numCache>
                <c:formatCode>0%</c:formatCode>
                <c:ptCount val="11"/>
                <c:pt idx="0">
                  <c:v>0.51</c:v>
                </c:pt>
                <c:pt idx="1">
                  <c:v>0.44</c:v>
                </c:pt>
                <c:pt idx="2">
                  <c:v>0.35</c:v>
                </c:pt>
                <c:pt idx="3">
                  <c:v>0.27</c:v>
                </c:pt>
                <c:pt idx="4">
                  <c:v>0.26</c:v>
                </c:pt>
                <c:pt idx="5">
                  <c:v>0.19</c:v>
                </c:pt>
                <c:pt idx="6">
                  <c:v>0.15</c:v>
                </c:pt>
                <c:pt idx="7">
                  <c:v>0.13</c:v>
                </c:pt>
                <c:pt idx="8">
                  <c:v>0.06</c:v>
                </c:pt>
                <c:pt idx="9">
                  <c:v>0.03</c:v>
                </c:pt>
                <c:pt idx="10">
                  <c:v>0.02</c:v>
                </c:pt>
              </c:numCache>
            </c:numRef>
          </c:val>
          <c:extLst>
            <c:ext xmlns:c16="http://schemas.microsoft.com/office/drawing/2014/chart" uri="{C3380CC4-5D6E-409C-BE32-E72D297353CC}">
              <c16:uniqueId val="{0000000B-AC16-4E8C-86FB-805AFC38E37E}"/>
            </c:ext>
          </c:extLst>
        </c:ser>
        <c:dLbls>
          <c:showLegendKey val="0"/>
          <c:showVal val="0"/>
          <c:showCatName val="0"/>
          <c:showSerName val="0"/>
          <c:showPercent val="0"/>
          <c:showBubbleSize val="0"/>
        </c:dLbls>
        <c:gapWidth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1"/>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732644405979655"/>
          <c:y val="2.2991252783773862E-2"/>
          <c:w val="0.44953434621040755"/>
          <c:h val="0.92645655632956625"/>
        </c:manualLayout>
      </c:layout>
      <c:barChart>
        <c:barDir val="bar"/>
        <c:grouping val="clustered"/>
        <c:varyColors val="0"/>
        <c:ser>
          <c:idx val="0"/>
          <c:order val="0"/>
          <c:tx>
            <c:strRef>
              <c:f>Feuil1!$B$1</c:f>
              <c:strCache>
                <c:ptCount val="1"/>
                <c:pt idx="0">
                  <c:v>Total</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A770-4B0E-BB89-53E693B93621}"/>
              </c:ext>
            </c:extLst>
          </c:dPt>
          <c:dPt>
            <c:idx val="1"/>
            <c:invertIfNegative val="0"/>
            <c:bubble3D val="0"/>
            <c:extLst>
              <c:ext xmlns:c16="http://schemas.microsoft.com/office/drawing/2014/chart" uri="{C3380CC4-5D6E-409C-BE32-E72D297353CC}">
                <c16:uniqueId val="{00000001-A770-4B0E-BB89-53E693B93621}"/>
              </c:ext>
            </c:extLst>
          </c:dPt>
          <c:dPt>
            <c:idx val="2"/>
            <c:invertIfNegative val="0"/>
            <c:bubble3D val="0"/>
            <c:extLst>
              <c:ext xmlns:c16="http://schemas.microsoft.com/office/drawing/2014/chart" uri="{C3380CC4-5D6E-409C-BE32-E72D297353CC}">
                <c16:uniqueId val="{00000002-A770-4B0E-BB89-53E693B93621}"/>
              </c:ext>
            </c:extLst>
          </c:dPt>
          <c:dPt>
            <c:idx val="3"/>
            <c:invertIfNegative val="0"/>
            <c:bubble3D val="0"/>
            <c:extLst>
              <c:ext xmlns:c16="http://schemas.microsoft.com/office/drawing/2014/chart" uri="{C3380CC4-5D6E-409C-BE32-E72D297353CC}">
                <c16:uniqueId val="{00000003-A770-4B0E-BB89-53E693B93621}"/>
              </c:ext>
            </c:extLst>
          </c:dPt>
          <c:dPt>
            <c:idx val="4"/>
            <c:invertIfNegative val="0"/>
            <c:bubble3D val="0"/>
            <c:extLst>
              <c:ext xmlns:c16="http://schemas.microsoft.com/office/drawing/2014/chart" uri="{C3380CC4-5D6E-409C-BE32-E72D297353CC}">
                <c16:uniqueId val="{00000004-A770-4B0E-BB89-53E693B93621}"/>
              </c:ext>
            </c:extLst>
          </c:dPt>
          <c:dPt>
            <c:idx val="5"/>
            <c:invertIfNegative val="0"/>
            <c:bubble3D val="0"/>
            <c:extLst>
              <c:ext xmlns:c16="http://schemas.microsoft.com/office/drawing/2014/chart" uri="{C3380CC4-5D6E-409C-BE32-E72D297353CC}">
                <c16:uniqueId val="{00000005-A770-4B0E-BB89-53E693B93621}"/>
              </c:ext>
            </c:extLst>
          </c:dPt>
          <c:dPt>
            <c:idx val="6"/>
            <c:invertIfNegative val="0"/>
            <c:bubble3D val="0"/>
            <c:extLst>
              <c:ext xmlns:c16="http://schemas.microsoft.com/office/drawing/2014/chart" uri="{C3380CC4-5D6E-409C-BE32-E72D297353CC}">
                <c16:uniqueId val="{00000006-A770-4B0E-BB89-53E693B93621}"/>
              </c:ext>
            </c:extLst>
          </c:dPt>
          <c:dPt>
            <c:idx val="7"/>
            <c:invertIfNegative val="0"/>
            <c:bubble3D val="0"/>
            <c:extLst>
              <c:ext xmlns:c16="http://schemas.microsoft.com/office/drawing/2014/chart" uri="{C3380CC4-5D6E-409C-BE32-E72D297353CC}">
                <c16:uniqueId val="{00000007-A770-4B0E-BB89-53E693B93621}"/>
              </c:ext>
            </c:extLst>
          </c:dPt>
          <c:dPt>
            <c:idx val="8"/>
            <c:invertIfNegative val="0"/>
            <c:bubble3D val="0"/>
            <c:extLst>
              <c:ext xmlns:c16="http://schemas.microsoft.com/office/drawing/2014/chart" uri="{C3380CC4-5D6E-409C-BE32-E72D297353CC}">
                <c16:uniqueId val="{00000008-A770-4B0E-BB89-53E693B93621}"/>
              </c:ext>
            </c:extLst>
          </c:dPt>
          <c:dPt>
            <c:idx val="9"/>
            <c:invertIfNegative val="0"/>
            <c:bubble3D val="0"/>
            <c:spPr>
              <a:solidFill>
                <a:schemeClr val="bg1">
                  <a:lumMod val="85000"/>
                </a:schemeClr>
              </a:solidFill>
            </c:spPr>
            <c:extLst>
              <c:ext xmlns:c16="http://schemas.microsoft.com/office/drawing/2014/chart" uri="{C3380CC4-5D6E-409C-BE32-E72D297353CC}">
                <c16:uniqueId val="{0000000A-A770-4B0E-BB89-53E693B93621}"/>
              </c:ext>
            </c:extLst>
          </c:dPt>
          <c:dPt>
            <c:idx val="10"/>
            <c:invertIfNegative val="0"/>
            <c:bubble3D val="0"/>
            <c:spPr>
              <a:solidFill>
                <a:schemeClr val="accent1">
                  <a:lumMod val="50000"/>
                </a:schemeClr>
              </a:solidFill>
            </c:spPr>
            <c:extLst>
              <c:ext xmlns:c16="http://schemas.microsoft.com/office/drawing/2014/chart" uri="{C3380CC4-5D6E-409C-BE32-E72D297353CC}">
                <c16:uniqueId val="{0000000C-A770-4B0E-BB89-53E693B93621}"/>
              </c:ext>
            </c:extLst>
          </c:dPt>
          <c:dPt>
            <c:idx val="13"/>
            <c:invertIfNegative val="0"/>
            <c:bubble3D val="0"/>
            <c:extLst>
              <c:ext xmlns:c16="http://schemas.microsoft.com/office/drawing/2014/chart" uri="{C3380CC4-5D6E-409C-BE32-E72D297353CC}">
                <c16:uniqueId val="{0000000D-A770-4B0E-BB89-53E693B93621}"/>
              </c:ext>
            </c:extLst>
          </c:dPt>
          <c:dPt>
            <c:idx val="14"/>
            <c:invertIfNegative val="0"/>
            <c:bubble3D val="0"/>
            <c:extLst>
              <c:ext xmlns:c16="http://schemas.microsoft.com/office/drawing/2014/chart" uri="{C3380CC4-5D6E-409C-BE32-E72D297353CC}">
                <c16:uniqueId val="{0000000E-A770-4B0E-BB89-53E693B93621}"/>
              </c:ext>
            </c:extLst>
          </c:dPt>
          <c:dLbls>
            <c:dLbl>
              <c:idx val="0"/>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A770-4B0E-BB89-53E693B93621}"/>
                </c:ext>
              </c:extLst>
            </c:dLbl>
            <c:dLbl>
              <c:idx val="1"/>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A770-4B0E-BB89-53E693B93621}"/>
                </c:ext>
              </c:extLst>
            </c:dLbl>
            <c:dLbl>
              <c:idx val="2"/>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A770-4B0E-BB89-53E693B93621}"/>
                </c:ext>
              </c:extLst>
            </c:dLbl>
            <c:dLbl>
              <c:idx val="3"/>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A770-4B0E-BB89-53E693B93621}"/>
                </c:ext>
              </c:extLst>
            </c:dLbl>
            <c:dLbl>
              <c:idx val="4"/>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A770-4B0E-BB89-53E693B93621}"/>
                </c:ext>
              </c:extLst>
            </c:dLbl>
            <c:dLbl>
              <c:idx val="9"/>
              <c:spPr>
                <a:noFill/>
                <a:ln>
                  <a:noFill/>
                </a:ln>
                <a:effectLst/>
              </c:spPr>
              <c:txPr>
                <a:bodyPr/>
                <a:lstStyle/>
                <a:p>
                  <a:pPr>
                    <a:defRPr lang="en-US" sz="1300" b="1">
                      <a:solidFill>
                        <a:schemeClr val="bg1">
                          <a:lumMod val="85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A-A770-4B0E-BB89-53E693B93621}"/>
                </c:ext>
              </c:extLst>
            </c:dLbl>
            <c:dLbl>
              <c:idx val="10"/>
              <c:spPr>
                <a:noFill/>
                <a:ln>
                  <a:noFill/>
                </a:ln>
                <a:effectLst/>
              </c:spPr>
              <c:txPr>
                <a:bodyPr/>
                <a:lstStyle/>
                <a:p>
                  <a:pPr>
                    <a:defRPr lang="en-US" sz="1300" b="1">
                      <a:solidFill>
                        <a:schemeClr val="accent1">
                          <a:lumMod val="5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C-A770-4B0E-BB89-53E693B93621}"/>
                </c:ext>
              </c:extLst>
            </c:dLbl>
            <c:spPr>
              <a:noFill/>
              <a:ln>
                <a:noFill/>
              </a:ln>
              <a:effectLst/>
            </c:spPr>
            <c:txPr>
              <a:bodyPr/>
              <a:lstStyle/>
              <a:p>
                <a:pPr>
                  <a:defRPr lang="en-US" sz="1300" b="1">
                    <a:solidFill>
                      <a:schemeClr val="accent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Feuil1!$A$2:$A$12</c:f>
              <c:strCache>
                <c:ptCount val="11"/>
                <c:pt idx="0">
                  <c:v>Vous auriez une discussion avec votre enfant victime de cyberharcèlement</c:v>
                </c:pt>
                <c:pt idx="1">
                  <c:v>Vous iriez déposer une plainte ou une main-courante au commissariat ou à la gendarmerie </c:v>
                </c:pt>
                <c:pt idx="2">
                  <c:v>Vous demanderiez un rendez-vous avec l’établissement scolaire de votre enfant</c:v>
                </c:pt>
                <c:pt idx="3">
                  <c:v>Vous appelleriez le numéro d’alerte pour signaler une situation de cyberharcèlement : le 3018</c:v>
                </c:pt>
                <c:pt idx="4">
                  <c:v>Vous contacteriez (ou essayerez de contacter) les parents des enfants harcelant votre enfant</c:v>
                </c:pt>
                <c:pt idx="5">
                  <c:v>Vous proposeriez à votre enfant d’en discuter avec un professionnel de santé </c:v>
                </c:pt>
                <c:pt idx="6">
                  <c:v>Vous demanderiez un rendez-vous au rectorat/académie dont dépend l’établissement scolaire de votre enfant </c:v>
                </c:pt>
                <c:pt idx="7">
                  <c:v>Vous proposeriez à votre enfant d’en discuter avec un adulte de confiance </c:v>
                </c:pt>
                <c:pt idx="8">
                  <c:v>Vous chercheriez des ressources éducatives pour accompagner au mieux votre enfant </c:v>
                </c:pt>
                <c:pt idx="9">
                  <c:v>Autre</c:v>
                </c:pt>
                <c:pt idx="10">
                  <c:v>Vous ne sauriez pas comment réagir, comment en parler avec votre enfant</c:v>
                </c:pt>
              </c:strCache>
            </c:strRef>
          </c:cat>
          <c:val>
            <c:numRef>
              <c:f>Feuil1!$B$2:$B$12</c:f>
              <c:numCache>
                <c:formatCode>0%</c:formatCode>
                <c:ptCount val="11"/>
                <c:pt idx="0">
                  <c:v>0.67</c:v>
                </c:pt>
                <c:pt idx="1">
                  <c:v>0.64</c:v>
                </c:pt>
                <c:pt idx="2">
                  <c:v>0.62</c:v>
                </c:pt>
                <c:pt idx="3">
                  <c:v>0.42</c:v>
                </c:pt>
                <c:pt idx="4">
                  <c:v>0.38</c:v>
                </c:pt>
                <c:pt idx="5">
                  <c:v>0.36</c:v>
                </c:pt>
                <c:pt idx="6">
                  <c:v>0.25</c:v>
                </c:pt>
                <c:pt idx="7">
                  <c:v>0.21</c:v>
                </c:pt>
                <c:pt idx="8">
                  <c:v>0.19</c:v>
                </c:pt>
                <c:pt idx="9">
                  <c:v>0.01</c:v>
                </c:pt>
                <c:pt idx="10">
                  <c:v>0.03</c:v>
                </c:pt>
              </c:numCache>
            </c:numRef>
          </c:val>
          <c:extLst>
            <c:ext xmlns:c16="http://schemas.microsoft.com/office/drawing/2014/chart" uri="{C3380CC4-5D6E-409C-BE32-E72D297353CC}">
              <c16:uniqueId val="{0000000F-A770-4B0E-BB89-53E693B93621}"/>
            </c:ext>
          </c:extLst>
        </c:ser>
        <c:dLbls>
          <c:showLegendKey val="0"/>
          <c:showVal val="0"/>
          <c:showCatName val="0"/>
          <c:showSerName val="0"/>
          <c:showPercent val="0"/>
          <c:showBubbleSize val="0"/>
        </c:dLbls>
        <c:gapWidth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1"/>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732644405979655"/>
          <c:y val="2.2991252783773862E-2"/>
          <c:w val="0.44953434621040755"/>
          <c:h val="0.92645655632956625"/>
        </c:manualLayout>
      </c:layout>
      <c:barChart>
        <c:barDir val="bar"/>
        <c:grouping val="clustered"/>
        <c:varyColors val="0"/>
        <c:ser>
          <c:idx val="0"/>
          <c:order val="0"/>
          <c:tx>
            <c:strRef>
              <c:f>Feuil1!$B$1</c:f>
              <c:strCache>
                <c:ptCount val="1"/>
                <c:pt idx="0">
                  <c:v>Total</c:v>
                </c:pt>
              </c:strCache>
            </c:strRef>
          </c:tx>
          <c:spPr>
            <a:solidFill>
              <a:schemeClr val="accent4"/>
            </a:solidFill>
          </c:spPr>
          <c:invertIfNegative val="0"/>
          <c:dPt>
            <c:idx val="0"/>
            <c:invertIfNegative val="0"/>
            <c:bubble3D val="0"/>
            <c:extLst>
              <c:ext xmlns:c16="http://schemas.microsoft.com/office/drawing/2014/chart" uri="{C3380CC4-5D6E-409C-BE32-E72D297353CC}">
                <c16:uniqueId val="{00000000-E8DC-4A8A-8950-70BC8A288DCB}"/>
              </c:ext>
            </c:extLst>
          </c:dPt>
          <c:dPt>
            <c:idx val="1"/>
            <c:invertIfNegative val="0"/>
            <c:bubble3D val="0"/>
            <c:extLst>
              <c:ext xmlns:c16="http://schemas.microsoft.com/office/drawing/2014/chart" uri="{C3380CC4-5D6E-409C-BE32-E72D297353CC}">
                <c16:uniqueId val="{00000001-E8DC-4A8A-8950-70BC8A288DCB}"/>
              </c:ext>
            </c:extLst>
          </c:dPt>
          <c:dPt>
            <c:idx val="2"/>
            <c:invertIfNegative val="0"/>
            <c:bubble3D val="0"/>
            <c:extLst>
              <c:ext xmlns:c16="http://schemas.microsoft.com/office/drawing/2014/chart" uri="{C3380CC4-5D6E-409C-BE32-E72D297353CC}">
                <c16:uniqueId val="{00000002-E8DC-4A8A-8950-70BC8A288DCB}"/>
              </c:ext>
            </c:extLst>
          </c:dPt>
          <c:dPt>
            <c:idx val="3"/>
            <c:invertIfNegative val="0"/>
            <c:bubble3D val="0"/>
            <c:extLst>
              <c:ext xmlns:c16="http://schemas.microsoft.com/office/drawing/2014/chart" uri="{C3380CC4-5D6E-409C-BE32-E72D297353CC}">
                <c16:uniqueId val="{00000003-E8DC-4A8A-8950-70BC8A288DCB}"/>
              </c:ext>
            </c:extLst>
          </c:dPt>
          <c:dPt>
            <c:idx val="4"/>
            <c:invertIfNegative val="0"/>
            <c:bubble3D val="0"/>
            <c:extLst>
              <c:ext xmlns:c16="http://schemas.microsoft.com/office/drawing/2014/chart" uri="{C3380CC4-5D6E-409C-BE32-E72D297353CC}">
                <c16:uniqueId val="{00000004-E8DC-4A8A-8950-70BC8A288DCB}"/>
              </c:ext>
            </c:extLst>
          </c:dPt>
          <c:dPt>
            <c:idx val="5"/>
            <c:invertIfNegative val="0"/>
            <c:bubble3D val="0"/>
            <c:extLst>
              <c:ext xmlns:c16="http://schemas.microsoft.com/office/drawing/2014/chart" uri="{C3380CC4-5D6E-409C-BE32-E72D297353CC}">
                <c16:uniqueId val="{00000005-E8DC-4A8A-8950-70BC8A288DCB}"/>
              </c:ext>
            </c:extLst>
          </c:dPt>
          <c:dPt>
            <c:idx val="6"/>
            <c:invertIfNegative val="0"/>
            <c:bubble3D val="0"/>
            <c:extLst>
              <c:ext xmlns:c16="http://schemas.microsoft.com/office/drawing/2014/chart" uri="{C3380CC4-5D6E-409C-BE32-E72D297353CC}">
                <c16:uniqueId val="{00000006-E8DC-4A8A-8950-70BC8A288DCB}"/>
              </c:ext>
            </c:extLst>
          </c:dPt>
          <c:dPt>
            <c:idx val="7"/>
            <c:invertIfNegative val="0"/>
            <c:bubble3D val="0"/>
            <c:extLst>
              <c:ext xmlns:c16="http://schemas.microsoft.com/office/drawing/2014/chart" uri="{C3380CC4-5D6E-409C-BE32-E72D297353CC}">
                <c16:uniqueId val="{00000007-E8DC-4A8A-8950-70BC8A288DCB}"/>
              </c:ext>
            </c:extLst>
          </c:dPt>
          <c:dPt>
            <c:idx val="8"/>
            <c:invertIfNegative val="0"/>
            <c:bubble3D val="0"/>
            <c:spPr>
              <a:solidFill>
                <a:schemeClr val="bg1">
                  <a:lumMod val="85000"/>
                </a:schemeClr>
              </a:solidFill>
            </c:spPr>
            <c:extLst>
              <c:ext xmlns:c16="http://schemas.microsoft.com/office/drawing/2014/chart" uri="{C3380CC4-5D6E-409C-BE32-E72D297353CC}">
                <c16:uniqueId val="{00000008-E8DC-4A8A-8950-70BC8A288DCB}"/>
              </c:ext>
            </c:extLst>
          </c:dPt>
          <c:dPt>
            <c:idx val="9"/>
            <c:invertIfNegative val="0"/>
            <c:bubble3D val="0"/>
            <c:spPr>
              <a:solidFill>
                <a:schemeClr val="accent4">
                  <a:lumMod val="50000"/>
                </a:schemeClr>
              </a:solidFill>
            </c:spPr>
            <c:extLst>
              <c:ext xmlns:c16="http://schemas.microsoft.com/office/drawing/2014/chart" uri="{C3380CC4-5D6E-409C-BE32-E72D297353CC}">
                <c16:uniqueId val="{0000000A-E8DC-4A8A-8950-70BC8A288DCB}"/>
              </c:ext>
            </c:extLst>
          </c:dPt>
          <c:dPt>
            <c:idx val="10"/>
            <c:invertIfNegative val="0"/>
            <c:bubble3D val="0"/>
            <c:spPr>
              <a:solidFill>
                <a:schemeClr val="accent4">
                  <a:lumMod val="50000"/>
                </a:schemeClr>
              </a:solidFill>
            </c:spPr>
            <c:extLst>
              <c:ext xmlns:c16="http://schemas.microsoft.com/office/drawing/2014/chart" uri="{C3380CC4-5D6E-409C-BE32-E72D297353CC}">
                <c16:uniqueId val="{0000000C-E8DC-4A8A-8950-70BC8A288DCB}"/>
              </c:ext>
            </c:extLst>
          </c:dPt>
          <c:dPt>
            <c:idx val="13"/>
            <c:invertIfNegative val="0"/>
            <c:bubble3D val="0"/>
            <c:extLst>
              <c:ext xmlns:c16="http://schemas.microsoft.com/office/drawing/2014/chart" uri="{C3380CC4-5D6E-409C-BE32-E72D297353CC}">
                <c16:uniqueId val="{0000000D-E8DC-4A8A-8950-70BC8A288DCB}"/>
              </c:ext>
            </c:extLst>
          </c:dPt>
          <c:dPt>
            <c:idx val="14"/>
            <c:invertIfNegative val="0"/>
            <c:bubble3D val="0"/>
            <c:extLst>
              <c:ext xmlns:c16="http://schemas.microsoft.com/office/drawing/2014/chart" uri="{C3380CC4-5D6E-409C-BE32-E72D297353CC}">
                <c16:uniqueId val="{0000000E-E8DC-4A8A-8950-70BC8A288DCB}"/>
              </c:ext>
            </c:extLst>
          </c:dPt>
          <c:dLbls>
            <c:dLbl>
              <c:idx val="0"/>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0-E8DC-4A8A-8950-70BC8A288DCB}"/>
                </c:ext>
              </c:extLst>
            </c:dLbl>
            <c:dLbl>
              <c:idx val="1"/>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1-E8DC-4A8A-8950-70BC8A288DCB}"/>
                </c:ext>
              </c:extLst>
            </c:dLbl>
            <c:dLbl>
              <c:idx val="2"/>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2-E8DC-4A8A-8950-70BC8A288DCB}"/>
                </c:ext>
              </c:extLst>
            </c:dLbl>
            <c:dLbl>
              <c:idx val="3"/>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3-E8DC-4A8A-8950-70BC8A288DCB}"/>
                </c:ext>
              </c:extLst>
            </c:dLbl>
            <c:dLbl>
              <c:idx val="4"/>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4-E8DC-4A8A-8950-70BC8A288DCB}"/>
                </c:ext>
              </c:extLst>
            </c:dLbl>
            <c:dLbl>
              <c:idx val="8"/>
              <c:spPr>
                <a:noFill/>
                <a:ln>
                  <a:noFill/>
                </a:ln>
                <a:effectLst/>
              </c:spPr>
              <c:txPr>
                <a:bodyPr/>
                <a:lstStyle/>
                <a:p>
                  <a:pPr>
                    <a:defRPr lang="en-US" sz="1300" b="1">
                      <a:solidFill>
                        <a:schemeClr val="bg1">
                          <a:lumMod val="85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8-E8DC-4A8A-8950-70BC8A288DCB}"/>
                </c:ext>
              </c:extLst>
            </c:dLbl>
            <c:dLbl>
              <c:idx val="9"/>
              <c:spPr>
                <a:noFill/>
                <a:ln>
                  <a:noFill/>
                </a:ln>
                <a:effectLst/>
              </c:spPr>
              <c:txPr>
                <a:bodyPr/>
                <a:lstStyle/>
                <a:p>
                  <a:pPr>
                    <a:defRPr lang="en-US" sz="1300" b="1">
                      <a:solidFill>
                        <a:schemeClr val="accent4">
                          <a:lumMod val="5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A-E8DC-4A8A-8950-70BC8A288DCB}"/>
                </c:ext>
              </c:extLst>
            </c:dLbl>
            <c:dLbl>
              <c:idx val="10"/>
              <c:spPr>
                <a:noFill/>
                <a:ln>
                  <a:noFill/>
                </a:ln>
                <a:effectLst/>
              </c:spPr>
              <c:txPr>
                <a:bodyPr/>
                <a:lstStyle/>
                <a:p>
                  <a:pPr>
                    <a:defRPr lang="en-US" sz="1300" b="1">
                      <a:solidFill>
                        <a:schemeClr val="accent4">
                          <a:lumMod val="50000"/>
                        </a:schemeClr>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C-E8DC-4A8A-8950-70BC8A288DCB}"/>
                </c:ext>
              </c:extLst>
            </c:dLbl>
            <c:spPr>
              <a:noFill/>
              <a:ln>
                <a:noFill/>
              </a:ln>
              <a:effectLst/>
            </c:spPr>
            <c:txPr>
              <a:bodyPr/>
              <a:lstStyle/>
              <a:p>
                <a:pPr>
                  <a:defRPr lang="en-US" sz="1300" b="1">
                    <a:solidFill>
                      <a:schemeClr val="accent4"/>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Feuil1!$A$2:$A$11</c:f>
              <c:strCache>
                <c:ptCount val="10"/>
                <c:pt idx="0">
                  <c:v>Vous avez demandé un rendez-vous avec l’établissement scolaire de votre enfant</c:v>
                </c:pt>
                <c:pt idx="1">
                  <c:v>Vous avez eu des discussions avec votre enfant </c:v>
                </c:pt>
                <c:pt idx="2">
                  <c:v>Vous avez proposé à votre enfant d’en discuter avec un professionnel de santé </c:v>
                </c:pt>
                <c:pt idx="3">
                  <c:v>Vous avez proposé à votre enfant d’en discuter avec un adulte de confiance </c:v>
                </c:pt>
                <c:pt idx="4">
                  <c:v>Vous avez contacté (ou essayé de contacter) les parents du ou des enfants ayant été harcelés par votre enfant</c:v>
                </c:pt>
                <c:pt idx="5">
                  <c:v>Vous avez appelé le numéro d’alerte pour signaler une situation de cyberharcèlement : le 3018</c:v>
                </c:pt>
                <c:pt idx="6">
                  <c:v>Vous avez demandé un rendez-vous au rectorat/académie dont dépend l’établissement scolaire de votre enfant </c:v>
                </c:pt>
                <c:pt idx="7">
                  <c:v>Vous avez cherché des ressources éducatives </c:v>
                </c:pt>
                <c:pt idx="8">
                  <c:v>Autre</c:v>
                </c:pt>
                <c:pt idx="9">
                  <c:v>Vous n’avez pas su quoi dire à votre enfant, comment aborder le sujet</c:v>
                </c:pt>
              </c:strCache>
            </c:strRef>
          </c:cat>
          <c:val>
            <c:numRef>
              <c:f>Feuil1!$B$2:$B$11</c:f>
              <c:numCache>
                <c:formatCode>0%</c:formatCode>
                <c:ptCount val="10"/>
                <c:pt idx="0">
                  <c:v>0.42</c:v>
                </c:pt>
                <c:pt idx="1">
                  <c:v>0.38</c:v>
                </c:pt>
                <c:pt idx="2">
                  <c:v>0.32</c:v>
                </c:pt>
                <c:pt idx="3">
                  <c:v>0.28000000000000003</c:v>
                </c:pt>
                <c:pt idx="4">
                  <c:v>0.22</c:v>
                </c:pt>
                <c:pt idx="5">
                  <c:v>0.21</c:v>
                </c:pt>
                <c:pt idx="6">
                  <c:v>0.19</c:v>
                </c:pt>
                <c:pt idx="7">
                  <c:v>0.06</c:v>
                </c:pt>
                <c:pt idx="8">
                  <c:v>0.02</c:v>
                </c:pt>
                <c:pt idx="9">
                  <c:v>0.01</c:v>
                </c:pt>
              </c:numCache>
            </c:numRef>
          </c:val>
          <c:extLst>
            <c:ext xmlns:c16="http://schemas.microsoft.com/office/drawing/2014/chart" uri="{C3380CC4-5D6E-409C-BE32-E72D297353CC}">
              <c16:uniqueId val="{0000000F-E8DC-4A8A-8950-70BC8A288DCB}"/>
            </c:ext>
          </c:extLst>
        </c:ser>
        <c:dLbls>
          <c:showLegendKey val="0"/>
          <c:showVal val="0"/>
          <c:showCatName val="0"/>
          <c:showSerName val="0"/>
          <c:showPercent val="0"/>
          <c:showBubbleSize val="0"/>
        </c:dLbls>
        <c:gapWidth val="100"/>
        <c:axId val="207912320"/>
        <c:axId val="207926400"/>
      </c:barChart>
      <c:catAx>
        <c:axId val="207912320"/>
        <c:scaling>
          <c:orientation val="maxMin"/>
        </c:scaling>
        <c:delete val="1"/>
        <c:axPos val="l"/>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1"/>
          <c:min val="0"/>
        </c:scaling>
        <c:delete val="1"/>
        <c:axPos val="t"/>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25095730247149"/>
          <c:y val="8.2654868364237119E-2"/>
          <c:w val="0.36558793690816871"/>
          <c:h val="0.82139789858382828"/>
        </c:manualLayout>
      </c:layout>
      <c:doughnutChart>
        <c:varyColors val="1"/>
        <c:ser>
          <c:idx val="0"/>
          <c:order val="0"/>
          <c:tx>
            <c:strRef>
              <c:f>Feuil1!$B$1</c:f>
              <c:strCache>
                <c:ptCount val="1"/>
                <c:pt idx="0">
                  <c:v>Colonne1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BCE1-461C-AEF4-E09EDADCE864}"/>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BCE1-461C-AEF4-E09EDADCE864}"/>
              </c:ext>
            </c:extLst>
          </c:dPt>
          <c:dPt>
            <c:idx val="2"/>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BCE1-461C-AEF4-E09EDADCE864}"/>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BCE1-461C-AEF4-E09EDADCE864}"/>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BCE1-461C-AEF4-E09EDADCE864}"/>
              </c:ext>
            </c:extLst>
          </c:dPt>
          <c:dLbls>
            <c:dLbl>
              <c:idx val="3"/>
              <c:layout>
                <c:manualLayout>
                  <c:x val="-2.5468646491844351E-2"/>
                  <c:y val="-8.2654868364237119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CE1-461C-AEF4-E09EDADCE864}"/>
                </c:ext>
              </c:extLst>
            </c:dLbl>
            <c:dLbl>
              <c:idx val="4"/>
              <c:layout>
                <c:manualLayout>
                  <c:x val="-5.8011917009201025E-2"/>
                  <c:y val="-9.5371001958735144E-2"/>
                </c:manualLayout>
              </c:layout>
              <c:tx>
                <c:rich>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fld id="{064ECC55-1AAD-4245-8E7E-FDF60BBA42D3}" type="VALUE">
                      <a:rPr lang="fr-FR" sz="800" smtClean="0">
                        <a:solidFill>
                          <a:schemeClr val="bg1">
                            <a:lumMod val="65000"/>
                          </a:schemeClr>
                        </a:solidFill>
                      </a:rPr>
                      <a:pPr>
                        <a:defRPr sz="1050" b="1">
                          <a:solidFill>
                            <a:schemeClr val="bg1">
                              <a:lumMod val="65000"/>
                            </a:schemeClr>
                          </a:solidFill>
                        </a:defRPr>
                      </a:pPr>
                      <a:t>[VALEUR]</a:t>
                    </a:fld>
                    <a:r>
                      <a:rPr lang="fr-FR" sz="1050" dirty="0">
                        <a:solidFill>
                          <a:schemeClr val="bg1">
                            <a:lumMod val="65000"/>
                          </a:schemeClr>
                        </a:solidFill>
                      </a:rPr>
                      <a:t> </a:t>
                    </a:r>
                    <a:r>
                      <a:rPr lang="fr-FR" sz="700" b="0" i="1" dirty="0">
                        <a:solidFill>
                          <a:schemeClr val="bg1">
                            <a:lumMod val="65000"/>
                          </a:schemeClr>
                        </a:solidFill>
                      </a:rPr>
                      <a:t>ne se </a:t>
                    </a:r>
                    <a:r>
                      <a:rPr lang="fr-FR" sz="700" b="0" i="1" dirty="0" err="1">
                        <a:solidFill>
                          <a:schemeClr val="bg1">
                            <a:lumMod val="65000"/>
                          </a:schemeClr>
                        </a:solidFill>
                      </a:rPr>
                      <a:t>prononce</a:t>
                    </a:r>
                    <a:r>
                      <a:rPr lang="fr-FR" sz="700" b="0" i="1" dirty="0">
                        <a:solidFill>
                          <a:schemeClr val="bg1">
                            <a:lumMod val="65000"/>
                          </a:schemeClr>
                        </a:solidFill>
                      </a:rPr>
                      <a:t> pas</a:t>
                    </a:r>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CE1-461C-AEF4-E09EDADCE86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Feuil1!$A$2:$A$5</c:f>
              <c:strCache>
                <c:ptCount val="4"/>
                <c:pt idx="0">
                  <c:v>Très</c:v>
                </c:pt>
                <c:pt idx="1">
                  <c:v>Assez</c:v>
                </c:pt>
                <c:pt idx="2">
                  <c:v>Pas vraiment</c:v>
                </c:pt>
                <c:pt idx="3">
                  <c:v>Pas du tout</c:v>
                </c:pt>
              </c:strCache>
            </c:strRef>
          </c:cat>
          <c:val>
            <c:numRef>
              <c:f>Feuil1!$B$2:$B$5</c:f>
              <c:numCache>
                <c:formatCode>0%</c:formatCode>
                <c:ptCount val="4"/>
                <c:pt idx="0">
                  <c:v>0.15</c:v>
                </c:pt>
                <c:pt idx="1">
                  <c:v>0.52</c:v>
                </c:pt>
                <c:pt idx="2">
                  <c:v>0.3</c:v>
                </c:pt>
                <c:pt idx="3">
                  <c:v>0.03</c:v>
                </c:pt>
              </c:numCache>
            </c:numRef>
          </c:val>
          <c:extLst>
            <c:ext xmlns:c16="http://schemas.microsoft.com/office/drawing/2014/chart" uri="{C3380CC4-5D6E-409C-BE32-E72D297353CC}">
              <c16:uniqueId val="{0000000A-BCE1-461C-AEF4-E09EDADCE864}"/>
            </c:ext>
          </c:extLst>
        </c:ser>
        <c:dLbls>
          <c:showLegendKey val="0"/>
          <c:showVal val="1"/>
          <c:showCatName val="0"/>
          <c:showSerName val="0"/>
          <c:showPercent val="0"/>
          <c:showBubbleSize val="0"/>
          <c:showLeaderLines val="0"/>
        </c:dLbls>
        <c:firstSliceAng val="333"/>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749619385840681"/>
          <c:y val="1.9358688097707985E-3"/>
          <c:w val="0.58250380614159325"/>
          <c:h val="0.95855610541777014"/>
        </c:manualLayout>
      </c:layout>
      <c:barChart>
        <c:barDir val="bar"/>
        <c:grouping val="percentStacked"/>
        <c:varyColors val="0"/>
        <c:ser>
          <c:idx val="0"/>
          <c:order val="0"/>
          <c:tx>
            <c:strRef>
              <c:f>Feuil1!$B$1</c:f>
              <c:strCache>
                <c:ptCount val="1"/>
                <c:pt idx="0">
                  <c:v>Très efficace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La création d’un numéro vert pour signaler toutes les situations de cyberharcèlement le 3018</c:v>
                </c:pt>
                <c:pt idx="1">
                  <c:v>La mise en place de sanctions disciplinaires pour les élèves qui seraient reconnus coupables de cyberharcèlement</c:v>
                </c:pt>
                <c:pt idx="2">
                  <c:v>La mise en place d’heures obligatoires à l’école de sensibilisation et de prévention des enfants au cyberharcèlement </c:v>
                </c:pt>
                <c:pt idx="3">
                  <c:v>La mise en place de sanctions pénales  </c:v>
                </c:pt>
                <c:pt idx="4">
                  <c:v>La mise en place de services d’aide et de soutien pour les victimes de cyberharcèlement </c:v>
                </c:pt>
                <c:pt idx="5">
                  <c:v>La formation des personnels éducatifs sur le cyberharcèlement</c:v>
                </c:pt>
                <c:pt idx="6">
                  <c:v>Des campagnes de communication pour sensibiliser le grand public aux dangers du cyberharcèlement</c:v>
                </c:pt>
                <c:pt idx="7">
                  <c:v>L’obligation faite aux plateformes en ligne et aux réseaux sociaux d’agir rapidement pour retirer les contenus haineux signalés</c:v>
                </c:pt>
              </c:strCache>
            </c:strRef>
          </c:cat>
          <c:val>
            <c:numRef>
              <c:f>Feuil1!$B$2:$B$9</c:f>
              <c:numCache>
                <c:formatCode>0%</c:formatCode>
                <c:ptCount val="8"/>
                <c:pt idx="0">
                  <c:v>0.21</c:v>
                </c:pt>
                <c:pt idx="1">
                  <c:v>0.28999999999999998</c:v>
                </c:pt>
                <c:pt idx="2">
                  <c:v>0.22</c:v>
                </c:pt>
                <c:pt idx="3">
                  <c:v>0.31</c:v>
                </c:pt>
                <c:pt idx="4">
                  <c:v>0.19</c:v>
                </c:pt>
                <c:pt idx="5">
                  <c:v>0.23</c:v>
                </c:pt>
                <c:pt idx="6">
                  <c:v>0.19</c:v>
                </c:pt>
                <c:pt idx="7">
                  <c:v>0.27</c:v>
                </c:pt>
              </c:numCache>
            </c:numRef>
          </c:val>
          <c:extLst>
            <c:ext xmlns:c16="http://schemas.microsoft.com/office/drawing/2014/chart" uri="{C3380CC4-5D6E-409C-BE32-E72D297353CC}">
              <c16:uniqueId val="{00000000-EFC7-4A87-B25A-283EAB2D62B0}"/>
            </c:ext>
          </c:extLst>
        </c:ser>
        <c:ser>
          <c:idx val="1"/>
          <c:order val="1"/>
          <c:tx>
            <c:strRef>
              <c:f>Feuil1!$C$1</c:f>
              <c:strCache>
                <c:ptCount val="1"/>
                <c:pt idx="0">
                  <c:v>Plutôt efficace</c:v>
                </c:pt>
              </c:strCache>
            </c:strRef>
          </c:tx>
          <c:spPr>
            <a:solidFill>
              <a:srgbClr val="ADC4F2"/>
            </a:solidFill>
            <a:ln>
              <a:noFill/>
            </a:ln>
            <a:effectLst/>
          </c:spPr>
          <c:invertIfNegative val="0"/>
          <c:dPt>
            <c:idx val="0"/>
            <c:invertIfNegative val="0"/>
            <c:bubble3D val="0"/>
            <c:extLst>
              <c:ext xmlns:c16="http://schemas.microsoft.com/office/drawing/2014/chart" uri="{C3380CC4-5D6E-409C-BE32-E72D297353CC}">
                <c16:uniqueId val="{00000001-EFC7-4A87-B25A-283EAB2D62B0}"/>
              </c:ext>
            </c:extLst>
          </c:dPt>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La création d’un numéro vert pour signaler toutes les situations de cyberharcèlement le 3018</c:v>
                </c:pt>
                <c:pt idx="1">
                  <c:v>La mise en place de sanctions disciplinaires pour les élèves qui seraient reconnus coupables de cyberharcèlement</c:v>
                </c:pt>
                <c:pt idx="2">
                  <c:v>La mise en place d’heures obligatoires à l’école de sensibilisation et de prévention des enfants au cyberharcèlement </c:v>
                </c:pt>
                <c:pt idx="3">
                  <c:v>La mise en place de sanctions pénales  </c:v>
                </c:pt>
                <c:pt idx="4">
                  <c:v>La mise en place de services d’aide et de soutien pour les victimes de cyberharcèlement </c:v>
                </c:pt>
                <c:pt idx="5">
                  <c:v>La formation des personnels éducatifs sur le cyberharcèlement</c:v>
                </c:pt>
                <c:pt idx="6">
                  <c:v>Des campagnes de communication pour sensibiliser le grand public aux dangers du cyberharcèlement</c:v>
                </c:pt>
                <c:pt idx="7">
                  <c:v>L’obligation faite aux plateformes en ligne et aux réseaux sociaux d’agir rapidement pour retirer les contenus haineux signalés</c:v>
                </c:pt>
              </c:strCache>
            </c:strRef>
          </c:cat>
          <c:val>
            <c:numRef>
              <c:f>Feuil1!$C$2:$C$9</c:f>
              <c:numCache>
                <c:formatCode>0%</c:formatCode>
                <c:ptCount val="8"/>
                <c:pt idx="0">
                  <c:v>0.54</c:v>
                </c:pt>
                <c:pt idx="1">
                  <c:v>0.44</c:v>
                </c:pt>
                <c:pt idx="2">
                  <c:v>0.51</c:v>
                </c:pt>
                <c:pt idx="3">
                  <c:v>0.41</c:v>
                </c:pt>
                <c:pt idx="4">
                  <c:v>0.52</c:v>
                </c:pt>
                <c:pt idx="5">
                  <c:v>0.45</c:v>
                </c:pt>
                <c:pt idx="6">
                  <c:v>0.47</c:v>
                </c:pt>
                <c:pt idx="7">
                  <c:v>0.38</c:v>
                </c:pt>
              </c:numCache>
            </c:numRef>
          </c:val>
          <c:extLst>
            <c:ext xmlns:c16="http://schemas.microsoft.com/office/drawing/2014/chart" uri="{C3380CC4-5D6E-409C-BE32-E72D297353CC}">
              <c16:uniqueId val="{00000002-EFC7-4A87-B25A-283EAB2D62B0}"/>
            </c:ext>
          </c:extLst>
        </c:ser>
        <c:ser>
          <c:idx val="2"/>
          <c:order val="2"/>
          <c:tx>
            <c:strRef>
              <c:f>Feuil1!$D$1</c:f>
              <c:strCache>
                <c:ptCount val="1"/>
                <c:pt idx="0">
                  <c:v>Pas vraiment</c:v>
                </c:pt>
              </c:strCache>
            </c:strRef>
          </c:tx>
          <c:spPr>
            <a:solidFill>
              <a:srgbClr val="FDC1B9"/>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La création d’un numéro vert pour signaler toutes les situations de cyberharcèlement le 3018</c:v>
                </c:pt>
                <c:pt idx="1">
                  <c:v>La mise en place de sanctions disciplinaires pour les élèves qui seraient reconnus coupables de cyberharcèlement</c:v>
                </c:pt>
                <c:pt idx="2">
                  <c:v>La mise en place d’heures obligatoires à l’école de sensibilisation et de prévention des enfants au cyberharcèlement </c:v>
                </c:pt>
                <c:pt idx="3">
                  <c:v>La mise en place de sanctions pénales  </c:v>
                </c:pt>
                <c:pt idx="4">
                  <c:v>La mise en place de services d’aide et de soutien pour les victimes de cyberharcèlement </c:v>
                </c:pt>
                <c:pt idx="5">
                  <c:v>La formation des personnels éducatifs sur le cyberharcèlement</c:v>
                </c:pt>
                <c:pt idx="6">
                  <c:v>Des campagnes de communication pour sensibiliser le grand public aux dangers du cyberharcèlement</c:v>
                </c:pt>
                <c:pt idx="7">
                  <c:v>L’obligation faite aux plateformes en ligne et aux réseaux sociaux d’agir rapidement pour retirer les contenus haineux signalés</c:v>
                </c:pt>
              </c:strCache>
            </c:strRef>
          </c:cat>
          <c:val>
            <c:numRef>
              <c:f>Feuil1!$D$2:$D$9</c:f>
              <c:numCache>
                <c:formatCode>0%</c:formatCode>
                <c:ptCount val="8"/>
                <c:pt idx="0">
                  <c:v>0.2</c:v>
                </c:pt>
                <c:pt idx="1">
                  <c:v>0.2</c:v>
                </c:pt>
                <c:pt idx="2">
                  <c:v>0.21</c:v>
                </c:pt>
                <c:pt idx="3">
                  <c:v>0.21</c:v>
                </c:pt>
                <c:pt idx="4">
                  <c:v>0.24</c:v>
                </c:pt>
                <c:pt idx="5">
                  <c:v>0.25</c:v>
                </c:pt>
                <c:pt idx="6">
                  <c:v>0.27</c:v>
                </c:pt>
                <c:pt idx="7">
                  <c:v>0.25</c:v>
                </c:pt>
              </c:numCache>
            </c:numRef>
          </c:val>
          <c:extLst>
            <c:ext xmlns:c16="http://schemas.microsoft.com/office/drawing/2014/chart" uri="{C3380CC4-5D6E-409C-BE32-E72D297353CC}">
              <c16:uniqueId val="{00000003-EFC7-4A87-B25A-283EAB2D62B0}"/>
            </c:ext>
          </c:extLst>
        </c:ser>
        <c:ser>
          <c:idx val="3"/>
          <c:order val="3"/>
          <c:tx>
            <c:strRef>
              <c:f>Feuil1!$E$1</c:f>
              <c:strCache>
                <c:ptCount val="1"/>
                <c:pt idx="0">
                  <c:v>Pas du tout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La création d’un numéro vert pour signaler toutes les situations de cyberharcèlement le 3018</c:v>
                </c:pt>
                <c:pt idx="1">
                  <c:v>La mise en place de sanctions disciplinaires pour les élèves qui seraient reconnus coupables de cyberharcèlement</c:v>
                </c:pt>
                <c:pt idx="2">
                  <c:v>La mise en place d’heures obligatoires à l’école de sensibilisation et de prévention des enfants au cyberharcèlement </c:v>
                </c:pt>
                <c:pt idx="3">
                  <c:v>La mise en place de sanctions pénales  </c:v>
                </c:pt>
                <c:pt idx="4">
                  <c:v>La mise en place de services d’aide et de soutien pour les victimes de cyberharcèlement </c:v>
                </c:pt>
                <c:pt idx="5">
                  <c:v>La formation des personnels éducatifs sur le cyberharcèlement</c:v>
                </c:pt>
                <c:pt idx="6">
                  <c:v>Des campagnes de communication pour sensibiliser le grand public aux dangers du cyberharcèlement</c:v>
                </c:pt>
                <c:pt idx="7">
                  <c:v>L’obligation faite aux plateformes en ligne et aux réseaux sociaux d’agir rapidement pour retirer les contenus haineux signalés</c:v>
                </c:pt>
              </c:strCache>
            </c:strRef>
          </c:cat>
          <c:val>
            <c:numRef>
              <c:f>Feuil1!$E$2:$E$9</c:f>
              <c:numCache>
                <c:formatCode>0%</c:formatCode>
                <c:ptCount val="8"/>
                <c:pt idx="0">
                  <c:v>0.05</c:v>
                </c:pt>
                <c:pt idx="1">
                  <c:v>7.0000000000000007E-2</c:v>
                </c:pt>
                <c:pt idx="2">
                  <c:v>0.06</c:v>
                </c:pt>
                <c:pt idx="3">
                  <c:v>7.0000000000000007E-2</c:v>
                </c:pt>
                <c:pt idx="4">
                  <c:v>0.05</c:v>
                </c:pt>
                <c:pt idx="5">
                  <c:v>7.0000000000000007E-2</c:v>
                </c:pt>
                <c:pt idx="6">
                  <c:v>7.0000000000000007E-2</c:v>
                </c:pt>
                <c:pt idx="7">
                  <c:v>0.1</c:v>
                </c:pt>
              </c:numCache>
            </c:numRef>
          </c:val>
          <c:extLst>
            <c:ext xmlns:c16="http://schemas.microsoft.com/office/drawing/2014/chart" uri="{C3380CC4-5D6E-409C-BE32-E72D297353CC}">
              <c16:uniqueId val="{00000004-EFC7-4A87-B25A-283EAB2D62B0}"/>
            </c:ext>
          </c:extLst>
        </c:ser>
        <c:ser>
          <c:idx val="4"/>
          <c:order val="4"/>
          <c:tx>
            <c:strRef>
              <c:f>Feuil1!$F$1</c:f>
              <c:strCache>
                <c:ptCount val="1"/>
                <c:pt idx="0">
                  <c:v>NSP</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8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Feuil1!$A$2:$A$9</c:f>
              <c:strCache>
                <c:ptCount val="8"/>
                <c:pt idx="0">
                  <c:v>La création d’un numéro vert pour signaler toutes les situations de cyberharcèlement le 3018</c:v>
                </c:pt>
                <c:pt idx="1">
                  <c:v>La mise en place de sanctions disciplinaires pour les élèves qui seraient reconnus coupables de cyberharcèlement</c:v>
                </c:pt>
                <c:pt idx="2">
                  <c:v>La mise en place d’heures obligatoires à l’école de sensibilisation et de prévention des enfants au cyberharcèlement </c:v>
                </c:pt>
                <c:pt idx="3">
                  <c:v>La mise en place de sanctions pénales  </c:v>
                </c:pt>
                <c:pt idx="4">
                  <c:v>La mise en place de services d’aide et de soutien pour les victimes de cyberharcèlement </c:v>
                </c:pt>
                <c:pt idx="5">
                  <c:v>La formation des personnels éducatifs sur le cyberharcèlement</c:v>
                </c:pt>
                <c:pt idx="6">
                  <c:v>Des campagnes de communication pour sensibiliser le grand public aux dangers du cyberharcèlement</c:v>
                </c:pt>
                <c:pt idx="7">
                  <c:v>L’obligation faite aux plateformes en ligne et aux réseaux sociaux d’agir rapidement pour retirer les contenus haineux signalés</c:v>
                </c:pt>
              </c:strCache>
            </c:strRef>
          </c:cat>
          <c:val>
            <c:numRef>
              <c:f>Feuil1!$F$2:$F$9</c:f>
              <c:numCache>
                <c:formatCode>General</c:formatCode>
                <c:ptCount val="8"/>
              </c:numCache>
            </c:numRef>
          </c:val>
          <c:extLst>
            <c:ext xmlns:c16="http://schemas.microsoft.com/office/drawing/2014/chart" uri="{C3380CC4-5D6E-409C-BE32-E72D297353CC}">
              <c16:uniqueId val="{00000005-EFC7-4A87-B25A-283EAB2D62B0}"/>
            </c:ext>
          </c:extLst>
        </c:ser>
        <c:dLbls>
          <c:dLblPos val="ctr"/>
          <c:showLegendKey val="0"/>
          <c:showVal val="1"/>
          <c:showCatName val="0"/>
          <c:showSerName val="0"/>
          <c:showPercent val="0"/>
          <c:showBubbleSize val="0"/>
        </c:dLbls>
        <c:gapWidth val="100"/>
        <c:overlap val="100"/>
        <c:axId val="1147161568"/>
        <c:axId val="599551024"/>
      </c:barChart>
      <c:catAx>
        <c:axId val="1147161568"/>
        <c:scaling>
          <c:orientation val="maxMin"/>
        </c:scaling>
        <c:delete val="1"/>
        <c:axPos val="l"/>
        <c:numFmt formatCode="General" sourceLinked="1"/>
        <c:majorTickMark val="out"/>
        <c:minorTickMark val="none"/>
        <c:tickLblPos val="nextTo"/>
        <c:crossAx val="599551024"/>
        <c:crosses val="autoZero"/>
        <c:auto val="1"/>
        <c:lblAlgn val="ctr"/>
        <c:lblOffset val="100"/>
        <c:noMultiLvlLbl val="0"/>
      </c:catAx>
      <c:valAx>
        <c:axId val="599551024"/>
        <c:scaling>
          <c:orientation val="minMax"/>
        </c:scaling>
        <c:delete val="1"/>
        <c:axPos val="t"/>
        <c:numFmt formatCode="0%" sourceLinked="1"/>
        <c:majorTickMark val="none"/>
        <c:minorTickMark val="none"/>
        <c:tickLblPos val="nextTo"/>
        <c:crossAx val="1147161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757826599881186E-2"/>
          <c:y val="0.27130004417704656"/>
          <c:w val="0.92085104183383426"/>
          <c:h val="0.55894046865266844"/>
        </c:manualLayout>
      </c:layout>
      <c:barChart>
        <c:barDir val="col"/>
        <c:grouping val="clustered"/>
        <c:varyColors val="0"/>
        <c:ser>
          <c:idx val="0"/>
          <c:order val="0"/>
          <c:tx>
            <c:strRef>
              <c:f>Feuil1!$B$1</c:f>
              <c:strCache>
                <c:ptCount val="1"/>
                <c:pt idx="0">
                  <c:v>Série 1</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C04D-4E02-84DC-65E779EE4507}"/>
              </c:ext>
            </c:extLst>
          </c:dPt>
          <c:dPt>
            <c:idx val="1"/>
            <c:invertIfNegative val="0"/>
            <c:bubble3D val="0"/>
            <c:extLst>
              <c:ext xmlns:c16="http://schemas.microsoft.com/office/drawing/2014/chart" uri="{C3380CC4-5D6E-409C-BE32-E72D297353CC}">
                <c16:uniqueId val="{00000001-C04D-4E02-84DC-65E779EE4507}"/>
              </c:ext>
            </c:extLst>
          </c:dPt>
          <c:dPt>
            <c:idx val="2"/>
            <c:invertIfNegative val="0"/>
            <c:bubble3D val="0"/>
            <c:extLst>
              <c:ext xmlns:c16="http://schemas.microsoft.com/office/drawing/2014/chart" uri="{C3380CC4-5D6E-409C-BE32-E72D297353CC}">
                <c16:uniqueId val="{00000002-C04D-4E02-84DC-65E779EE4507}"/>
              </c:ext>
            </c:extLst>
          </c:dPt>
          <c:dPt>
            <c:idx val="3"/>
            <c:invertIfNegative val="0"/>
            <c:bubble3D val="0"/>
            <c:extLst>
              <c:ext xmlns:c16="http://schemas.microsoft.com/office/drawing/2014/chart" uri="{C3380CC4-5D6E-409C-BE32-E72D297353CC}">
                <c16:uniqueId val="{00000003-C04D-4E02-84DC-65E779EE4507}"/>
              </c:ext>
            </c:extLst>
          </c:dPt>
          <c:dPt>
            <c:idx val="4"/>
            <c:invertIfNegative val="0"/>
            <c:bubble3D val="0"/>
            <c:extLst>
              <c:ext xmlns:c16="http://schemas.microsoft.com/office/drawing/2014/chart" uri="{C3380CC4-5D6E-409C-BE32-E72D297353CC}">
                <c16:uniqueId val="{00000004-C04D-4E02-84DC-65E779EE4507}"/>
              </c:ext>
            </c:extLst>
          </c:dPt>
          <c:dLbls>
            <c:spPr>
              <a:noFill/>
              <a:ln>
                <a:noFill/>
              </a:ln>
              <a:effectLst/>
            </c:spPr>
            <c:txPr>
              <a:bodyPr/>
              <a:lstStyle/>
              <a:p>
                <a:pPr>
                  <a:defRPr sz="1100" b="1">
                    <a:solidFill>
                      <a:schemeClr val="accent1"/>
                    </a:solidFill>
                    <a:latin typeface="+mn-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25 à 34 ans</c:v>
                </c:pt>
                <c:pt idx="1">
                  <c:v>35 à 49 ans</c:v>
                </c:pt>
                <c:pt idx="2">
                  <c:v>50 à 64 ans</c:v>
                </c:pt>
                <c:pt idx="3">
                  <c:v>65 ans ou plus</c:v>
                </c:pt>
              </c:strCache>
            </c:strRef>
          </c:cat>
          <c:val>
            <c:numRef>
              <c:f>Feuil1!$B$2:$B$5</c:f>
              <c:numCache>
                <c:formatCode>0%;;\-</c:formatCode>
                <c:ptCount val="4"/>
                <c:pt idx="0">
                  <c:v>0.04</c:v>
                </c:pt>
                <c:pt idx="1">
                  <c:v>0.76</c:v>
                </c:pt>
                <c:pt idx="2">
                  <c:v>0.19</c:v>
                </c:pt>
                <c:pt idx="3">
                  <c:v>0.01</c:v>
                </c:pt>
              </c:numCache>
            </c:numRef>
          </c:val>
          <c:extLst>
            <c:ext xmlns:c16="http://schemas.microsoft.com/office/drawing/2014/chart" uri="{C3380CC4-5D6E-409C-BE32-E72D297353CC}">
              <c16:uniqueId val="{00000005-C04D-4E02-84DC-65E779EE4507}"/>
            </c:ext>
          </c:extLst>
        </c:ser>
        <c:dLbls>
          <c:showLegendKey val="0"/>
          <c:showVal val="0"/>
          <c:showCatName val="0"/>
          <c:showSerName val="0"/>
          <c:showPercent val="0"/>
          <c:showBubbleSize val="0"/>
        </c:dLbls>
        <c:gapWidth val="150"/>
        <c:axId val="203116928"/>
        <c:axId val="203228288"/>
      </c:barChart>
      <c:catAx>
        <c:axId val="203116928"/>
        <c:scaling>
          <c:orientation val="minMax"/>
        </c:scaling>
        <c:delete val="0"/>
        <c:axPos val="b"/>
        <c:numFmt formatCode="General" sourceLinked="0"/>
        <c:majorTickMark val="out"/>
        <c:minorTickMark val="none"/>
        <c:tickLblPos val="nextTo"/>
        <c:spPr>
          <a:ln>
            <a:noFill/>
          </a:ln>
        </c:spPr>
        <c:txPr>
          <a:bodyPr/>
          <a:lstStyle/>
          <a:p>
            <a:pPr>
              <a:defRPr sz="700">
                <a:solidFill>
                  <a:schemeClr val="tx1">
                    <a:lumMod val="65000"/>
                    <a:lumOff val="35000"/>
                  </a:schemeClr>
                </a:solidFill>
                <a:latin typeface="+mn-lt"/>
              </a:defRPr>
            </a:pPr>
            <a:endParaRPr lang="fr-FR"/>
          </a:p>
        </c:txPr>
        <c:crossAx val="203228288"/>
        <c:crosses val="autoZero"/>
        <c:auto val="1"/>
        <c:lblAlgn val="ctr"/>
        <c:lblOffset val="100"/>
        <c:noMultiLvlLbl val="0"/>
      </c:catAx>
      <c:valAx>
        <c:axId val="203228288"/>
        <c:scaling>
          <c:orientation val="minMax"/>
          <c:max val="1"/>
        </c:scaling>
        <c:delete val="1"/>
        <c:axPos val="l"/>
        <c:numFmt formatCode="0%;;\-" sourceLinked="1"/>
        <c:majorTickMark val="out"/>
        <c:minorTickMark val="none"/>
        <c:tickLblPos val="nextTo"/>
        <c:crossAx val="203116928"/>
        <c:crosses val="autoZero"/>
        <c:crossBetween val="between"/>
      </c:valAx>
    </c:plotArea>
    <c:plotVisOnly val="1"/>
    <c:dispBlanksAs val="gap"/>
    <c:showDLblsOverMax val="0"/>
  </c:chart>
  <c:txPr>
    <a:bodyPr/>
    <a:lstStyle/>
    <a:p>
      <a:pPr>
        <a:defRPr sz="1000"/>
      </a:pPr>
      <a:endParaRPr lang="fr-FR"/>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9063297547736"/>
          <c:y val="0.22328711060675474"/>
          <c:w val="0.77342112659568973"/>
          <c:h val="0.62375042411300474"/>
        </c:manualLayout>
      </c:layout>
      <c:doughnutChart>
        <c:varyColors val="1"/>
        <c:ser>
          <c:idx val="0"/>
          <c:order val="0"/>
          <c:tx>
            <c:strRef>
              <c:f>Feuil1!$B$1</c:f>
              <c:strCache>
                <c:ptCount val="1"/>
                <c:pt idx="0">
                  <c:v>Ventes</c:v>
                </c:pt>
              </c:strCache>
            </c:strRef>
          </c:tx>
          <c:spPr>
            <a:solidFill>
              <a:schemeClr val="accent1">
                <a:lumMod val="50000"/>
              </a:schemeClr>
            </a:solidFill>
            <a:ln>
              <a:solidFill>
                <a:schemeClr val="bg1"/>
              </a:solidFill>
            </a:ln>
          </c:spPr>
          <c:dPt>
            <c:idx val="0"/>
            <c:bubble3D val="0"/>
            <c:extLst>
              <c:ext xmlns:c16="http://schemas.microsoft.com/office/drawing/2014/chart" uri="{C3380CC4-5D6E-409C-BE32-E72D297353CC}">
                <c16:uniqueId val="{00000000-F5FA-45C3-B31F-DFA7C9816517}"/>
              </c:ext>
            </c:extLst>
          </c:dPt>
          <c:dPt>
            <c:idx val="1"/>
            <c:bubble3D val="0"/>
            <c:spPr>
              <a:solidFill>
                <a:schemeClr val="accent1">
                  <a:lumMod val="40000"/>
                  <a:lumOff val="60000"/>
                </a:schemeClr>
              </a:solidFill>
              <a:ln>
                <a:solidFill>
                  <a:schemeClr val="bg1"/>
                </a:solidFill>
              </a:ln>
            </c:spPr>
            <c:extLst>
              <c:ext xmlns:c16="http://schemas.microsoft.com/office/drawing/2014/chart" uri="{C3380CC4-5D6E-409C-BE32-E72D297353CC}">
                <c16:uniqueId val="{00000002-F5FA-45C3-B31F-DFA7C9816517}"/>
              </c:ext>
            </c:extLst>
          </c:dPt>
          <c:dPt>
            <c:idx val="2"/>
            <c:bubble3D val="0"/>
            <c:spPr>
              <a:solidFill>
                <a:schemeClr val="accent1"/>
              </a:solidFill>
              <a:ln>
                <a:solidFill>
                  <a:schemeClr val="bg1"/>
                </a:solidFill>
              </a:ln>
            </c:spPr>
            <c:extLst>
              <c:ext xmlns:c16="http://schemas.microsoft.com/office/drawing/2014/chart" uri="{C3380CC4-5D6E-409C-BE32-E72D297353CC}">
                <c16:uniqueId val="{00000004-F5FA-45C3-B31F-DFA7C9816517}"/>
              </c:ext>
            </c:extLst>
          </c:dPt>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extLst>
              <c:ext xmlns:c15="http://schemas.microsoft.com/office/drawing/2012/chart" uri="{CE6537A1-D6FC-4f65-9D91-7224C49458BB}"/>
            </c:extLst>
          </c:dLbls>
          <c:cat>
            <c:strRef>
              <c:f>Feuil1!$A$2:$A$4</c:f>
              <c:strCache>
                <c:ptCount val="3"/>
                <c:pt idx="0">
                  <c:v>CSP+</c:v>
                </c:pt>
                <c:pt idx="1">
                  <c:v>CSP-</c:v>
                </c:pt>
                <c:pt idx="2">
                  <c:v>Inactifs</c:v>
                </c:pt>
              </c:strCache>
            </c:strRef>
          </c:cat>
          <c:val>
            <c:numRef>
              <c:f>Feuil1!$B$2:$B$4</c:f>
              <c:numCache>
                <c:formatCode>0%</c:formatCode>
                <c:ptCount val="3"/>
                <c:pt idx="0">
                  <c:v>0.48</c:v>
                </c:pt>
                <c:pt idx="1">
                  <c:v>0.42</c:v>
                </c:pt>
                <c:pt idx="2">
                  <c:v>0.1</c:v>
                </c:pt>
              </c:numCache>
            </c:numRef>
          </c:val>
          <c:extLst>
            <c:ext xmlns:c16="http://schemas.microsoft.com/office/drawing/2014/chart" uri="{C3380CC4-5D6E-409C-BE32-E72D297353CC}">
              <c16:uniqueId val="{00000003-F5FA-45C3-B31F-DFA7C9816517}"/>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18006551812860355"/>
          <c:y val="0.8456698301822777"/>
          <c:w val="0.6552805199142191"/>
          <c:h val="0.11042608740657534"/>
        </c:manualLayout>
      </c:layout>
      <c:overlay val="0"/>
      <c:txPr>
        <a:bodyPr/>
        <a:lstStyle/>
        <a:p>
          <a:pPr>
            <a:defRPr sz="700">
              <a:solidFill>
                <a:schemeClr val="tx1">
                  <a:lumMod val="65000"/>
                  <a:lumOff val="35000"/>
                </a:schemeClr>
              </a:solidFill>
            </a:defRPr>
          </a:pPr>
          <a:endParaRPr lang="fr-FR"/>
        </a:p>
      </c:txPr>
    </c:legend>
    <c:plotVisOnly val="1"/>
    <c:dispBlanksAs val="zero"/>
    <c:showDLblsOverMax val="0"/>
  </c:chart>
  <c:txPr>
    <a:bodyPr/>
    <a:lstStyle/>
    <a:p>
      <a:pPr>
        <a:defRPr sz="1800"/>
      </a:pPr>
      <a:endParaRPr lang="fr-FR"/>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161292384320007E-2"/>
          <c:y val="0.29478502708702314"/>
          <c:w val="0.92167741523135993"/>
          <c:h val="0.51574859641249926"/>
        </c:manualLayout>
      </c:layout>
      <c:barChart>
        <c:barDir val="col"/>
        <c:grouping val="clustered"/>
        <c:varyColors val="0"/>
        <c:ser>
          <c:idx val="0"/>
          <c:order val="0"/>
          <c:tx>
            <c:strRef>
              <c:f>Feuil1!$B$1</c:f>
              <c:strCache>
                <c:ptCount val="1"/>
                <c:pt idx="0">
                  <c:v>Série 1</c:v>
                </c:pt>
              </c:strCache>
            </c:strRef>
          </c:tx>
          <c:spPr>
            <a:solidFill>
              <a:schemeClr val="accent1"/>
            </a:solidFill>
          </c:spPr>
          <c:invertIfNegative val="0"/>
          <c:dPt>
            <c:idx val="0"/>
            <c:invertIfNegative val="0"/>
            <c:bubble3D val="0"/>
            <c:spPr>
              <a:solidFill>
                <a:schemeClr val="accent1">
                  <a:lumMod val="50000"/>
                </a:schemeClr>
              </a:solidFill>
            </c:spPr>
            <c:extLst>
              <c:ext xmlns:c16="http://schemas.microsoft.com/office/drawing/2014/chart" uri="{C3380CC4-5D6E-409C-BE32-E72D297353CC}">
                <c16:uniqueId val="{00000000-C65F-4E24-AD7E-C4C9B20B3CAB}"/>
              </c:ext>
            </c:extLst>
          </c:dPt>
          <c:dPt>
            <c:idx val="1"/>
            <c:invertIfNegative val="0"/>
            <c:bubble3D val="0"/>
            <c:extLst>
              <c:ext xmlns:c16="http://schemas.microsoft.com/office/drawing/2014/chart" uri="{C3380CC4-5D6E-409C-BE32-E72D297353CC}">
                <c16:uniqueId val="{00000001-C65F-4E24-AD7E-C4C9B20B3CAB}"/>
              </c:ext>
            </c:extLst>
          </c:dPt>
          <c:dPt>
            <c:idx val="3"/>
            <c:invertIfNegative val="0"/>
            <c:bubble3D val="0"/>
            <c:extLst>
              <c:ext xmlns:c16="http://schemas.microsoft.com/office/drawing/2014/chart" uri="{C3380CC4-5D6E-409C-BE32-E72D297353CC}">
                <c16:uniqueId val="{00000002-C65F-4E24-AD7E-C4C9B20B3CAB}"/>
              </c:ext>
            </c:extLst>
          </c:dPt>
          <c:dPt>
            <c:idx val="4"/>
            <c:invertIfNegative val="0"/>
            <c:bubble3D val="0"/>
            <c:extLst>
              <c:ext xmlns:c16="http://schemas.microsoft.com/office/drawing/2014/chart" uri="{C3380CC4-5D6E-409C-BE32-E72D297353CC}">
                <c16:uniqueId val="{00000003-C65F-4E24-AD7E-C4C9B20B3CAB}"/>
              </c:ext>
            </c:extLst>
          </c:dPt>
          <c:dLbls>
            <c:dLbl>
              <c:idx val="0"/>
              <c:spPr>
                <a:noFill/>
                <a:ln>
                  <a:noFill/>
                </a:ln>
                <a:effectLst/>
              </c:spPr>
              <c:txPr>
                <a:bodyPr/>
                <a:lstStyle/>
                <a:p>
                  <a:pPr>
                    <a:defRPr sz="1100" b="1">
                      <a:solidFill>
                        <a:schemeClr val="accent1">
                          <a:lumMod val="5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0-C65F-4E24-AD7E-C4C9B20B3CAB}"/>
                </c:ext>
              </c:extLst>
            </c:dLbl>
            <c:spPr>
              <a:noFill/>
              <a:ln>
                <a:noFill/>
              </a:ln>
              <a:effectLst/>
            </c:spPr>
            <c:txPr>
              <a:bodyPr/>
              <a:lstStyle/>
              <a:p>
                <a:pPr>
                  <a:defRPr sz="1100" b="1">
                    <a:solidFill>
                      <a:schemeClr val="accent1"/>
                    </a:solidFill>
                    <a:latin typeface="+mn-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Ile-de-France</c:v>
                </c:pt>
                <c:pt idx="1">
                  <c:v>Nord ouest</c:v>
                </c:pt>
                <c:pt idx="2">
                  <c:v>Nord est</c:v>
                </c:pt>
                <c:pt idx="3">
                  <c:v>Sud ouest</c:v>
                </c:pt>
                <c:pt idx="4">
                  <c:v>Sud est</c:v>
                </c:pt>
              </c:strCache>
            </c:strRef>
          </c:cat>
          <c:val>
            <c:numRef>
              <c:f>Feuil1!$B$2:$B$6</c:f>
              <c:numCache>
                <c:formatCode>0%;;\-</c:formatCode>
                <c:ptCount val="5"/>
                <c:pt idx="0">
                  <c:v>0.19</c:v>
                </c:pt>
                <c:pt idx="1">
                  <c:v>0.24</c:v>
                </c:pt>
                <c:pt idx="2">
                  <c:v>0.23</c:v>
                </c:pt>
                <c:pt idx="3">
                  <c:v>0.1</c:v>
                </c:pt>
                <c:pt idx="4">
                  <c:v>0.24</c:v>
                </c:pt>
              </c:numCache>
            </c:numRef>
          </c:val>
          <c:extLst>
            <c:ext xmlns:c16="http://schemas.microsoft.com/office/drawing/2014/chart" uri="{C3380CC4-5D6E-409C-BE32-E72D297353CC}">
              <c16:uniqueId val="{00000004-C65F-4E24-AD7E-C4C9B20B3CAB}"/>
            </c:ext>
          </c:extLst>
        </c:ser>
        <c:dLbls>
          <c:showLegendKey val="0"/>
          <c:showVal val="0"/>
          <c:showCatName val="0"/>
          <c:showSerName val="0"/>
          <c:showPercent val="0"/>
          <c:showBubbleSize val="0"/>
        </c:dLbls>
        <c:gapWidth val="150"/>
        <c:axId val="203116928"/>
        <c:axId val="203228288"/>
      </c:barChart>
      <c:catAx>
        <c:axId val="203116928"/>
        <c:scaling>
          <c:orientation val="minMax"/>
        </c:scaling>
        <c:delete val="0"/>
        <c:axPos val="b"/>
        <c:numFmt formatCode="General" sourceLinked="0"/>
        <c:majorTickMark val="out"/>
        <c:minorTickMark val="none"/>
        <c:tickLblPos val="nextTo"/>
        <c:spPr>
          <a:ln>
            <a:noFill/>
          </a:ln>
        </c:spPr>
        <c:txPr>
          <a:bodyPr/>
          <a:lstStyle/>
          <a:p>
            <a:pPr>
              <a:defRPr sz="700">
                <a:solidFill>
                  <a:schemeClr val="tx1">
                    <a:lumMod val="65000"/>
                    <a:lumOff val="35000"/>
                  </a:schemeClr>
                </a:solidFill>
                <a:latin typeface="+mn-lt"/>
              </a:defRPr>
            </a:pPr>
            <a:endParaRPr lang="fr-FR"/>
          </a:p>
        </c:txPr>
        <c:crossAx val="203228288"/>
        <c:crosses val="autoZero"/>
        <c:auto val="1"/>
        <c:lblAlgn val="ctr"/>
        <c:lblOffset val="100"/>
        <c:noMultiLvlLbl val="0"/>
      </c:catAx>
      <c:valAx>
        <c:axId val="203228288"/>
        <c:scaling>
          <c:orientation val="minMax"/>
          <c:max val="0.4"/>
        </c:scaling>
        <c:delete val="1"/>
        <c:axPos val="l"/>
        <c:numFmt formatCode="0%;;\-" sourceLinked="1"/>
        <c:majorTickMark val="out"/>
        <c:minorTickMark val="none"/>
        <c:tickLblPos val="nextTo"/>
        <c:crossAx val="203116928"/>
        <c:crosses val="autoZero"/>
        <c:crossBetween val="between"/>
      </c:valAx>
    </c:plotArea>
    <c:plotVisOnly val="1"/>
    <c:dispBlanksAs val="gap"/>
    <c:showDLblsOverMax val="0"/>
  </c:chart>
  <c:txPr>
    <a:bodyPr/>
    <a:lstStyle/>
    <a:p>
      <a:pPr>
        <a:defRPr sz="1000"/>
      </a:pPr>
      <a:endParaRPr lang="fr-FR"/>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12784129667053E-2"/>
          <c:y val="6.4781421187939642E-2"/>
          <c:w val="0.98218721587033297"/>
          <c:h val="0.66725749172862503"/>
        </c:manualLayout>
      </c:layout>
      <c:barChart>
        <c:barDir val="col"/>
        <c:grouping val="clustered"/>
        <c:varyColors val="0"/>
        <c:ser>
          <c:idx val="0"/>
          <c:order val="0"/>
          <c:tx>
            <c:strRef>
              <c:f>Feuil1!$B$1</c:f>
              <c:strCache>
                <c:ptCount val="1"/>
                <c:pt idx="0">
                  <c:v>Série 1</c:v>
                </c:pt>
              </c:strCache>
            </c:strRef>
          </c:tx>
          <c:spPr>
            <a:solidFill>
              <a:schemeClr val="accent1"/>
            </a:solidFill>
          </c:spPr>
          <c:invertIfNegative val="0"/>
          <c:dPt>
            <c:idx val="0"/>
            <c:invertIfNegative val="0"/>
            <c:bubble3D val="0"/>
            <c:spPr>
              <a:solidFill>
                <a:schemeClr val="accent1">
                  <a:lumMod val="40000"/>
                  <a:lumOff val="60000"/>
                </a:schemeClr>
              </a:solidFill>
            </c:spPr>
            <c:extLst>
              <c:ext xmlns:c16="http://schemas.microsoft.com/office/drawing/2014/chart" uri="{C3380CC4-5D6E-409C-BE32-E72D297353CC}">
                <c16:uniqueId val="{00000000-ED30-4442-ACC3-421FA7EEB255}"/>
              </c:ext>
            </c:extLst>
          </c:dPt>
          <c:dPt>
            <c:idx val="1"/>
            <c:invertIfNegative val="0"/>
            <c:bubble3D val="0"/>
            <c:spPr>
              <a:solidFill>
                <a:schemeClr val="accent1">
                  <a:lumMod val="60000"/>
                  <a:lumOff val="40000"/>
                </a:schemeClr>
              </a:solidFill>
            </c:spPr>
            <c:extLst>
              <c:ext xmlns:c16="http://schemas.microsoft.com/office/drawing/2014/chart" uri="{C3380CC4-5D6E-409C-BE32-E72D297353CC}">
                <c16:uniqueId val="{00000001-ED30-4442-ACC3-421FA7EEB255}"/>
              </c:ext>
            </c:extLst>
          </c:dPt>
          <c:dPt>
            <c:idx val="2"/>
            <c:invertIfNegative val="0"/>
            <c:bubble3D val="0"/>
            <c:extLst>
              <c:ext xmlns:c16="http://schemas.microsoft.com/office/drawing/2014/chart" uri="{C3380CC4-5D6E-409C-BE32-E72D297353CC}">
                <c16:uniqueId val="{00000002-ED30-4442-ACC3-421FA7EEB255}"/>
              </c:ext>
            </c:extLst>
          </c:dPt>
          <c:dPt>
            <c:idx val="3"/>
            <c:invertIfNegative val="0"/>
            <c:bubble3D val="0"/>
            <c:spPr>
              <a:solidFill>
                <a:schemeClr val="accent1">
                  <a:lumMod val="75000"/>
                </a:schemeClr>
              </a:solidFill>
            </c:spPr>
            <c:extLst>
              <c:ext xmlns:c16="http://schemas.microsoft.com/office/drawing/2014/chart" uri="{C3380CC4-5D6E-409C-BE32-E72D297353CC}">
                <c16:uniqueId val="{00000000-AABF-42D4-A3D2-972DEA8869FD}"/>
              </c:ext>
            </c:extLst>
          </c:dPt>
          <c:dPt>
            <c:idx val="4"/>
            <c:invertIfNegative val="0"/>
            <c:bubble3D val="0"/>
            <c:spPr>
              <a:solidFill>
                <a:schemeClr val="accent1">
                  <a:lumMod val="50000"/>
                </a:schemeClr>
              </a:solidFill>
            </c:spPr>
            <c:extLst>
              <c:ext xmlns:c16="http://schemas.microsoft.com/office/drawing/2014/chart" uri="{C3380CC4-5D6E-409C-BE32-E72D297353CC}">
                <c16:uniqueId val="{00000004-ED30-4442-ACC3-421FA7EEB255}"/>
              </c:ext>
            </c:extLst>
          </c:dPt>
          <c:dLbls>
            <c:dLbl>
              <c:idx val="0"/>
              <c:spPr>
                <a:noFill/>
                <a:ln>
                  <a:noFill/>
                </a:ln>
                <a:effectLst/>
              </c:spPr>
              <c:txPr>
                <a:bodyPr/>
                <a:lstStyle/>
                <a:p>
                  <a:pPr>
                    <a:defRPr sz="1100" b="1">
                      <a:solidFill>
                        <a:schemeClr val="accent1">
                          <a:lumMod val="40000"/>
                          <a:lumOff val="6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0-ED30-4442-ACC3-421FA7EEB255}"/>
                </c:ext>
              </c:extLst>
            </c:dLbl>
            <c:dLbl>
              <c:idx val="1"/>
              <c:spPr>
                <a:noFill/>
                <a:ln>
                  <a:noFill/>
                </a:ln>
                <a:effectLst/>
              </c:spPr>
              <c:txPr>
                <a:bodyPr/>
                <a:lstStyle/>
                <a:p>
                  <a:pPr>
                    <a:defRPr sz="1100" b="1">
                      <a:solidFill>
                        <a:schemeClr val="accent1">
                          <a:lumMod val="60000"/>
                          <a:lumOff val="4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1-ED30-4442-ACC3-421FA7EEB255}"/>
                </c:ext>
              </c:extLst>
            </c:dLbl>
            <c:dLbl>
              <c:idx val="3"/>
              <c:spPr>
                <a:noFill/>
                <a:ln>
                  <a:noFill/>
                </a:ln>
                <a:effectLst/>
              </c:spPr>
              <c:txPr>
                <a:bodyPr/>
                <a:lstStyle/>
                <a:p>
                  <a:pPr>
                    <a:defRPr sz="1100" b="1">
                      <a:solidFill>
                        <a:schemeClr val="accent1">
                          <a:lumMod val="75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0-AABF-42D4-A3D2-972DEA8869FD}"/>
                </c:ext>
              </c:extLst>
            </c:dLbl>
            <c:dLbl>
              <c:idx val="4"/>
              <c:spPr>
                <a:noFill/>
                <a:ln>
                  <a:noFill/>
                </a:ln>
                <a:effectLst/>
              </c:spPr>
              <c:txPr>
                <a:bodyPr/>
                <a:lstStyle/>
                <a:p>
                  <a:pPr>
                    <a:defRPr sz="1100" b="1">
                      <a:solidFill>
                        <a:schemeClr val="accent1">
                          <a:lumMod val="5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4-ED30-4442-ACC3-421FA7EEB255}"/>
                </c:ext>
              </c:extLst>
            </c:dLbl>
            <c:spPr>
              <a:noFill/>
              <a:ln>
                <a:noFill/>
              </a:ln>
              <a:effectLst/>
            </c:spPr>
            <c:txPr>
              <a:bodyPr/>
              <a:lstStyle/>
              <a:p>
                <a:pPr>
                  <a:defRPr sz="1100" b="1">
                    <a:solidFill>
                      <a:schemeClr val="accent1"/>
                    </a:solidFill>
                    <a:latin typeface="+mn-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Moins de 2 000 hab</c:v>
                </c:pt>
                <c:pt idx="1">
                  <c:v>De 2 000 à moins 
de 20 000 hab</c:v>
                </c:pt>
                <c:pt idx="2">
                  <c:v>De 20 000 à moins 
de 100 000 hab</c:v>
                </c:pt>
                <c:pt idx="3">
                  <c:v>Plus de
100 000 hab</c:v>
                </c:pt>
                <c:pt idx="4">
                  <c:v>Agglo parisienne</c:v>
                </c:pt>
              </c:strCache>
            </c:strRef>
          </c:cat>
          <c:val>
            <c:numRef>
              <c:f>Feuil1!$B$2:$B$6</c:f>
              <c:numCache>
                <c:formatCode>0%;;\-</c:formatCode>
                <c:ptCount val="5"/>
                <c:pt idx="0">
                  <c:v>0.2</c:v>
                </c:pt>
                <c:pt idx="1">
                  <c:v>0.2</c:v>
                </c:pt>
                <c:pt idx="2">
                  <c:v>0.14000000000000001</c:v>
                </c:pt>
                <c:pt idx="3">
                  <c:v>0.28999999999999998</c:v>
                </c:pt>
                <c:pt idx="4">
                  <c:v>0.17</c:v>
                </c:pt>
              </c:numCache>
            </c:numRef>
          </c:val>
          <c:extLst>
            <c:ext xmlns:c16="http://schemas.microsoft.com/office/drawing/2014/chart" uri="{C3380CC4-5D6E-409C-BE32-E72D297353CC}">
              <c16:uniqueId val="{00000005-ED30-4442-ACC3-421FA7EEB255}"/>
            </c:ext>
          </c:extLst>
        </c:ser>
        <c:dLbls>
          <c:showLegendKey val="0"/>
          <c:showVal val="0"/>
          <c:showCatName val="0"/>
          <c:showSerName val="0"/>
          <c:showPercent val="0"/>
          <c:showBubbleSize val="0"/>
        </c:dLbls>
        <c:gapWidth val="150"/>
        <c:axId val="203171328"/>
        <c:axId val="203172864"/>
      </c:barChart>
      <c:catAx>
        <c:axId val="203171328"/>
        <c:scaling>
          <c:orientation val="minMax"/>
        </c:scaling>
        <c:delete val="0"/>
        <c:axPos val="b"/>
        <c:numFmt formatCode="General" sourceLinked="1"/>
        <c:majorTickMark val="out"/>
        <c:minorTickMark val="none"/>
        <c:tickLblPos val="nextTo"/>
        <c:spPr>
          <a:ln>
            <a:noFill/>
          </a:ln>
        </c:spPr>
        <c:txPr>
          <a:bodyPr/>
          <a:lstStyle/>
          <a:p>
            <a:pPr>
              <a:defRPr sz="700">
                <a:solidFill>
                  <a:schemeClr val="tx1">
                    <a:lumMod val="65000"/>
                    <a:lumOff val="35000"/>
                  </a:schemeClr>
                </a:solidFill>
                <a:latin typeface="+mn-lt"/>
              </a:defRPr>
            </a:pPr>
            <a:endParaRPr lang="fr-FR"/>
          </a:p>
        </c:txPr>
        <c:crossAx val="203172864"/>
        <c:crosses val="autoZero"/>
        <c:auto val="1"/>
        <c:lblAlgn val="ctr"/>
        <c:lblOffset val="100"/>
        <c:noMultiLvlLbl val="0"/>
      </c:catAx>
      <c:valAx>
        <c:axId val="203172864"/>
        <c:scaling>
          <c:orientation val="minMax"/>
          <c:max val="0.4"/>
        </c:scaling>
        <c:delete val="1"/>
        <c:axPos val="l"/>
        <c:numFmt formatCode="0%;;\-" sourceLinked="1"/>
        <c:majorTickMark val="out"/>
        <c:minorTickMark val="none"/>
        <c:tickLblPos val="nextTo"/>
        <c:crossAx val="203171328"/>
        <c:crosses val="autoZero"/>
        <c:crossBetween val="between"/>
      </c:valAx>
    </c:plotArea>
    <c:plotVisOnly val="1"/>
    <c:dispBlanksAs val="gap"/>
    <c:showDLblsOverMax val="0"/>
  </c:chart>
  <c:txPr>
    <a:bodyPr/>
    <a:lstStyle/>
    <a:p>
      <a:pPr>
        <a:defRPr sz="1000" u="none"/>
      </a:pPr>
      <a:endParaRPr lang="fr-FR"/>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757826599881186E-2"/>
          <c:y val="4.8834007951868381E-2"/>
          <c:w val="0.92085104183383426"/>
          <c:h val="0.78140650487784669"/>
        </c:manualLayout>
      </c:layout>
      <c:barChart>
        <c:barDir val="col"/>
        <c:grouping val="clustered"/>
        <c:varyColors val="0"/>
        <c:ser>
          <c:idx val="0"/>
          <c:order val="0"/>
          <c:tx>
            <c:strRef>
              <c:f>Feuil1!$B$1</c:f>
              <c:strCache>
                <c:ptCount val="1"/>
                <c:pt idx="0">
                  <c:v>Série 1</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A306-4D01-83C3-5FCCC8CA9404}"/>
              </c:ext>
            </c:extLst>
          </c:dPt>
          <c:dPt>
            <c:idx val="1"/>
            <c:invertIfNegative val="0"/>
            <c:bubble3D val="0"/>
            <c:extLst>
              <c:ext xmlns:c16="http://schemas.microsoft.com/office/drawing/2014/chart" uri="{C3380CC4-5D6E-409C-BE32-E72D297353CC}">
                <c16:uniqueId val="{00000001-A306-4D01-83C3-5FCCC8CA9404}"/>
              </c:ext>
            </c:extLst>
          </c:dPt>
          <c:dPt>
            <c:idx val="2"/>
            <c:invertIfNegative val="0"/>
            <c:bubble3D val="0"/>
            <c:spPr>
              <a:solidFill>
                <a:schemeClr val="accent1">
                  <a:lumMod val="40000"/>
                  <a:lumOff val="60000"/>
                </a:schemeClr>
              </a:solidFill>
            </c:spPr>
            <c:extLst>
              <c:ext xmlns:c16="http://schemas.microsoft.com/office/drawing/2014/chart" uri="{C3380CC4-5D6E-409C-BE32-E72D297353CC}">
                <c16:uniqueId val="{00000003-A306-4D01-83C3-5FCCC8CA9404}"/>
              </c:ext>
            </c:extLst>
          </c:dPt>
          <c:dPt>
            <c:idx val="3"/>
            <c:invertIfNegative val="0"/>
            <c:bubble3D val="0"/>
            <c:spPr>
              <a:solidFill>
                <a:schemeClr val="accent1">
                  <a:lumMod val="40000"/>
                  <a:lumOff val="60000"/>
                </a:schemeClr>
              </a:solidFill>
            </c:spPr>
            <c:extLst>
              <c:ext xmlns:c16="http://schemas.microsoft.com/office/drawing/2014/chart" uri="{C3380CC4-5D6E-409C-BE32-E72D297353CC}">
                <c16:uniqueId val="{00000005-A306-4D01-83C3-5FCCC8CA9404}"/>
              </c:ext>
            </c:extLst>
          </c:dPt>
          <c:dPt>
            <c:idx val="4"/>
            <c:invertIfNegative val="0"/>
            <c:bubble3D val="0"/>
            <c:spPr>
              <a:solidFill>
                <a:schemeClr val="accent1">
                  <a:lumMod val="40000"/>
                  <a:lumOff val="60000"/>
                </a:schemeClr>
              </a:solidFill>
            </c:spPr>
            <c:extLst>
              <c:ext xmlns:c16="http://schemas.microsoft.com/office/drawing/2014/chart" uri="{C3380CC4-5D6E-409C-BE32-E72D297353CC}">
                <c16:uniqueId val="{00000007-A306-4D01-83C3-5FCCC8CA9404}"/>
              </c:ext>
            </c:extLst>
          </c:dPt>
          <c:dLbls>
            <c:dLbl>
              <c:idx val="2"/>
              <c:spPr>
                <a:noFill/>
                <a:ln>
                  <a:noFill/>
                </a:ln>
                <a:effectLst/>
              </c:spPr>
              <c:txPr>
                <a:bodyPr/>
                <a:lstStyle/>
                <a:p>
                  <a:pPr>
                    <a:defRPr sz="1100" b="1">
                      <a:solidFill>
                        <a:schemeClr val="accent1">
                          <a:lumMod val="40000"/>
                          <a:lumOff val="6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3-A306-4D01-83C3-5FCCC8CA9404}"/>
                </c:ext>
              </c:extLst>
            </c:dLbl>
            <c:dLbl>
              <c:idx val="3"/>
              <c:spPr>
                <a:noFill/>
                <a:ln>
                  <a:noFill/>
                </a:ln>
                <a:effectLst/>
              </c:spPr>
              <c:txPr>
                <a:bodyPr/>
                <a:lstStyle/>
                <a:p>
                  <a:pPr>
                    <a:defRPr sz="1100" b="1">
                      <a:solidFill>
                        <a:schemeClr val="accent1">
                          <a:lumMod val="40000"/>
                          <a:lumOff val="6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5-A306-4D01-83C3-5FCCC8CA9404}"/>
                </c:ext>
              </c:extLst>
            </c:dLbl>
            <c:dLbl>
              <c:idx val="4"/>
              <c:spPr>
                <a:noFill/>
                <a:ln>
                  <a:noFill/>
                </a:ln>
                <a:effectLst/>
              </c:spPr>
              <c:txPr>
                <a:bodyPr/>
                <a:lstStyle/>
                <a:p>
                  <a:pPr>
                    <a:defRPr sz="1100" b="1">
                      <a:solidFill>
                        <a:schemeClr val="accent1">
                          <a:lumMod val="40000"/>
                          <a:lumOff val="6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7-A306-4D01-83C3-5FCCC8CA9404}"/>
                </c:ext>
              </c:extLst>
            </c:dLbl>
            <c:spPr>
              <a:noFill/>
              <a:ln>
                <a:noFill/>
              </a:ln>
              <a:effectLst/>
            </c:spPr>
            <c:txPr>
              <a:bodyPr/>
              <a:lstStyle/>
              <a:p>
                <a:pPr>
                  <a:defRPr sz="1100" b="1">
                    <a:solidFill>
                      <a:schemeClr val="accent1"/>
                    </a:solidFill>
                    <a:latin typeface="+mn-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Feuil1!$A$2:$A$3</c:f>
              <c:strCache>
                <c:ptCount val="2"/>
                <c:pt idx="0">
                  <c:v>13 ans</c:v>
                </c:pt>
                <c:pt idx="1">
                  <c:v>14 ans</c:v>
                </c:pt>
              </c:strCache>
            </c:strRef>
          </c:cat>
          <c:val>
            <c:numRef>
              <c:f>Feuil1!$B$2:$B$3</c:f>
              <c:numCache>
                <c:formatCode>0%;;\-</c:formatCode>
                <c:ptCount val="2"/>
                <c:pt idx="0">
                  <c:v>0.52</c:v>
                </c:pt>
                <c:pt idx="1">
                  <c:v>0.48</c:v>
                </c:pt>
              </c:numCache>
            </c:numRef>
          </c:val>
          <c:extLst>
            <c:ext xmlns:c16="http://schemas.microsoft.com/office/drawing/2014/chart" uri="{C3380CC4-5D6E-409C-BE32-E72D297353CC}">
              <c16:uniqueId val="{00000008-A306-4D01-83C3-5FCCC8CA9404}"/>
            </c:ext>
          </c:extLst>
        </c:ser>
        <c:dLbls>
          <c:showLegendKey val="0"/>
          <c:showVal val="0"/>
          <c:showCatName val="0"/>
          <c:showSerName val="0"/>
          <c:showPercent val="0"/>
          <c:showBubbleSize val="0"/>
        </c:dLbls>
        <c:gapWidth val="150"/>
        <c:axId val="203116928"/>
        <c:axId val="203228288"/>
      </c:barChart>
      <c:catAx>
        <c:axId val="203116928"/>
        <c:scaling>
          <c:orientation val="minMax"/>
        </c:scaling>
        <c:delete val="0"/>
        <c:axPos val="b"/>
        <c:numFmt formatCode="General" sourceLinked="0"/>
        <c:majorTickMark val="out"/>
        <c:minorTickMark val="none"/>
        <c:tickLblPos val="nextTo"/>
        <c:spPr>
          <a:ln>
            <a:noFill/>
          </a:ln>
        </c:spPr>
        <c:txPr>
          <a:bodyPr/>
          <a:lstStyle/>
          <a:p>
            <a:pPr>
              <a:defRPr sz="700">
                <a:solidFill>
                  <a:schemeClr val="tx1">
                    <a:lumMod val="65000"/>
                    <a:lumOff val="35000"/>
                  </a:schemeClr>
                </a:solidFill>
                <a:latin typeface="+mn-lt"/>
              </a:defRPr>
            </a:pPr>
            <a:endParaRPr lang="fr-FR"/>
          </a:p>
        </c:txPr>
        <c:crossAx val="203228288"/>
        <c:crosses val="autoZero"/>
        <c:auto val="1"/>
        <c:lblAlgn val="ctr"/>
        <c:lblOffset val="100"/>
        <c:noMultiLvlLbl val="0"/>
      </c:catAx>
      <c:valAx>
        <c:axId val="203228288"/>
        <c:scaling>
          <c:orientation val="minMax"/>
          <c:max val="1"/>
        </c:scaling>
        <c:delete val="1"/>
        <c:axPos val="l"/>
        <c:numFmt formatCode="0%;;\-" sourceLinked="1"/>
        <c:majorTickMark val="out"/>
        <c:minorTickMark val="none"/>
        <c:tickLblPos val="nextTo"/>
        <c:crossAx val="203116928"/>
        <c:crosses val="autoZero"/>
        <c:crossBetween val="between"/>
      </c:valAx>
    </c:plotArea>
    <c:plotVisOnly val="1"/>
    <c:dispBlanksAs val="gap"/>
    <c:showDLblsOverMax val="0"/>
  </c:chart>
  <c:txPr>
    <a:bodyPr/>
    <a:lstStyle/>
    <a:p>
      <a:pPr>
        <a:defRPr sz="1000"/>
      </a:pPr>
      <a:endParaRPr lang="fr-FR"/>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161292384320007E-2"/>
          <c:y val="0.29478502708702314"/>
          <c:w val="0.92167741523135993"/>
          <c:h val="0.51574859641249926"/>
        </c:manualLayout>
      </c:layout>
      <c:barChart>
        <c:barDir val="col"/>
        <c:grouping val="clustered"/>
        <c:varyColors val="0"/>
        <c:ser>
          <c:idx val="0"/>
          <c:order val="0"/>
          <c:tx>
            <c:strRef>
              <c:f>Feuil1!$B$1</c:f>
              <c:strCache>
                <c:ptCount val="1"/>
                <c:pt idx="0">
                  <c:v>Série 1</c:v>
                </c:pt>
              </c:strCache>
            </c:strRef>
          </c:tx>
          <c:spPr>
            <a:solidFill>
              <a:schemeClr val="accent1"/>
            </a:solidFill>
          </c:spPr>
          <c:invertIfNegative val="0"/>
          <c:dPt>
            <c:idx val="0"/>
            <c:invertIfNegative val="0"/>
            <c:bubble3D val="0"/>
            <c:spPr>
              <a:solidFill>
                <a:schemeClr val="accent1">
                  <a:lumMod val="60000"/>
                  <a:lumOff val="40000"/>
                </a:schemeClr>
              </a:solidFill>
            </c:spPr>
            <c:extLst>
              <c:ext xmlns:c16="http://schemas.microsoft.com/office/drawing/2014/chart" uri="{C3380CC4-5D6E-409C-BE32-E72D297353CC}">
                <c16:uniqueId val="{00000001-C98F-49CD-ABC6-A467D64306BA}"/>
              </c:ext>
            </c:extLst>
          </c:dPt>
          <c:dPt>
            <c:idx val="1"/>
            <c:invertIfNegative val="0"/>
            <c:bubble3D val="0"/>
            <c:extLst>
              <c:ext xmlns:c16="http://schemas.microsoft.com/office/drawing/2014/chart" uri="{C3380CC4-5D6E-409C-BE32-E72D297353CC}">
                <c16:uniqueId val="{00000002-C98F-49CD-ABC6-A467D64306BA}"/>
              </c:ext>
            </c:extLst>
          </c:dPt>
          <c:dPt>
            <c:idx val="2"/>
            <c:invertIfNegative val="0"/>
            <c:bubble3D val="0"/>
            <c:spPr>
              <a:solidFill>
                <a:schemeClr val="accent1">
                  <a:lumMod val="75000"/>
                </a:schemeClr>
              </a:solidFill>
            </c:spPr>
            <c:extLst>
              <c:ext xmlns:c16="http://schemas.microsoft.com/office/drawing/2014/chart" uri="{C3380CC4-5D6E-409C-BE32-E72D297353CC}">
                <c16:uniqueId val="{00000006-C98F-49CD-ABC6-A467D64306BA}"/>
              </c:ext>
            </c:extLst>
          </c:dPt>
          <c:dPt>
            <c:idx val="3"/>
            <c:invertIfNegative val="0"/>
            <c:bubble3D val="0"/>
            <c:spPr>
              <a:solidFill>
                <a:schemeClr val="accent1">
                  <a:lumMod val="50000"/>
                </a:schemeClr>
              </a:solidFill>
            </c:spPr>
            <c:extLst>
              <c:ext xmlns:c16="http://schemas.microsoft.com/office/drawing/2014/chart" uri="{C3380CC4-5D6E-409C-BE32-E72D297353CC}">
                <c16:uniqueId val="{00000003-C98F-49CD-ABC6-A467D64306BA}"/>
              </c:ext>
            </c:extLst>
          </c:dPt>
          <c:dPt>
            <c:idx val="4"/>
            <c:invertIfNegative val="0"/>
            <c:bubble3D val="0"/>
            <c:extLst>
              <c:ext xmlns:c16="http://schemas.microsoft.com/office/drawing/2014/chart" uri="{C3380CC4-5D6E-409C-BE32-E72D297353CC}">
                <c16:uniqueId val="{00000004-C98F-49CD-ABC6-A467D64306BA}"/>
              </c:ext>
            </c:extLst>
          </c:dPt>
          <c:dLbls>
            <c:dLbl>
              <c:idx val="0"/>
              <c:spPr>
                <a:noFill/>
                <a:ln>
                  <a:noFill/>
                </a:ln>
                <a:effectLst/>
              </c:spPr>
              <c:txPr>
                <a:bodyPr/>
                <a:lstStyle/>
                <a:p>
                  <a:pPr>
                    <a:defRPr sz="1100" b="1">
                      <a:solidFill>
                        <a:schemeClr val="accent1">
                          <a:lumMod val="60000"/>
                          <a:lumOff val="4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1-C98F-49CD-ABC6-A467D64306BA}"/>
                </c:ext>
              </c:extLst>
            </c:dLbl>
            <c:dLbl>
              <c:idx val="2"/>
              <c:spPr>
                <a:noFill/>
                <a:ln>
                  <a:noFill/>
                </a:ln>
                <a:effectLst/>
              </c:spPr>
              <c:txPr>
                <a:bodyPr/>
                <a:lstStyle/>
                <a:p>
                  <a:pPr>
                    <a:defRPr sz="1100" b="1">
                      <a:solidFill>
                        <a:schemeClr val="accent1">
                          <a:lumMod val="75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6-C98F-49CD-ABC6-A467D64306BA}"/>
                </c:ext>
              </c:extLst>
            </c:dLbl>
            <c:dLbl>
              <c:idx val="3"/>
              <c:spPr>
                <a:noFill/>
                <a:ln>
                  <a:noFill/>
                </a:ln>
                <a:effectLst/>
              </c:spPr>
              <c:txPr>
                <a:bodyPr/>
                <a:lstStyle/>
                <a:p>
                  <a:pPr>
                    <a:defRPr sz="1100" b="1">
                      <a:solidFill>
                        <a:schemeClr val="accent1">
                          <a:lumMod val="5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3-C98F-49CD-ABC6-A467D64306BA}"/>
                </c:ext>
              </c:extLst>
            </c:dLbl>
            <c:spPr>
              <a:noFill/>
              <a:ln>
                <a:noFill/>
              </a:ln>
              <a:effectLst/>
            </c:spPr>
            <c:txPr>
              <a:bodyPr/>
              <a:lstStyle/>
              <a:p>
                <a:pPr>
                  <a:defRPr sz="1100" b="1">
                    <a:solidFill>
                      <a:schemeClr val="accent1"/>
                    </a:solidFill>
                    <a:latin typeface="+mn-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Cinquième</c:v>
                </c:pt>
                <c:pt idx="1">
                  <c:v>Quatrième</c:v>
                </c:pt>
                <c:pt idx="2">
                  <c:v>Troisième</c:v>
                </c:pt>
                <c:pt idx="3">
                  <c:v>Seconde</c:v>
                </c:pt>
              </c:strCache>
            </c:strRef>
          </c:cat>
          <c:val>
            <c:numRef>
              <c:f>Feuil1!$B$2:$B$5</c:f>
              <c:numCache>
                <c:formatCode>0%;;\-</c:formatCode>
                <c:ptCount val="4"/>
                <c:pt idx="0">
                  <c:v>0.1</c:v>
                </c:pt>
                <c:pt idx="1">
                  <c:v>0.47</c:v>
                </c:pt>
                <c:pt idx="2">
                  <c:v>0.39</c:v>
                </c:pt>
                <c:pt idx="3">
                  <c:v>0.04</c:v>
                </c:pt>
              </c:numCache>
            </c:numRef>
          </c:val>
          <c:extLst>
            <c:ext xmlns:c16="http://schemas.microsoft.com/office/drawing/2014/chart" uri="{C3380CC4-5D6E-409C-BE32-E72D297353CC}">
              <c16:uniqueId val="{00000005-C98F-49CD-ABC6-A467D64306BA}"/>
            </c:ext>
          </c:extLst>
        </c:ser>
        <c:dLbls>
          <c:showLegendKey val="0"/>
          <c:showVal val="0"/>
          <c:showCatName val="0"/>
          <c:showSerName val="0"/>
          <c:showPercent val="0"/>
          <c:showBubbleSize val="0"/>
        </c:dLbls>
        <c:gapWidth val="150"/>
        <c:axId val="203116928"/>
        <c:axId val="203228288"/>
      </c:barChart>
      <c:catAx>
        <c:axId val="203116928"/>
        <c:scaling>
          <c:orientation val="minMax"/>
        </c:scaling>
        <c:delete val="0"/>
        <c:axPos val="b"/>
        <c:numFmt formatCode="General" sourceLinked="0"/>
        <c:majorTickMark val="out"/>
        <c:minorTickMark val="none"/>
        <c:tickLblPos val="nextTo"/>
        <c:spPr>
          <a:ln>
            <a:noFill/>
          </a:ln>
        </c:spPr>
        <c:txPr>
          <a:bodyPr/>
          <a:lstStyle/>
          <a:p>
            <a:pPr>
              <a:defRPr sz="700">
                <a:solidFill>
                  <a:schemeClr val="tx1">
                    <a:lumMod val="65000"/>
                    <a:lumOff val="35000"/>
                  </a:schemeClr>
                </a:solidFill>
                <a:latin typeface="+mn-lt"/>
              </a:defRPr>
            </a:pPr>
            <a:endParaRPr lang="fr-FR"/>
          </a:p>
        </c:txPr>
        <c:crossAx val="203228288"/>
        <c:crosses val="autoZero"/>
        <c:auto val="1"/>
        <c:lblAlgn val="ctr"/>
        <c:lblOffset val="100"/>
        <c:noMultiLvlLbl val="0"/>
      </c:catAx>
      <c:valAx>
        <c:axId val="203228288"/>
        <c:scaling>
          <c:orientation val="minMax"/>
          <c:max val="0.55000000000000004"/>
        </c:scaling>
        <c:delete val="1"/>
        <c:axPos val="l"/>
        <c:numFmt formatCode="0%;;\-" sourceLinked="1"/>
        <c:majorTickMark val="out"/>
        <c:minorTickMark val="none"/>
        <c:tickLblPos val="nextTo"/>
        <c:crossAx val="203116928"/>
        <c:crosses val="autoZero"/>
        <c:crossBetween val="between"/>
      </c:valAx>
    </c:plotArea>
    <c:plotVisOnly val="1"/>
    <c:dispBlanksAs val="gap"/>
    <c:showDLblsOverMax val="0"/>
  </c:chart>
  <c:txPr>
    <a:bodyPr/>
    <a:lstStyle/>
    <a:p>
      <a:pPr>
        <a:defRPr sz="1000"/>
      </a:pPr>
      <a:endParaRPr lang="fr-FR"/>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9063297547736"/>
          <c:y val="0.22328711060675474"/>
          <c:w val="0.77342112659568973"/>
          <c:h val="0.62375042411300474"/>
        </c:manualLayout>
      </c:layout>
      <c:doughnutChart>
        <c:varyColors val="1"/>
        <c:ser>
          <c:idx val="0"/>
          <c:order val="0"/>
          <c:tx>
            <c:strRef>
              <c:f>Feuil1!$B$1</c:f>
              <c:strCache>
                <c:ptCount val="1"/>
                <c:pt idx="0">
                  <c:v>Ventes</c:v>
                </c:pt>
              </c:strCache>
            </c:strRef>
          </c:tx>
          <c:spPr>
            <a:solidFill>
              <a:schemeClr val="accent1">
                <a:lumMod val="50000"/>
              </a:schemeClr>
            </a:solidFill>
            <a:ln>
              <a:solidFill>
                <a:schemeClr val="bg1"/>
              </a:solidFill>
            </a:ln>
          </c:spPr>
          <c:dPt>
            <c:idx val="0"/>
            <c:bubble3D val="0"/>
            <c:extLst>
              <c:ext xmlns:c16="http://schemas.microsoft.com/office/drawing/2014/chart" uri="{C3380CC4-5D6E-409C-BE32-E72D297353CC}">
                <c16:uniqueId val="{00000000-F5FA-45C3-B31F-DFA7C9816517}"/>
              </c:ext>
            </c:extLst>
          </c:dPt>
          <c:dPt>
            <c:idx val="1"/>
            <c:bubble3D val="0"/>
            <c:spPr>
              <a:solidFill>
                <a:schemeClr val="accent1">
                  <a:lumMod val="40000"/>
                  <a:lumOff val="60000"/>
                </a:schemeClr>
              </a:solidFill>
              <a:ln>
                <a:solidFill>
                  <a:schemeClr val="bg1"/>
                </a:solidFill>
              </a:ln>
            </c:spPr>
            <c:extLst>
              <c:ext xmlns:c16="http://schemas.microsoft.com/office/drawing/2014/chart" uri="{C3380CC4-5D6E-409C-BE32-E72D297353CC}">
                <c16:uniqueId val="{00000002-F5FA-45C3-B31F-DFA7C9816517}"/>
              </c:ext>
            </c:extLst>
          </c:dPt>
          <c:dPt>
            <c:idx val="2"/>
            <c:bubble3D val="0"/>
            <c:spPr>
              <a:solidFill>
                <a:schemeClr val="accent1"/>
              </a:solidFill>
              <a:ln>
                <a:solidFill>
                  <a:schemeClr val="bg1"/>
                </a:solidFill>
              </a:ln>
            </c:spPr>
            <c:extLst>
              <c:ext xmlns:c16="http://schemas.microsoft.com/office/drawing/2014/chart" uri="{C3380CC4-5D6E-409C-BE32-E72D297353CC}">
                <c16:uniqueId val="{00000004-F5FA-45C3-B31F-DFA7C9816517}"/>
              </c:ext>
            </c:extLst>
          </c:dPt>
          <c:dLbls>
            <c:dLbl>
              <c:idx val="2"/>
              <c:spPr>
                <a:noFill/>
                <a:ln>
                  <a:noFill/>
                </a:ln>
                <a:effectLst/>
              </c:spPr>
              <c:txPr>
                <a:bodyPr wrap="square" lIns="38100" tIns="19050" rIns="38100" bIns="19050" anchor="ctr" anchorCtr="0">
                  <a:spAutoFit/>
                </a:bodyPr>
                <a:lstStyle/>
                <a:p>
                  <a:pPr algn="ctr">
                    <a:defRPr lang="en-US" sz="6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4-F5FA-45C3-B31F-DFA7C9816517}"/>
                </c:ext>
              </c:extLst>
            </c:dLbl>
            <c:spPr>
              <a:noFill/>
              <a:ln>
                <a:noFill/>
              </a:ln>
              <a:effectLst/>
            </c:spPr>
            <c:txPr>
              <a:bodyPr wrap="square" lIns="38100" tIns="19050" rIns="38100" bIns="19050" anchor="ctr" anchorCtr="0">
                <a:spAutoFit/>
              </a:bodyPr>
              <a:lstStyle/>
              <a:p>
                <a:pPr algn="ctr">
                  <a:defRPr lang="en-US" sz="10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extLst>
              <c:ext xmlns:c15="http://schemas.microsoft.com/office/drawing/2012/chart" uri="{CE6537A1-D6FC-4f65-9D91-7224C49458BB}"/>
            </c:extLst>
          </c:dLbls>
          <c:cat>
            <c:strRef>
              <c:f>Feuil1!$A$2:$A$4</c:f>
              <c:strCache>
                <c:ptCount val="3"/>
                <c:pt idx="0">
                  <c:v>CSP+</c:v>
                </c:pt>
                <c:pt idx="1">
                  <c:v>CSP-</c:v>
                </c:pt>
                <c:pt idx="2">
                  <c:v>Inactifs</c:v>
                </c:pt>
              </c:strCache>
            </c:strRef>
          </c:cat>
          <c:val>
            <c:numRef>
              <c:f>Feuil1!$B$2:$B$4</c:f>
              <c:numCache>
                <c:formatCode>0%</c:formatCode>
                <c:ptCount val="3"/>
                <c:pt idx="0">
                  <c:v>0.5</c:v>
                </c:pt>
                <c:pt idx="1">
                  <c:v>0.45</c:v>
                </c:pt>
                <c:pt idx="2">
                  <c:v>0.05</c:v>
                </c:pt>
              </c:numCache>
            </c:numRef>
          </c:val>
          <c:extLst>
            <c:ext xmlns:c16="http://schemas.microsoft.com/office/drawing/2014/chart" uri="{C3380CC4-5D6E-409C-BE32-E72D297353CC}">
              <c16:uniqueId val="{00000003-F5FA-45C3-B31F-DFA7C9816517}"/>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18006551812860355"/>
          <c:y val="0.8456698301822777"/>
          <c:w val="0.6552805199142191"/>
          <c:h val="0.11042608740657534"/>
        </c:manualLayout>
      </c:layout>
      <c:overlay val="0"/>
      <c:txPr>
        <a:bodyPr/>
        <a:lstStyle/>
        <a:p>
          <a:pPr>
            <a:defRPr sz="700">
              <a:solidFill>
                <a:schemeClr val="tx1">
                  <a:lumMod val="65000"/>
                  <a:lumOff val="35000"/>
                </a:schemeClr>
              </a:solidFill>
            </a:defRPr>
          </a:pPr>
          <a:endParaRPr lang="fr-FR"/>
        </a:p>
      </c:txPr>
    </c:legend>
    <c:plotVisOnly val="1"/>
    <c:dispBlanksAs val="zero"/>
    <c:showDLblsOverMax val="0"/>
  </c:chart>
  <c:txPr>
    <a:bodyPr/>
    <a:lstStyle/>
    <a:p>
      <a:pPr>
        <a:defRPr sz="1800"/>
      </a:pPr>
      <a:endParaRPr lang="fr-FR"/>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161292384320007E-2"/>
          <c:y val="0.29478502708702314"/>
          <c:w val="0.92167741523135993"/>
          <c:h val="0.51574859641249926"/>
        </c:manualLayout>
      </c:layout>
      <c:barChart>
        <c:barDir val="col"/>
        <c:grouping val="clustered"/>
        <c:varyColors val="0"/>
        <c:ser>
          <c:idx val="0"/>
          <c:order val="0"/>
          <c:tx>
            <c:strRef>
              <c:f>Feuil1!$B$1</c:f>
              <c:strCache>
                <c:ptCount val="1"/>
                <c:pt idx="0">
                  <c:v>Série 1</c:v>
                </c:pt>
              </c:strCache>
            </c:strRef>
          </c:tx>
          <c:spPr>
            <a:solidFill>
              <a:schemeClr val="accent1"/>
            </a:solidFill>
          </c:spPr>
          <c:invertIfNegative val="0"/>
          <c:dPt>
            <c:idx val="0"/>
            <c:invertIfNegative val="0"/>
            <c:bubble3D val="0"/>
            <c:spPr>
              <a:solidFill>
                <a:schemeClr val="accent1">
                  <a:lumMod val="50000"/>
                </a:schemeClr>
              </a:solidFill>
            </c:spPr>
            <c:extLst>
              <c:ext xmlns:c16="http://schemas.microsoft.com/office/drawing/2014/chart" uri="{C3380CC4-5D6E-409C-BE32-E72D297353CC}">
                <c16:uniqueId val="{00000000-C65F-4E24-AD7E-C4C9B20B3CAB}"/>
              </c:ext>
            </c:extLst>
          </c:dPt>
          <c:dPt>
            <c:idx val="1"/>
            <c:invertIfNegative val="0"/>
            <c:bubble3D val="0"/>
            <c:extLst>
              <c:ext xmlns:c16="http://schemas.microsoft.com/office/drawing/2014/chart" uri="{C3380CC4-5D6E-409C-BE32-E72D297353CC}">
                <c16:uniqueId val="{00000001-C65F-4E24-AD7E-C4C9B20B3CAB}"/>
              </c:ext>
            </c:extLst>
          </c:dPt>
          <c:dPt>
            <c:idx val="3"/>
            <c:invertIfNegative val="0"/>
            <c:bubble3D val="0"/>
            <c:extLst>
              <c:ext xmlns:c16="http://schemas.microsoft.com/office/drawing/2014/chart" uri="{C3380CC4-5D6E-409C-BE32-E72D297353CC}">
                <c16:uniqueId val="{00000002-C65F-4E24-AD7E-C4C9B20B3CAB}"/>
              </c:ext>
            </c:extLst>
          </c:dPt>
          <c:dPt>
            <c:idx val="4"/>
            <c:invertIfNegative val="0"/>
            <c:bubble3D val="0"/>
            <c:extLst>
              <c:ext xmlns:c16="http://schemas.microsoft.com/office/drawing/2014/chart" uri="{C3380CC4-5D6E-409C-BE32-E72D297353CC}">
                <c16:uniqueId val="{00000003-C65F-4E24-AD7E-C4C9B20B3CAB}"/>
              </c:ext>
            </c:extLst>
          </c:dPt>
          <c:dLbls>
            <c:dLbl>
              <c:idx val="0"/>
              <c:spPr>
                <a:noFill/>
                <a:ln>
                  <a:noFill/>
                </a:ln>
                <a:effectLst/>
              </c:spPr>
              <c:txPr>
                <a:bodyPr/>
                <a:lstStyle/>
                <a:p>
                  <a:pPr>
                    <a:defRPr sz="1100" b="1">
                      <a:solidFill>
                        <a:schemeClr val="accent1">
                          <a:lumMod val="5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0-C65F-4E24-AD7E-C4C9B20B3CAB}"/>
                </c:ext>
              </c:extLst>
            </c:dLbl>
            <c:spPr>
              <a:noFill/>
              <a:ln>
                <a:noFill/>
              </a:ln>
              <a:effectLst/>
            </c:spPr>
            <c:txPr>
              <a:bodyPr/>
              <a:lstStyle/>
              <a:p>
                <a:pPr>
                  <a:defRPr sz="1100" b="1">
                    <a:solidFill>
                      <a:schemeClr val="accent1"/>
                    </a:solidFill>
                    <a:latin typeface="+mn-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Ile-de-France</c:v>
                </c:pt>
                <c:pt idx="1">
                  <c:v>Nord ouest</c:v>
                </c:pt>
                <c:pt idx="2">
                  <c:v>Nord est</c:v>
                </c:pt>
                <c:pt idx="3">
                  <c:v>Sud ouest</c:v>
                </c:pt>
                <c:pt idx="4">
                  <c:v>Sud est</c:v>
                </c:pt>
              </c:strCache>
            </c:strRef>
          </c:cat>
          <c:val>
            <c:numRef>
              <c:f>Feuil1!$B$2:$B$6</c:f>
              <c:numCache>
                <c:formatCode>0%;;\-</c:formatCode>
                <c:ptCount val="5"/>
                <c:pt idx="0">
                  <c:v>0.19</c:v>
                </c:pt>
                <c:pt idx="1">
                  <c:v>0.24</c:v>
                </c:pt>
                <c:pt idx="2">
                  <c:v>0.23</c:v>
                </c:pt>
                <c:pt idx="3">
                  <c:v>0.1</c:v>
                </c:pt>
                <c:pt idx="4">
                  <c:v>0.24</c:v>
                </c:pt>
              </c:numCache>
            </c:numRef>
          </c:val>
          <c:extLst>
            <c:ext xmlns:c16="http://schemas.microsoft.com/office/drawing/2014/chart" uri="{C3380CC4-5D6E-409C-BE32-E72D297353CC}">
              <c16:uniqueId val="{00000004-C65F-4E24-AD7E-C4C9B20B3CAB}"/>
            </c:ext>
          </c:extLst>
        </c:ser>
        <c:dLbls>
          <c:showLegendKey val="0"/>
          <c:showVal val="0"/>
          <c:showCatName val="0"/>
          <c:showSerName val="0"/>
          <c:showPercent val="0"/>
          <c:showBubbleSize val="0"/>
        </c:dLbls>
        <c:gapWidth val="150"/>
        <c:axId val="203116928"/>
        <c:axId val="203228288"/>
      </c:barChart>
      <c:catAx>
        <c:axId val="203116928"/>
        <c:scaling>
          <c:orientation val="minMax"/>
        </c:scaling>
        <c:delete val="0"/>
        <c:axPos val="b"/>
        <c:numFmt formatCode="General" sourceLinked="0"/>
        <c:majorTickMark val="out"/>
        <c:minorTickMark val="none"/>
        <c:tickLblPos val="nextTo"/>
        <c:spPr>
          <a:ln>
            <a:noFill/>
          </a:ln>
        </c:spPr>
        <c:txPr>
          <a:bodyPr/>
          <a:lstStyle/>
          <a:p>
            <a:pPr>
              <a:defRPr sz="700">
                <a:solidFill>
                  <a:schemeClr val="tx1">
                    <a:lumMod val="65000"/>
                    <a:lumOff val="35000"/>
                  </a:schemeClr>
                </a:solidFill>
                <a:latin typeface="+mn-lt"/>
              </a:defRPr>
            </a:pPr>
            <a:endParaRPr lang="fr-FR"/>
          </a:p>
        </c:txPr>
        <c:crossAx val="203228288"/>
        <c:crosses val="autoZero"/>
        <c:auto val="1"/>
        <c:lblAlgn val="ctr"/>
        <c:lblOffset val="100"/>
        <c:noMultiLvlLbl val="0"/>
      </c:catAx>
      <c:valAx>
        <c:axId val="203228288"/>
        <c:scaling>
          <c:orientation val="minMax"/>
          <c:max val="0.4"/>
        </c:scaling>
        <c:delete val="1"/>
        <c:axPos val="l"/>
        <c:numFmt formatCode="0%;;\-" sourceLinked="1"/>
        <c:majorTickMark val="out"/>
        <c:minorTickMark val="none"/>
        <c:tickLblPos val="nextTo"/>
        <c:crossAx val="203116928"/>
        <c:crosses val="autoZero"/>
        <c:crossBetween val="between"/>
      </c:valAx>
    </c:plotArea>
    <c:plotVisOnly val="1"/>
    <c:dispBlanksAs val="gap"/>
    <c:showDLblsOverMax val="0"/>
  </c:chart>
  <c:txPr>
    <a:bodyPr/>
    <a:lstStyle/>
    <a:p>
      <a:pPr>
        <a:defRPr sz="1000"/>
      </a:pPr>
      <a:endParaRPr lang="fr-FR"/>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12784129667053E-2"/>
          <c:y val="6.4781421187939642E-2"/>
          <c:w val="0.98218721587033297"/>
          <c:h val="0.66725749172862503"/>
        </c:manualLayout>
      </c:layout>
      <c:barChart>
        <c:barDir val="col"/>
        <c:grouping val="clustered"/>
        <c:varyColors val="0"/>
        <c:ser>
          <c:idx val="0"/>
          <c:order val="0"/>
          <c:tx>
            <c:strRef>
              <c:f>Feuil1!$B$1</c:f>
              <c:strCache>
                <c:ptCount val="1"/>
                <c:pt idx="0">
                  <c:v>Série 1</c:v>
                </c:pt>
              </c:strCache>
            </c:strRef>
          </c:tx>
          <c:spPr>
            <a:solidFill>
              <a:schemeClr val="accent1"/>
            </a:solidFill>
          </c:spPr>
          <c:invertIfNegative val="0"/>
          <c:dPt>
            <c:idx val="0"/>
            <c:invertIfNegative val="0"/>
            <c:bubble3D val="0"/>
            <c:spPr>
              <a:solidFill>
                <a:schemeClr val="accent1">
                  <a:lumMod val="40000"/>
                  <a:lumOff val="60000"/>
                </a:schemeClr>
              </a:solidFill>
            </c:spPr>
            <c:extLst>
              <c:ext xmlns:c16="http://schemas.microsoft.com/office/drawing/2014/chart" uri="{C3380CC4-5D6E-409C-BE32-E72D297353CC}">
                <c16:uniqueId val="{00000000-ED30-4442-ACC3-421FA7EEB255}"/>
              </c:ext>
            </c:extLst>
          </c:dPt>
          <c:dPt>
            <c:idx val="1"/>
            <c:invertIfNegative val="0"/>
            <c:bubble3D val="0"/>
            <c:spPr>
              <a:solidFill>
                <a:schemeClr val="accent1">
                  <a:lumMod val="60000"/>
                  <a:lumOff val="40000"/>
                </a:schemeClr>
              </a:solidFill>
            </c:spPr>
            <c:extLst>
              <c:ext xmlns:c16="http://schemas.microsoft.com/office/drawing/2014/chart" uri="{C3380CC4-5D6E-409C-BE32-E72D297353CC}">
                <c16:uniqueId val="{00000001-ED30-4442-ACC3-421FA7EEB255}"/>
              </c:ext>
            </c:extLst>
          </c:dPt>
          <c:dPt>
            <c:idx val="2"/>
            <c:invertIfNegative val="0"/>
            <c:bubble3D val="0"/>
            <c:extLst>
              <c:ext xmlns:c16="http://schemas.microsoft.com/office/drawing/2014/chart" uri="{C3380CC4-5D6E-409C-BE32-E72D297353CC}">
                <c16:uniqueId val="{00000002-ED30-4442-ACC3-421FA7EEB255}"/>
              </c:ext>
            </c:extLst>
          </c:dPt>
          <c:dPt>
            <c:idx val="3"/>
            <c:invertIfNegative val="0"/>
            <c:bubble3D val="0"/>
            <c:spPr>
              <a:solidFill>
                <a:schemeClr val="accent1">
                  <a:lumMod val="75000"/>
                </a:schemeClr>
              </a:solidFill>
            </c:spPr>
            <c:extLst>
              <c:ext xmlns:c16="http://schemas.microsoft.com/office/drawing/2014/chart" uri="{C3380CC4-5D6E-409C-BE32-E72D297353CC}">
                <c16:uniqueId val="{00000000-AABF-42D4-A3D2-972DEA8869FD}"/>
              </c:ext>
            </c:extLst>
          </c:dPt>
          <c:dPt>
            <c:idx val="4"/>
            <c:invertIfNegative val="0"/>
            <c:bubble3D val="0"/>
            <c:spPr>
              <a:solidFill>
                <a:schemeClr val="accent1">
                  <a:lumMod val="50000"/>
                </a:schemeClr>
              </a:solidFill>
            </c:spPr>
            <c:extLst>
              <c:ext xmlns:c16="http://schemas.microsoft.com/office/drawing/2014/chart" uri="{C3380CC4-5D6E-409C-BE32-E72D297353CC}">
                <c16:uniqueId val="{00000004-ED30-4442-ACC3-421FA7EEB255}"/>
              </c:ext>
            </c:extLst>
          </c:dPt>
          <c:dLbls>
            <c:dLbl>
              <c:idx val="0"/>
              <c:spPr>
                <a:noFill/>
                <a:ln>
                  <a:noFill/>
                </a:ln>
                <a:effectLst/>
              </c:spPr>
              <c:txPr>
                <a:bodyPr/>
                <a:lstStyle/>
                <a:p>
                  <a:pPr>
                    <a:defRPr sz="1100" b="1">
                      <a:solidFill>
                        <a:schemeClr val="accent1">
                          <a:lumMod val="40000"/>
                          <a:lumOff val="6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0-ED30-4442-ACC3-421FA7EEB255}"/>
                </c:ext>
              </c:extLst>
            </c:dLbl>
            <c:dLbl>
              <c:idx val="1"/>
              <c:spPr>
                <a:noFill/>
                <a:ln>
                  <a:noFill/>
                </a:ln>
                <a:effectLst/>
              </c:spPr>
              <c:txPr>
                <a:bodyPr/>
                <a:lstStyle/>
                <a:p>
                  <a:pPr>
                    <a:defRPr sz="1100" b="1">
                      <a:solidFill>
                        <a:schemeClr val="accent1">
                          <a:lumMod val="60000"/>
                          <a:lumOff val="4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1-ED30-4442-ACC3-421FA7EEB255}"/>
                </c:ext>
              </c:extLst>
            </c:dLbl>
            <c:dLbl>
              <c:idx val="3"/>
              <c:spPr>
                <a:noFill/>
                <a:ln>
                  <a:noFill/>
                </a:ln>
                <a:effectLst/>
              </c:spPr>
              <c:txPr>
                <a:bodyPr/>
                <a:lstStyle/>
                <a:p>
                  <a:pPr>
                    <a:defRPr sz="1100" b="1">
                      <a:solidFill>
                        <a:schemeClr val="accent1">
                          <a:lumMod val="75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0-AABF-42D4-A3D2-972DEA8869FD}"/>
                </c:ext>
              </c:extLst>
            </c:dLbl>
            <c:dLbl>
              <c:idx val="4"/>
              <c:spPr>
                <a:noFill/>
                <a:ln>
                  <a:noFill/>
                </a:ln>
                <a:effectLst/>
              </c:spPr>
              <c:txPr>
                <a:bodyPr/>
                <a:lstStyle/>
                <a:p>
                  <a:pPr>
                    <a:defRPr sz="1100" b="1">
                      <a:solidFill>
                        <a:schemeClr val="accent1">
                          <a:lumMod val="5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4-ED30-4442-ACC3-421FA7EEB255}"/>
                </c:ext>
              </c:extLst>
            </c:dLbl>
            <c:spPr>
              <a:noFill/>
              <a:ln>
                <a:noFill/>
              </a:ln>
              <a:effectLst/>
            </c:spPr>
            <c:txPr>
              <a:bodyPr/>
              <a:lstStyle/>
              <a:p>
                <a:pPr>
                  <a:defRPr sz="1100" b="1">
                    <a:solidFill>
                      <a:schemeClr val="accent1"/>
                    </a:solidFill>
                    <a:latin typeface="+mn-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Feuil1!$A$2:$A$6</c:f>
              <c:strCache>
                <c:ptCount val="5"/>
                <c:pt idx="0">
                  <c:v>Moins de 2 000 hab</c:v>
                </c:pt>
                <c:pt idx="1">
                  <c:v>De 2 000 à moins 
de 20 000 hab</c:v>
                </c:pt>
                <c:pt idx="2">
                  <c:v>De 20 000 à moins 
de 100 000 hab</c:v>
                </c:pt>
                <c:pt idx="3">
                  <c:v>Plus de
100 000 hab</c:v>
                </c:pt>
                <c:pt idx="4">
                  <c:v>Agglo parisienne</c:v>
                </c:pt>
              </c:strCache>
            </c:strRef>
          </c:cat>
          <c:val>
            <c:numRef>
              <c:f>Feuil1!$B$2:$B$6</c:f>
              <c:numCache>
                <c:formatCode>0%;;\-</c:formatCode>
                <c:ptCount val="5"/>
                <c:pt idx="0">
                  <c:v>0.16</c:v>
                </c:pt>
                <c:pt idx="1">
                  <c:v>0.14000000000000001</c:v>
                </c:pt>
                <c:pt idx="2">
                  <c:v>0.16</c:v>
                </c:pt>
                <c:pt idx="3">
                  <c:v>0.36</c:v>
                </c:pt>
                <c:pt idx="4">
                  <c:v>0.18</c:v>
                </c:pt>
              </c:numCache>
            </c:numRef>
          </c:val>
          <c:extLst>
            <c:ext xmlns:c16="http://schemas.microsoft.com/office/drawing/2014/chart" uri="{C3380CC4-5D6E-409C-BE32-E72D297353CC}">
              <c16:uniqueId val="{00000005-ED30-4442-ACC3-421FA7EEB255}"/>
            </c:ext>
          </c:extLst>
        </c:ser>
        <c:dLbls>
          <c:showLegendKey val="0"/>
          <c:showVal val="0"/>
          <c:showCatName val="0"/>
          <c:showSerName val="0"/>
          <c:showPercent val="0"/>
          <c:showBubbleSize val="0"/>
        </c:dLbls>
        <c:gapWidth val="150"/>
        <c:axId val="203171328"/>
        <c:axId val="203172864"/>
      </c:barChart>
      <c:catAx>
        <c:axId val="203171328"/>
        <c:scaling>
          <c:orientation val="minMax"/>
        </c:scaling>
        <c:delete val="0"/>
        <c:axPos val="b"/>
        <c:numFmt formatCode="General" sourceLinked="1"/>
        <c:majorTickMark val="out"/>
        <c:minorTickMark val="none"/>
        <c:tickLblPos val="nextTo"/>
        <c:spPr>
          <a:ln>
            <a:noFill/>
          </a:ln>
        </c:spPr>
        <c:txPr>
          <a:bodyPr/>
          <a:lstStyle/>
          <a:p>
            <a:pPr>
              <a:defRPr sz="700">
                <a:solidFill>
                  <a:schemeClr val="tx1">
                    <a:lumMod val="65000"/>
                    <a:lumOff val="35000"/>
                  </a:schemeClr>
                </a:solidFill>
                <a:latin typeface="+mn-lt"/>
              </a:defRPr>
            </a:pPr>
            <a:endParaRPr lang="fr-FR"/>
          </a:p>
        </c:txPr>
        <c:crossAx val="203172864"/>
        <c:crosses val="autoZero"/>
        <c:auto val="1"/>
        <c:lblAlgn val="ctr"/>
        <c:lblOffset val="100"/>
        <c:noMultiLvlLbl val="0"/>
      </c:catAx>
      <c:valAx>
        <c:axId val="203172864"/>
        <c:scaling>
          <c:orientation val="minMax"/>
          <c:max val="0.5"/>
        </c:scaling>
        <c:delete val="1"/>
        <c:axPos val="l"/>
        <c:numFmt formatCode="0%;;\-" sourceLinked="1"/>
        <c:majorTickMark val="out"/>
        <c:minorTickMark val="none"/>
        <c:tickLblPos val="nextTo"/>
        <c:crossAx val="203171328"/>
        <c:crosses val="autoZero"/>
        <c:crossBetween val="between"/>
      </c:valAx>
    </c:plotArea>
    <c:plotVisOnly val="1"/>
    <c:dispBlanksAs val="gap"/>
    <c:showDLblsOverMax val="0"/>
  </c:chart>
  <c:txPr>
    <a:bodyPr/>
    <a:lstStyle/>
    <a:p>
      <a:pPr>
        <a:defRPr sz="1000" u="none"/>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25095730247149"/>
          <c:y val="8.2654868364237119E-2"/>
          <c:w val="0.36558793690816871"/>
          <c:h val="0.82139789858382828"/>
        </c:manualLayout>
      </c:layout>
      <c:doughnutChart>
        <c:varyColors val="1"/>
        <c:ser>
          <c:idx val="0"/>
          <c:order val="0"/>
          <c:tx>
            <c:strRef>
              <c:f>Feuil1!$B$1</c:f>
              <c:strCache>
                <c:ptCount val="1"/>
                <c:pt idx="0">
                  <c:v>Colonne1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025A-4561-BEAF-EF2558382A5C}"/>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025A-4561-BEAF-EF2558382A5C}"/>
              </c:ext>
            </c:extLst>
          </c:dPt>
          <c:dPt>
            <c:idx val="2"/>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025A-4561-BEAF-EF2558382A5C}"/>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025A-4561-BEAF-EF2558382A5C}"/>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025A-4561-BEAF-EF2558382A5C}"/>
              </c:ext>
            </c:extLst>
          </c:dPt>
          <c:dLbls>
            <c:dLbl>
              <c:idx val="3"/>
              <c:layout>
                <c:manualLayout>
                  <c:x val="0"/>
                  <c:y val="-3.17903339862450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25A-4561-BEAF-EF2558382A5C}"/>
                </c:ext>
              </c:extLst>
            </c:dLbl>
            <c:dLbl>
              <c:idx val="4"/>
              <c:layout>
                <c:manualLayout>
                  <c:x val="-5.8011917009201025E-2"/>
                  <c:y val="-9.5371001958735144E-2"/>
                </c:manualLayout>
              </c:layout>
              <c:tx>
                <c:rich>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fld id="{064ECC55-1AAD-4245-8E7E-FDF60BBA42D3}" type="VALUE">
                      <a:rPr lang="fr-FR" sz="800" smtClean="0">
                        <a:solidFill>
                          <a:schemeClr val="bg1">
                            <a:lumMod val="65000"/>
                          </a:schemeClr>
                        </a:solidFill>
                      </a:rPr>
                      <a:pPr>
                        <a:defRPr sz="1050" b="1">
                          <a:solidFill>
                            <a:schemeClr val="bg1">
                              <a:lumMod val="65000"/>
                            </a:schemeClr>
                          </a:solidFill>
                        </a:defRPr>
                      </a:pPr>
                      <a:t>[VALEUR]</a:t>
                    </a:fld>
                    <a:r>
                      <a:rPr lang="fr-FR" sz="1050" dirty="0">
                        <a:solidFill>
                          <a:schemeClr val="bg1">
                            <a:lumMod val="65000"/>
                          </a:schemeClr>
                        </a:solidFill>
                      </a:rPr>
                      <a:t> </a:t>
                    </a:r>
                    <a:r>
                      <a:rPr lang="fr-FR" sz="700" b="0" i="1" dirty="0">
                        <a:solidFill>
                          <a:schemeClr val="bg1">
                            <a:lumMod val="65000"/>
                          </a:schemeClr>
                        </a:solidFill>
                      </a:rPr>
                      <a:t>ne se </a:t>
                    </a:r>
                    <a:r>
                      <a:rPr lang="fr-FR" sz="700" b="0" i="1" dirty="0" err="1">
                        <a:solidFill>
                          <a:schemeClr val="bg1">
                            <a:lumMod val="65000"/>
                          </a:schemeClr>
                        </a:solidFill>
                      </a:rPr>
                      <a:t>prononce</a:t>
                    </a:r>
                    <a:r>
                      <a:rPr lang="fr-FR" sz="700" b="0" i="1" dirty="0">
                        <a:solidFill>
                          <a:schemeClr val="bg1">
                            <a:lumMod val="65000"/>
                          </a:schemeClr>
                        </a:solidFill>
                      </a:rPr>
                      <a:t> pas</a:t>
                    </a:r>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25A-4561-BEAF-EF2558382A5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Feuil1!$A$2:$A$5</c:f>
              <c:strCache>
                <c:ptCount val="4"/>
                <c:pt idx="0">
                  <c:v>Très</c:v>
                </c:pt>
                <c:pt idx="1">
                  <c:v>Assez</c:v>
                </c:pt>
                <c:pt idx="2">
                  <c:v>Pas vraiment</c:v>
                </c:pt>
                <c:pt idx="3">
                  <c:v>Pas du tout</c:v>
                </c:pt>
              </c:strCache>
            </c:strRef>
          </c:cat>
          <c:val>
            <c:numRef>
              <c:f>Feuil1!$B$2:$B$5</c:f>
              <c:numCache>
                <c:formatCode>0%</c:formatCode>
                <c:ptCount val="4"/>
                <c:pt idx="0">
                  <c:v>0.05</c:v>
                </c:pt>
                <c:pt idx="1">
                  <c:v>0.3</c:v>
                </c:pt>
                <c:pt idx="2">
                  <c:v>0.56000000000000005</c:v>
                </c:pt>
                <c:pt idx="3">
                  <c:v>0.09</c:v>
                </c:pt>
              </c:numCache>
            </c:numRef>
          </c:val>
          <c:extLst>
            <c:ext xmlns:c16="http://schemas.microsoft.com/office/drawing/2014/chart" uri="{C3380CC4-5D6E-409C-BE32-E72D297353CC}">
              <c16:uniqueId val="{0000000A-025A-4561-BEAF-EF2558382A5C}"/>
            </c:ext>
          </c:extLst>
        </c:ser>
        <c:dLbls>
          <c:showLegendKey val="0"/>
          <c:showVal val="1"/>
          <c:showCatName val="0"/>
          <c:showSerName val="0"/>
          <c:showPercent val="0"/>
          <c:showBubbleSize val="0"/>
          <c:showLeaderLines val="0"/>
        </c:dLbls>
        <c:firstSliceAng val="27"/>
        <c:holeSize val="6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757826599881186E-2"/>
          <c:y val="4.8834007951868381E-2"/>
          <c:w val="0.92085104183383426"/>
          <c:h val="0.78140650487784669"/>
        </c:manualLayout>
      </c:layout>
      <c:barChart>
        <c:barDir val="col"/>
        <c:grouping val="clustered"/>
        <c:varyColors val="0"/>
        <c:ser>
          <c:idx val="0"/>
          <c:order val="0"/>
          <c:tx>
            <c:strRef>
              <c:f>Feuil1!$B$1</c:f>
              <c:strCache>
                <c:ptCount val="1"/>
                <c:pt idx="0">
                  <c:v>Série 1</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F416-4D8F-BDB5-F9A434587E10}"/>
              </c:ext>
            </c:extLst>
          </c:dPt>
          <c:dPt>
            <c:idx val="1"/>
            <c:invertIfNegative val="0"/>
            <c:bubble3D val="0"/>
            <c:extLst>
              <c:ext xmlns:c16="http://schemas.microsoft.com/office/drawing/2014/chart" uri="{C3380CC4-5D6E-409C-BE32-E72D297353CC}">
                <c16:uniqueId val="{00000001-F416-4D8F-BDB5-F9A434587E10}"/>
              </c:ext>
            </c:extLst>
          </c:dPt>
          <c:dPt>
            <c:idx val="2"/>
            <c:invertIfNegative val="0"/>
            <c:bubble3D val="0"/>
            <c:spPr>
              <a:solidFill>
                <a:schemeClr val="accent1">
                  <a:lumMod val="40000"/>
                  <a:lumOff val="60000"/>
                </a:schemeClr>
              </a:solidFill>
            </c:spPr>
            <c:extLst>
              <c:ext xmlns:c16="http://schemas.microsoft.com/office/drawing/2014/chart" uri="{C3380CC4-5D6E-409C-BE32-E72D297353CC}">
                <c16:uniqueId val="{00000003-F416-4D8F-BDB5-F9A434587E10}"/>
              </c:ext>
            </c:extLst>
          </c:dPt>
          <c:dPt>
            <c:idx val="3"/>
            <c:invertIfNegative val="0"/>
            <c:bubble3D val="0"/>
            <c:spPr>
              <a:solidFill>
                <a:schemeClr val="accent1">
                  <a:lumMod val="40000"/>
                  <a:lumOff val="60000"/>
                </a:schemeClr>
              </a:solidFill>
            </c:spPr>
            <c:extLst>
              <c:ext xmlns:c16="http://schemas.microsoft.com/office/drawing/2014/chart" uri="{C3380CC4-5D6E-409C-BE32-E72D297353CC}">
                <c16:uniqueId val="{00000005-F416-4D8F-BDB5-F9A434587E10}"/>
              </c:ext>
            </c:extLst>
          </c:dPt>
          <c:dPt>
            <c:idx val="4"/>
            <c:invertIfNegative val="0"/>
            <c:bubble3D val="0"/>
            <c:spPr>
              <a:solidFill>
                <a:schemeClr val="accent1">
                  <a:lumMod val="40000"/>
                  <a:lumOff val="60000"/>
                </a:schemeClr>
              </a:solidFill>
            </c:spPr>
            <c:extLst>
              <c:ext xmlns:c16="http://schemas.microsoft.com/office/drawing/2014/chart" uri="{C3380CC4-5D6E-409C-BE32-E72D297353CC}">
                <c16:uniqueId val="{00000007-F416-4D8F-BDB5-F9A434587E10}"/>
              </c:ext>
            </c:extLst>
          </c:dPt>
          <c:dLbls>
            <c:dLbl>
              <c:idx val="2"/>
              <c:spPr>
                <a:noFill/>
                <a:ln>
                  <a:noFill/>
                </a:ln>
                <a:effectLst/>
              </c:spPr>
              <c:txPr>
                <a:bodyPr/>
                <a:lstStyle/>
                <a:p>
                  <a:pPr>
                    <a:defRPr sz="1100" b="1">
                      <a:solidFill>
                        <a:schemeClr val="accent1">
                          <a:lumMod val="40000"/>
                          <a:lumOff val="6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3-F416-4D8F-BDB5-F9A434587E10}"/>
                </c:ext>
              </c:extLst>
            </c:dLbl>
            <c:dLbl>
              <c:idx val="3"/>
              <c:spPr>
                <a:noFill/>
                <a:ln>
                  <a:noFill/>
                </a:ln>
                <a:effectLst/>
              </c:spPr>
              <c:txPr>
                <a:bodyPr/>
                <a:lstStyle/>
                <a:p>
                  <a:pPr>
                    <a:defRPr sz="1100" b="1">
                      <a:solidFill>
                        <a:schemeClr val="accent1">
                          <a:lumMod val="40000"/>
                          <a:lumOff val="6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5-F416-4D8F-BDB5-F9A434587E10}"/>
                </c:ext>
              </c:extLst>
            </c:dLbl>
            <c:dLbl>
              <c:idx val="4"/>
              <c:spPr>
                <a:noFill/>
                <a:ln>
                  <a:noFill/>
                </a:ln>
                <a:effectLst/>
              </c:spPr>
              <c:txPr>
                <a:bodyPr/>
                <a:lstStyle/>
                <a:p>
                  <a:pPr>
                    <a:defRPr sz="1100" b="1">
                      <a:solidFill>
                        <a:schemeClr val="accent1">
                          <a:lumMod val="40000"/>
                          <a:lumOff val="6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7-F416-4D8F-BDB5-F9A434587E10}"/>
                </c:ext>
              </c:extLst>
            </c:dLbl>
            <c:spPr>
              <a:noFill/>
              <a:ln>
                <a:noFill/>
              </a:ln>
              <a:effectLst/>
            </c:spPr>
            <c:txPr>
              <a:bodyPr/>
              <a:lstStyle/>
              <a:p>
                <a:pPr>
                  <a:defRPr sz="1100" b="1">
                    <a:solidFill>
                      <a:schemeClr val="accent1"/>
                    </a:solidFill>
                    <a:latin typeface="+mn-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Feuil1!$A$2:$A$3</c:f>
              <c:strCache>
                <c:ptCount val="2"/>
                <c:pt idx="0">
                  <c:v>13 ans</c:v>
                </c:pt>
                <c:pt idx="1">
                  <c:v>14 ans</c:v>
                </c:pt>
              </c:strCache>
            </c:strRef>
          </c:cat>
          <c:val>
            <c:numRef>
              <c:f>Feuil1!$B$2:$B$3</c:f>
              <c:numCache>
                <c:formatCode>0%;;\-</c:formatCode>
                <c:ptCount val="2"/>
                <c:pt idx="0">
                  <c:v>0.5</c:v>
                </c:pt>
                <c:pt idx="1">
                  <c:v>0.5</c:v>
                </c:pt>
              </c:numCache>
            </c:numRef>
          </c:val>
          <c:extLst>
            <c:ext xmlns:c16="http://schemas.microsoft.com/office/drawing/2014/chart" uri="{C3380CC4-5D6E-409C-BE32-E72D297353CC}">
              <c16:uniqueId val="{00000008-F416-4D8F-BDB5-F9A434587E10}"/>
            </c:ext>
          </c:extLst>
        </c:ser>
        <c:dLbls>
          <c:showLegendKey val="0"/>
          <c:showVal val="0"/>
          <c:showCatName val="0"/>
          <c:showSerName val="0"/>
          <c:showPercent val="0"/>
          <c:showBubbleSize val="0"/>
        </c:dLbls>
        <c:gapWidth val="150"/>
        <c:axId val="203116928"/>
        <c:axId val="203228288"/>
      </c:barChart>
      <c:catAx>
        <c:axId val="203116928"/>
        <c:scaling>
          <c:orientation val="minMax"/>
        </c:scaling>
        <c:delete val="0"/>
        <c:axPos val="b"/>
        <c:numFmt formatCode="General" sourceLinked="0"/>
        <c:majorTickMark val="out"/>
        <c:minorTickMark val="none"/>
        <c:tickLblPos val="nextTo"/>
        <c:spPr>
          <a:ln>
            <a:noFill/>
          </a:ln>
        </c:spPr>
        <c:txPr>
          <a:bodyPr/>
          <a:lstStyle/>
          <a:p>
            <a:pPr>
              <a:defRPr sz="700">
                <a:solidFill>
                  <a:schemeClr val="tx1">
                    <a:lumMod val="65000"/>
                    <a:lumOff val="35000"/>
                  </a:schemeClr>
                </a:solidFill>
                <a:latin typeface="+mn-lt"/>
              </a:defRPr>
            </a:pPr>
            <a:endParaRPr lang="fr-FR"/>
          </a:p>
        </c:txPr>
        <c:crossAx val="203228288"/>
        <c:crosses val="autoZero"/>
        <c:auto val="1"/>
        <c:lblAlgn val="ctr"/>
        <c:lblOffset val="100"/>
        <c:noMultiLvlLbl val="0"/>
      </c:catAx>
      <c:valAx>
        <c:axId val="203228288"/>
        <c:scaling>
          <c:orientation val="minMax"/>
          <c:max val="1"/>
        </c:scaling>
        <c:delete val="1"/>
        <c:axPos val="l"/>
        <c:numFmt formatCode="0%;;\-" sourceLinked="1"/>
        <c:majorTickMark val="out"/>
        <c:minorTickMark val="none"/>
        <c:tickLblPos val="nextTo"/>
        <c:crossAx val="203116928"/>
        <c:crosses val="autoZero"/>
        <c:crossBetween val="between"/>
      </c:valAx>
    </c:plotArea>
    <c:plotVisOnly val="1"/>
    <c:dispBlanksAs val="gap"/>
    <c:showDLblsOverMax val="0"/>
  </c:chart>
  <c:txPr>
    <a:bodyPr/>
    <a:lstStyle/>
    <a:p>
      <a:pPr>
        <a:defRPr sz="1000"/>
      </a:pPr>
      <a:endParaRPr lang="fr-FR"/>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161292384320007E-2"/>
          <c:y val="0.29478502708702314"/>
          <c:w val="0.92167741523135993"/>
          <c:h val="0.51574859641249926"/>
        </c:manualLayout>
      </c:layout>
      <c:barChart>
        <c:barDir val="col"/>
        <c:grouping val="clustered"/>
        <c:varyColors val="0"/>
        <c:ser>
          <c:idx val="0"/>
          <c:order val="0"/>
          <c:tx>
            <c:strRef>
              <c:f>Feuil1!$B$1</c:f>
              <c:strCache>
                <c:ptCount val="1"/>
                <c:pt idx="0">
                  <c:v>Série 1</c:v>
                </c:pt>
              </c:strCache>
            </c:strRef>
          </c:tx>
          <c:spPr>
            <a:solidFill>
              <a:schemeClr val="accent1"/>
            </a:solidFill>
          </c:spPr>
          <c:invertIfNegative val="0"/>
          <c:dPt>
            <c:idx val="0"/>
            <c:invertIfNegative val="0"/>
            <c:bubble3D val="0"/>
            <c:spPr>
              <a:solidFill>
                <a:schemeClr val="accent1">
                  <a:lumMod val="60000"/>
                  <a:lumOff val="40000"/>
                </a:schemeClr>
              </a:solidFill>
            </c:spPr>
            <c:extLst>
              <c:ext xmlns:c16="http://schemas.microsoft.com/office/drawing/2014/chart" uri="{C3380CC4-5D6E-409C-BE32-E72D297353CC}">
                <c16:uniqueId val="{00000001-7603-464B-9AD5-5C1185C2EB2D}"/>
              </c:ext>
            </c:extLst>
          </c:dPt>
          <c:dPt>
            <c:idx val="1"/>
            <c:invertIfNegative val="0"/>
            <c:bubble3D val="0"/>
            <c:extLst>
              <c:ext xmlns:c16="http://schemas.microsoft.com/office/drawing/2014/chart" uri="{C3380CC4-5D6E-409C-BE32-E72D297353CC}">
                <c16:uniqueId val="{00000002-7603-464B-9AD5-5C1185C2EB2D}"/>
              </c:ext>
            </c:extLst>
          </c:dPt>
          <c:dPt>
            <c:idx val="2"/>
            <c:invertIfNegative val="0"/>
            <c:bubble3D val="0"/>
            <c:spPr>
              <a:solidFill>
                <a:schemeClr val="accent1">
                  <a:lumMod val="75000"/>
                </a:schemeClr>
              </a:solidFill>
            </c:spPr>
            <c:extLst>
              <c:ext xmlns:c16="http://schemas.microsoft.com/office/drawing/2014/chart" uri="{C3380CC4-5D6E-409C-BE32-E72D297353CC}">
                <c16:uniqueId val="{00000004-7603-464B-9AD5-5C1185C2EB2D}"/>
              </c:ext>
            </c:extLst>
          </c:dPt>
          <c:dPt>
            <c:idx val="3"/>
            <c:invertIfNegative val="0"/>
            <c:bubble3D val="0"/>
            <c:spPr>
              <a:solidFill>
                <a:schemeClr val="accent1">
                  <a:lumMod val="50000"/>
                </a:schemeClr>
              </a:solidFill>
            </c:spPr>
            <c:extLst>
              <c:ext xmlns:c16="http://schemas.microsoft.com/office/drawing/2014/chart" uri="{C3380CC4-5D6E-409C-BE32-E72D297353CC}">
                <c16:uniqueId val="{00000006-7603-464B-9AD5-5C1185C2EB2D}"/>
              </c:ext>
            </c:extLst>
          </c:dPt>
          <c:dPt>
            <c:idx val="4"/>
            <c:invertIfNegative val="0"/>
            <c:bubble3D val="0"/>
            <c:extLst>
              <c:ext xmlns:c16="http://schemas.microsoft.com/office/drawing/2014/chart" uri="{C3380CC4-5D6E-409C-BE32-E72D297353CC}">
                <c16:uniqueId val="{00000007-7603-464B-9AD5-5C1185C2EB2D}"/>
              </c:ext>
            </c:extLst>
          </c:dPt>
          <c:dLbls>
            <c:dLbl>
              <c:idx val="0"/>
              <c:spPr>
                <a:noFill/>
                <a:ln>
                  <a:noFill/>
                </a:ln>
                <a:effectLst/>
              </c:spPr>
              <c:txPr>
                <a:bodyPr/>
                <a:lstStyle/>
                <a:p>
                  <a:pPr>
                    <a:defRPr sz="1100" b="1">
                      <a:solidFill>
                        <a:schemeClr val="accent1">
                          <a:lumMod val="60000"/>
                          <a:lumOff val="4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1-7603-464B-9AD5-5C1185C2EB2D}"/>
                </c:ext>
              </c:extLst>
            </c:dLbl>
            <c:dLbl>
              <c:idx val="2"/>
              <c:spPr>
                <a:noFill/>
                <a:ln>
                  <a:noFill/>
                </a:ln>
                <a:effectLst/>
              </c:spPr>
              <c:txPr>
                <a:bodyPr/>
                <a:lstStyle/>
                <a:p>
                  <a:pPr>
                    <a:defRPr sz="1100" b="1">
                      <a:solidFill>
                        <a:schemeClr val="accent1">
                          <a:lumMod val="75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4-7603-464B-9AD5-5C1185C2EB2D}"/>
                </c:ext>
              </c:extLst>
            </c:dLbl>
            <c:dLbl>
              <c:idx val="3"/>
              <c:spPr>
                <a:noFill/>
                <a:ln>
                  <a:noFill/>
                </a:ln>
                <a:effectLst/>
              </c:spPr>
              <c:txPr>
                <a:bodyPr/>
                <a:lstStyle/>
                <a:p>
                  <a:pPr>
                    <a:defRPr sz="1100" b="1">
                      <a:solidFill>
                        <a:schemeClr val="accent1">
                          <a:lumMod val="50000"/>
                        </a:schemeClr>
                      </a:solidFill>
                      <a:latin typeface="+mn-lt"/>
                    </a:defRPr>
                  </a:pPr>
                  <a:endParaRPr lang="fr-FR"/>
                </a:p>
              </c:txPr>
              <c:showLegendKey val="0"/>
              <c:showVal val="1"/>
              <c:showCatName val="0"/>
              <c:showSerName val="0"/>
              <c:showPercent val="0"/>
              <c:showBubbleSize val="0"/>
              <c:extLst>
                <c:ext xmlns:c16="http://schemas.microsoft.com/office/drawing/2014/chart" uri="{C3380CC4-5D6E-409C-BE32-E72D297353CC}">
                  <c16:uniqueId val="{00000006-7603-464B-9AD5-5C1185C2EB2D}"/>
                </c:ext>
              </c:extLst>
            </c:dLbl>
            <c:spPr>
              <a:noFill/>
              <a:ln>
                <a:noFill/>
              </a:ln>
              <a:effectLst/>
            </c:spPr>
            <c:txPr>
              <a:bodyPr/>
              <a:lstStyle/>
              <a:p>
                <a:pPr>
                  <a:defRPr sz="1100" b="1">
                    <a:solidFill>
                      <a:schemeClr val="accent1"/>
                    </a:solidFill>
                    <a:latin typeface="+mn-lt"/>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Cinquième</c:v>
                </c:pt>
                <c:pt idx="1">
                  <c:v>Quatrième</c:v>
                </c:pt>
                <c:pt idx="2">
                  <c:v>Troisième</c:v>
                </c:pt>
                <c:pt idx="3">
                  <c:v>Seconde</c:v>
                </c:pt>
              </c:strCache>
            </c:strRef>
          </c:cat>
          <c:val>
            <c:numRef>
              <c:f>Feuil1!$B$2:$B$5</c:f>
              <c:numCache>
                <c:formatCode>0%;;\-</c:formatCode>
                <c:ptCount val="4"/>
                <c:pt idx="0">
                  <c:v>0.08</c:v>
                </c:pt>
                <c:pt idx="1">
                  <c:v>0.49</c:v>
                </c:pt>
                <c:pt idx="2">
                  <c:v>0.4</c:v>
                </c:pt>
                <c:pt idx="3">
                  <c:v>0.03</c:v>
                </c:pt>
              </c:numCache>
            </c:numRef>
          </c:val>
          <c:extLst>
            <c:ext xmlns:c16="http://schemas.microsoft.com/office/drawing/2014/chart" uri="{C3380CC4-5D6E-409C-BE32-E72D297353CC}">
              <c16:uniqueId val="{00000008-7603-464B-9AD5-5C1185C2EB2D}"/>
            </c:ext>
          </c:extLst>
        </c:ser>
        <c:dLbls>
          <c:showLegendKey val="0"/>
          <c:showVal val="0"/>
          <c:showCatName val="0"/>
          <c:showSerName val="0"/>
          <c:showPercent val="0"/>
          <c:showBubbleSize val="0"/>
        </c:dLbls>
        <c:gapWidth val="150"/>
        <c:axId val="203116928"/>
        <c:axId val="203228288"/>
      </c:barChart>
      <c:catAx>
        <c:axId val="203116928"/>
        <c:scaling>
          <c:orientation val="minMax"/>
        </c:scaling>
        <c:delete val="0"/>
        <c:axPos val="b"/>
        <c:numFmt formatCode="General" sourceLinked="0"/>
        <c:majorTickMark val="out"/>
        <c:minorTickMark val="none"/>
        <c:tickLblPos val="nextTo"/>
        <c:spPr>
          <a:ln>
            <a:noFill/>
          </a:ln>
        </c:spPr>
        <c:txPr>
          <a:bodyPr/>
          <a:lstStyle/>
          <a:p>
            <a:pPr>
              <a:defRPr sz="700">
                <a:solidFill>
                  <a:schemeClr val="tx1">
                    <a:lumMod val="65000"/>
                    <a:lumOff val="35000"/>
                  </a:schemeClr>
                </a:solidFill>
                <a:latin typeface="+mn-lt"/>
              </a:defRPr>
            </a:pPr>
            <a:endParaRPr lang="fr-FR"/>
          </a:p>
        </c:txPr>
        <c:crossAx val="203228288"/>
        <c:crosses val="autoZero"/>
        <c:auto val="1"/>
        <c:lblAlgn val="ctr"/>
        <c:lblOffset val="100"/>
        <c:noMultiLvlLbl val="0"/>
      </c:catAx>
      <c:valAx>
        <c:axId val="203228288"/>
        <c:scaling>
          <c:orientation val="minMax"/>
          <c:max val="0.55000000000000004"/>
        </c:scaling>
        <c:delete val="1"/>
        <c:axPos val="l"/>
        <c:numFmt formatCode="0%;;\-" sourceLinked="1"/>
        <c:majorTickMark val="out"/>
        <c:minorTickMark val="none"/>
        <c:tickLblPos val="nextTo"/>
        <c:crossAx val="203116928"/>
        <c:crosses val="autoZero"/>
        <c:crossBetween val="between"/>
      </c:valAx>
    </c:plotArea>
    <c:plotVisOnly val="1"/>
    <c:dispBlanksAs val="gap"/>
    <c:showDLblsOverMax val="0"/>
  </c:chart>
  <c:txPr>
    <a:bodyPr/>
    <a:lstStyle/>
    <a:p>
      <a:pPr>
        <a:defRPr sz="1000"/>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140817683888437E-3"/>
          <c:y val="9.1584887291695463E-2"/>
          <c:w val="0.99658591823161113"/>
          <c:h val="0.88968428053180126"/>
        </c:manualLayout>
      </c:layout>
      <c:barChart>
        <c:barDir val="col"/>
        <c:grouping val="clustered"/>
        <c:varyColors val="0"/>
        <c:ser>
          <c:idx val="0"/>
          <c:order val="0"/>
          <c:tx>
            <c:strRef>
              <c:f>Feuil1!$B$1</c:f>
              <c:strCache>
                <c:ptCount val="1"/>
                <c:pt idx="0">
                  <c:v>Total</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8715-4259-A1F5-584C3C2063F2}"/>
              </c:ext>
            </c:extLst>
          </c:dPt>
          <c:dPt>
            <c:idx val="1"/>
            <c:invertIfNegative val="0"/>
            <c:bubble3D val="0"/>
            <c:extLst>
              <c:ext xmlns:c16="http://schemas.microsoft.com/office/drawing/2014/chart" uri="{C3380CC4-5D6E-409C-BE32-E72D297353CC}">
                <c16:uniqueId val="{00000001-8715-4259-A1F5-584C3C2063F2}"/>
              </c:ext>
            </c:extLst>
          </c:dPt>
          <c:dPt>
            <c:idx val="2"/>
            <c:invertIfNegative val="0"/>
            <c:bubble3D val="0"/>
            <c:spPr>
              <a:solidFill>
                <a:schemeClr val="bg1">
                  <a:lumMod val="85000"/>
                </a:schemeClr>
              </a:solidFill>
            </c:spPr>
            <c:extLst>
              <c:ext xmlns:c16="http://schemas.microsoft.com/office/drawing/2014/chart" uri="{C3380CC4-5D6E-409C-BE32-E72D297353CC}">
                <c16:uniqueId val="{00000002-8715-4259-A1F5-584C3C2063F2}"/>
              </c:ext>
            </c:extLst>
          </c:dPt>
          <c:dPt>
            <c:idx val="3"/>
            <c:invertIfNegative val="0"/>
            <c:bubble3D val="0"/>
            <c:spPr>
              <a:solidFill>
                <a:schemeClr val="accent4"/>
              </a:solidFill>
            </c:spPr>
            <c:extLst>
              <c:ext xmlns:c16="http://schemas.microsoft.com/office/drawing/2014/chart" uri="{C3380CC4-5D6E-409C-BE32-E72D297353CC}">
                <c16:uniqueId val="{00000004-8715-4259-A1F5-584C3C2063F2}"/>
              </c:ext>
            </c:extLst>
          </c:dPt>
          <c:dPt>
            <c:idx val="4"/>
            <c:invertIfNegative val="0"/>
            <c:bubble3D val="0"/>
            <c:spPr>
              <a:solidFill>
                <a:schemeClr val="accent4">
                  <a:lumMod val="40000"/>
                  <a:lumOff val="60000"/>
                </a:schemeClr>
              </a:solidFill>
            </c:spPr>
            <c:extLst>
              <c:ext xmlns:c16="http://schemas.microsoft.com/office/drawing/2014/chart" uri="{C3380CC4-5D6E-409C-BE32-E72D297353CC}">
                <c16:uniqueId val="{00000006-8715-4259-A1F5-584C3C2063F2}"/>
              </c:ext>
            </c:extLst>
          </c:dPt>
          <c:dPt>
            <c:idx val="5"/>
            <c:invertIfNegative val="0"/>
            <c:bubble3D val="0"/>
            <c:extLst>
              <c:ext xmlns:c16="http://schemas.microsoft.com/office/drawing/2014/chart" uri="{C3380CC4-5D6E-409C-BE32-E72D297353CC}">
                <c16:uniqueId val="{00000007-8715-4259-A1F5-584C3C2063F2}"/>
              </c:ext>
            </c:extLst>
          </c:dPt>
          <c:dPt>
            <c:idx val="6"/>
            <c:invertIfNegative val="0"/>
            <c:bubble3D val="0"/>
            <c:spPr>
              <a:solidFill>
                <a:schemeClr val="bg1">
                  <a:lumMod val="85000"/>
                </a:schemeClr>
              </a:solidFill>
            </c:spPr>
            <c:extLst>
              <c:ext xmlns:c16="http://schemas.microsoft.com/office/drawing/2014/chart" uri="{C3380CC4-5D6E-409C-BE32-E72D297353CC}">
                <c16:uniqueId val="{00000009-8715-4259-A1F5-584C3C2063F2}"/>
              </c:ext>
            </c:extLst>
          </c:dPt>
          <c:dPt>
            <c:idx val="7"/>
            <c:invertIfNegative val="0"/>
            <c:bubble3D val="0"/>
            <c:spPr>
              <a:solidFill>
                <a:schemeClr val="accent4">
                  <a:lumMod val="40000"/>
                  <a:lumOff val="60000"/>
                </a:schemeClr>
              </a:solidFill>
            </c:spPr>
            <c:extLst>
              <c:ext xmlns:c16="http://schemas.microsoft.com/office/drawing/2014/chart" uri="{C3380CC4-5D6E-409C-BE32-E72D297353CC}">
                <c16:uniqueId val="{0000000B-8715-4259-A1F5-584C3C2063F2}"/>
              </c:ext>
            </c:extLst>
          </c:dPt>
          <c:dPt>
            <c:idx val="9"/>
            <c:invertIfNegative val="0"/>
            <c:bubble3D val="0"/>
            <c:extLst>
              <c:ext xmlns:c16="http://schemas.microsoft.com/office/drawing/2014/chart" uri="{C3380CC4-5D6E-409C-BE32-E72D297353CC}">
                <c16:uniqueId val="{0000000C-8715-4259-A1F5-584C3C2063F2}"/>
              </c:ext>
            </c:extLst>
          </c:dPt>
          <c:dPt>
            <c:idx val="13"/>
            <c:invertIfNegative val="0"/>
            <c:bubble3D val="0"/>
            <c:extLst>
              <c:ext xmlns:c16="http://schemas.microsoft.com/office/drawing/2014/chart" uri="{C3380CC4-5D6E-409C-BE32-E72D297353CC}">
                <c16:uniqueId val="{0000000D-8715-4259-A1F5-584C3C2063F2}"/>
              </c:ext>
            </c:extLst>
          </c:dPt>
          <c:dPt>
            <c:idx val="14"/>
            <c:invertIfNegative val="0"/>
            <c:bubble3D val="0"/>
            <c:extLst>
              <c:ext xmlns:c16="http://schemas.microsoft.com/office/drawing/2014/chart" uri="{C3380CC4-5D6E-409C-BE32-E72D297353CC}">
                <c16:uniqueId val="{0000000E-8715-4259-A1F5-584C3C2063F2}"/>
              </c:ext>
            </c:extLst>
          </c:dPt>
          <c:dLbls>
            <c:dLbl>
              <c:idx val="0"/>
              <c:spPr/>
              <c:txPr>
                <a:bodyPr/>
                <a:lstStyle/>
                <a:p>
                  <a:pPr>
                    <a:defRPr lang="en-US" sz="2400" b="1">
                      <a:solidFill>
                        <a:schemeClr val="bg1"/>
                      </a:solidFill>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0-8715-4259-A1F5-584C3C2063F2}"/>
                </c:ext>
              </c:extLst>
            </c:dLbl>
            <c:dLbl>
              <c:idx val="1"/>
              <c:spPr/>
              <c:txPr>
                <a:bodyPr/>
                <a:lstStyle/>
                <a:p>
                  <a:pPr>
                    <a:defRPr lang="en-US" sz="2400" b="1">
                      <a:solidFill>
                        <a:schemeClr val="bg1"/>
                      </a:solidFill>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1-8715-4259-A1F5-584C3C2063F2}"/>
                </c:ext>
              </c:extLst>
            </c:dLbl>
            <c:dLbl>
              <c:idx val="2"/>
              <c:spPr/>
              <c:txPr>
                <a:bodyPr/>
                <a:lstStyle/>
                <a:p>
                  <a:pPr>
                    <a:defRPr lang="en-US" sz="2400" b="1">
                      <a:solidFill>
                        <a:schemeClr val="bg1">
                          <a:lumMod val="75000"/>
                        </a:schemeClr>
                      </a:solidFill>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2-8715-4259-A1F5-584C3C2063F2}"/>
                </c:ext>
              </c:extLst>
            </c:dLbl>
            <c:dLbl>
              <c:idx val="3"/>
              <c:spPr/>
              <c:txPr>
                <a:bodyPr/>
                <a:lstStyle/>
                <a:p>
                  <a:pPr>
                    <a:defRPr lang="en-US" sz="2400" b="1">
                      <a:solidFill>
                        <a:schemeClr val="bg1"/>
                      </a:solidFill>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4-8715-4259-A1F5-584C3C2063F2}"/>
                </c:ext>
              </c:extLst>
            </c:dLbl>
            <c:dLbl>
              <c:idx val="4"/>
              <c:spPr/>
              <c:txPr>
                <a:bodyPr/>
                <a:lstStyle/>
                <a:p>
                  <a:pPr>
                    <a:defRPr lang="en-US" sz="2400" b="1">
                      <a:solidFill>
                        <a:schemeClr val="bg1"/>
                      </a:solidFill>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6-8715-4259-A1F5-584C3C2063F2}"/>
                </c:ext>
              </c:extLst>
            </c:dLbl>
            <c:spPr>
              <a:noFill/>
              <a:ln>
                <a:noFill/>
              </a:ln>
              <a:effectLst/>
            </c:spPr>
            <c:txPr>
              <a:bodyPr/>
              <a:lstStyle/>
              <a:p>
                <a:pPr>
                  <a:defRPr lang="en-US" sz="2400" b="1">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Via un contrat de confiance établissant certaines règles à respecter (pas de téléphone le soir dans la chambre, pas de télévision le matin, console de jeux uniquement une fois les devoirs faits…)</c:v>
                </c:pt>
                <c:pt idx="1">
                  <c:v>Avec un outil de contrôle parental pour limiter/contrôler le temps passé</c:v>
                </c:pt>
                <c:pt idx="2">
                  <c:v>Autre moyen</c:v>
                </c:pt>
                <c:pt idx="3">
                  <c:v>Pas de contrôle</c:v>
                </c:pt>
              </c:strCache>
            </c:strRef>
          </c:cat>
          <c:val>
            <c:numRef>
              <c:f>Feuil1!$B$2:$B$5</c:f>
              <c:numCache>
                <c:formatCode>0%</c:formatCode>
                <c:ptCount val="4"/>
                <c:pt idx="0">
                  <c:v>0.55000000000000004</c:v>
                </c:pt>
                <c:pt idx="1">
                  <c:v>0.43</c:v>
                </c:pt>
                <c:pt idx="2">
                  <c:v>0.01</c:v>
                </c:pt>
                <c:pt idx="3">
                  <c:v>0.18</c:v>
                </c:pt>
              </c:numCache>
            </c:numRef>
          </c:val>
          <c:extLst>
            <c:ext xmlns:c16="http://schemas.microsoft.com/office/drawing/2014/chart" uri="{C3380CC4-5D6E-409C-BE32-E72D297353CC}">
              <c16:uniqueId val="{0000000F-8715-4259-A1F5-584C3C2063F2}"/>
            </c:ext>
          </c:extLst>
        </c:ser>
        <c:dLbls>
          <c:showLegendKey val="0"/>
          <c:showVal val="0"/>
          <c:showCatName val="0"/>
          <c:showSerName val="0"/>
          <c:showPercent val="0"/>
          <c:showBubbleSize val="0"/>
        </c:dLbls>
        <c:gapWidth val="100"/>
        <c:axId val="207912320"/>
        <c:axId val="207926400"/>
      </c:barChart>
      <c:catAx>
        <c:axId val="207912320"/>
        <c:scaling>
          <c:orientation val="minMax"/>
        </c:scaling>
        <c:delete val="1"/>
        <c:axPos val="b"/>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0.60000000000000009"/>
          <c:min val="0"/>
        </c:scaling>
        <c:delete val="1"/>
        <c:axPos val="l"/>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140817683888437E-3"/>
          <c:y val="9.1584887291695463E-2"/>
          <c:w val="0.99658591823161113"/>
          <c:h val="0.88968428053180126"/>
        </c:manualLayout>
      </c:layout>
      <c:barChart>
        <c:barDir val="col"/>
        <c:grouping val="clustered"/>
        <c:varyColors val="0"/>
        <c:ser>
          <c:idx val="0"/>
          <c:order val="0"/>
          <c:tx>
            <c:strRef>
              <c:f>Feuil1!$B$1</c:f>
              <c:strCache>
                <c:ptCount val="1"/>
                <c:pt idx="0">
                  <c:v>Total</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8715-4259-A1F5-584C3C2063F2}"/>
              </c:ext>
            </c:extLst>
          </c:dPt>
          <c:dPt>
            <c:idx val="1"/>
            <c:invertIfNegative val="0"/>
            <c:bubble3D val="0"/>
            <c:extLst>
              <c:ext xmlns:c16="http://schemas.microsoft.com/office/drawing/2014/chart" uri="{C3380CC4-5D6E-409C-BE32-E72D297353CC}">
                <c16:uniqueId val="{00000001-8715-4259-A1F5-584C3C2063F2}"/>
              </c:ext>
            </c:extLst>
          </c:dPt>
          <c:dPt>
            <c:idx val="2"/>
            <c:invertIfNegative val="0"/>
            <c:bubble3D val="0"/>
            <c:spPr>
              <a:solidFill>
                <a:schemeClr val="bg1">
                  <a:lumMod val="85000"/>
                </a:schemeClr>
              </a:solidFill>
            </c:spPr>
            <c:extLst>
              <c:ext xmlns:c16="http://schemas.microsoft.com/office/drawing/2014/chart" uri="{C3380CC4-5D6E-409C-BE32-E72D297353CC}">
                <c16:uniqueId val="{00000002-8715-4259-A1F5-584C3C2063F2}"/>
              </c:ext>
            </c:extLst>
          </c:dPt>
          <c:dPt>
            <c:idx val="3"/>
            <c:invertIfNegative val="0"/>
            <c:bubble3D val="0"/>
            <c:spPr>
              <a:solidFill>
                <a:schemeClr val="accent4"/>
              </a:solidFill>
            </c:spPr>
            <c:extLst>
              <c:ext xmlns:c16="http://schemas.microsoft.com/office/drawing/2014/chart" uri="{C3380CC4-5D6E-409C-BE32-E72D297353CC}">
                <c16:uniqueId val="{00000004-8715-4259-A1F5-584C3C2063F2}"/>
              </c:ext>
            </c:extLst>
          </c:dPt>
          <c:dPt>
            <c:idx val="4"/>
            <c:invertIfNegative val="0"/>
            <c:bubble3D val="0"/>
            <c:spPr>
              <a:solidFill>
                <a:schemeClr val="accent4">
                  <a:lumMod val="40000"/>
                  <a:lumOff val="60000"/>
                </a:schemeClr>
              </a:solidFill>
            </c:spPr>
            <c:extLst>
              <c:ext xmlns:c16="http://schemas.microsoft.com/office/drawing/2014/chart" uri="{C3380CC4-5D6E-409C-BE32-E72D297353CC}">
                <c16:uniqueId val="{00000006-8715-4259-A1F5-584C3C2063F2}"/>
              </c:ext>
            </c:extLst>
          </c:dPt>
          <c:dPt>
            <c:idx val="5"/>
            <c:invertIfNegative val="0"/>
            <c:bubble3D val="0"/>
            <c:extLst>
              <c:ext xmlns:c16="http://schemas.microsoft.com/office/drawing/2014/chart" uri="{C3380CC4-5D6E-409C-BE32-E72D297353CC}">
                <c16:uniqueId val="{00000007-8715-4259-A1F5-584C3C2063F2}"/>
              </c:ext>
            </c:extLst>
          </c:dPt>
          <c:dPt>
            <c:idx val="6"/>
            <c:invertIfNegative val="0"/>
            <c:bubble3D val="0"/>
            <c:spPr>
              <a:solidFill>
                <a:schemeClr val="bg1">
                  <a:lumMod val="85000"/>
                </a:schemeClr>
              </a:solidFill>
            </c:spPr>
            <c:extLst>
              <c:ext xmlns:c16="http://schemas.microsoft.com/office/drawing/2014/chart" uri="{C3380CC4-5D6E-409C-BE32-E72D297353CC}">
                <c16:uniqueId val="{00000009-8715-4259-A1F5-584C3C2063F2}"/>
              </c:ext>
            </c:extLst>
          </c:dPt>
          <c:dPt>
            <c:idx val="7"/>
            <c:invertIfNegative val="0"/>
            <c:bubble3D val="0"/>
            <c:spPr>
              <a:solidFill>
                <a:schemeClr val="accent4">
                  <a:lumMod val="40000"/>
                  <a:lumOff val="60000"/>
                </a:schemeClr>
              </a:solidFill>
            </c:spPr>
            <c:extLst>
              <c:ext xmlns:c16="http://schemas.microsoft.com/office/drawing/2014/chart" uri="{C3380CC4-5D6E-409C-BE32-E72D297353CC}">
                <c16:uniqueId val="{0000000B-8715-4259-A1F5-584C3C2063F2}"/>
              </c:ext>
            </c:extLst>
          </c:dPt>
          <c:dPt>
            <c:idx val="9"/>
            <c:invertIfNegative val="0"/>
            <c:bubble3D val="0"/>
            <c:extLst>
              <c:ext xmlns:c16="http://schemas.microsoft.com/office/drawing/2014/chart" uri="{C3380CC4-5D6E-409C-BE32-E72D297353CC}">
                <c16:uniqueId val="{0000000C-8715-4259-A1F5-584C3C2063F2}"/>
              </c:ext>
            </c:extLst>
          </c:dPt>
          <c:dPt>
            <c:idx val="13"/>
            <c:invertIfNegative val="0"/>
            <c:bubble3D val="0"/>
            <c:extLst>
              <c:ext xmlns:c16="http://schemas.microsoft.com/office/drawing/2014/chart" uri="{C3380CC4-5D6E-409C-BE32-E72D297353CC}">
                <c16:uniqueId val="{0000000D-8715-4259-A1F5-584C3C2063F2}"/>
              </c:ext>
            </c:extLst>
          </c:dPt>
          <c:dPt>
            <c:idx val="14"/>
            <c:invertIfNegative val="0"/>
            <c:bubble3D val="0"/>
            <c:extLst>
              <c:ext xmlns:c16="http://schemas.microsoft.com/office/drawing/2014/chart" uri="{C3380CC4-5D6E-409C-BE32-E72D297353CC}">
                <c16:uniqueId val="{0000000E-8715-4259-A1F5-584C3C2063F2}"/>
              </c:ext>
            </c:extLst>
          </c:dPt>
          <c:dLbls>
            <c:dLbl>
              <c:idx val="0"/>
              <c:spPr/>
              <c:txPr>
                <a:bodyPr/>
                <a:lstStyle/>
                <a:p>
                  <a:pPr>
                    <a:defRPr lang="en-US" sz="2400" b="1">
                      <a:solidFill>
                        <a:schemeClr val="bg1"/>
                      </a:solidFill>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0-8715-4259-A1F5-584C3C2063F2}"/>
                </c:ext>
              </c:extLst>
            </c:dLbl>
            <c:dLbl>
              <c:idx val="1"/>
              <c:spPr/>
              <c:txPr>
                <a:bodyPr/>
                <a:lstStyle/>
                <a:p>
                  <a:pPr>
                    <a:defRPr lang="en-US" sz="2400" b="1">
                      <a:solidFill>
                        <a:schemeClr val="bg1"/>
                      </a:solidFill>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1-8715-4259-A1F5-584C3C2063F2}"/>
                </c:ext>
              </c:extLst>
            </c:dLbl>
            <c:dLbl>
              <c:idx val="2"/>
              <c:layout>
                <c:manualLayout>
                  <c:x val="1.595247919740188E-3"/>
                  <c:y val="7.3820477158446562E-3"/>
                </c:manualLayout>
              </c:layout>
              <c:spPr/>
              <c:txPr>
                <a:bodyPr/>
                <a:lstStyle/>
                <a:p>
                  <a:pPr>
                    <a:defRPr lang="en-US" sz="2400" b="1">
                      <a:solidFill>
                        <a:schemeClr val="bg1">
                          <a:lumMod val="75000"/>
                        </a:schemeClr>
                      </a:solidFill>
                    </a:defRPr>
                  </a:pPr>
                  <a:endParaRPr lang="fr-F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15-4259-A1F5-584C3C2063F2}"/>
                </c:ext>
              </c:extLst>
            </c:dLbl>
            <c:dLbl>
              <c:idx val="3"/>
              <c:spPr/>
              <c:txPr>
                <a:bodyPr/>
                <a:lstStyle/>
                <a:p>
                  <a:pPr>
                    <a:defRPr lang="en-US" sz="2400" b="1">
                      <a:solidFill>
                        <a:schemeClr val="bg1"/>
                      </a:solidFill>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4-8715-4259-A1F5-584C3C2063F2}"/>
                </c:ext>
              </c:extLst>
            </c:dLbl>
            <c:dLbl>
              <c:idx val="4"/>
              <c:spPr/>
              <c:txPr>
                <a:bodyPr/>
                <a:lstStyle/>
                <a:p>
                  <a:pPr>
                    <a:defRPr lang="en-US" sz="2400" b="1">
                      <a:solidFill>
                        <a:schemeClr val="bg1"/>
                      </a:solidFill>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6-8715-4259-A1F5-584C3C2063F2}"/>
                </c:ext>
              </c:extLst>
            </c:dLbl>
            <c:spPr>
              <a:noFill/>
              <a:ln>
                <a:noFill/>
              </a:ln>
              <a:effectLst/>
            </c:spPr>
            <c:txPr>
              <a:bodyPr/>
              <a:lstStyle/>
              <a:p>
                <a:pPr>
                  <a:defRPr lang="en-US" sz="2400" b="1">
                    <a:solidFill>
                      <a:schemeClr val="bg1"/>
                    </a:solidFill>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Via un contrat de confiance établissant certaines règles à respecter (pas de téléphone le soir dans la chambre, pas de télévision le matin, console de jeux uniquement une fois les devoirs faits…)</c:v>
                </c:pt>
                <c:pt idx="1">
                  <c:v>Avec un outil de contrôle parental pour limiter/contrôler le temps passé</c:v>
                </c:pt>
                <c:pt idx="2">
                  <c:v>Autre moyen</c:v>
                </c:pt>
                <c:pt idx="3">
                  <c:v>Pas de contrôle</c:v>
                </c:pt>
              </c:strCache>
            </c:strRef>
          </c:cat>
          <c:val>
            <c:numRef>
              <c:f>Feuil1!$B$2:$B$5</c:f>
              <c:numCache>
                <c:formatCode>0%</c:formatCode>
                <c:ptCount val="4"/>
                <c:pt idx="0">
                  <c:v>0.43</c:v>
                </c:pt>
                <c:pt idx="1">
                  <c:v>0.38</c:v>
                </c:pt>
                <c:pt idx="2">
                  <c:v>0.02</c:v>
                </c:pt>
                <c:pt idx="3">
                  <c:v>0.27</c:v>
                </c:pt>
              </c:numCache>
            </c:numRef>
          </c:val>
          <c:extLst>
            <c:ext xmlns:c16="http://schemas.microsoft.com/office/drawing/2014/chart" uri="{C3380CC4-5D6E-409C-BE32-E72D297353CC}">
              <c16:uniqueId val="{0000000F-8715-4259-A1F5-584C3C2063F2}"/>
            </c:ext>
          </c:extLst>
        </c:ser>
        <c:dLbls>
          <c:showLegendKey val="0"/>
          <c:showVal val="0"/>
          <c:showCatName val="0"/>
          <c:showSerName val="0"/>
          <c:showPercent val="0"/>
          <c:showBubbleSize val="0"/>
        </c:dLbls>
        <c:gapWidth val="100"/>
        <c:axId val="207912320"/>
        <c:axId val="207926400"/>
      </c:barChart>
      <c:catAx>
        <c:axId val="207912320"/>
        <c:scaling>
          <c:orientation val="minMax"/>
        </c:scaling>
        <c:delete val="1"/>
        <c:axPos val="b"/>
        <c:numFmt formatCode="General" sourceLinked="1"/>
        <c:majorTickMark val="out"/>
        <c:minorTickMark val="none"/>
        <c:tickLblPos val="nextTo"/>
        <c:crossAx val="207926400"/>
        <c:crosses val="autoZero"/>
        <c:auto val="1"/>
        <c:lblAlgn val="ctr"/>
        <c:lblOffset val="100"/>
        <c:noMultiLvlLbl val="0"/>
      </c:catAx>
      <c:valAx>
        <c:axId val="207926400"/>
        <c:scaling>
          <c:orientation val="minMax"/>
          <c:max val="0.60000000000000009"/>
          <c:min val="0"/>
        </c:scaling>
        <c:delete val="1"/>
        <c:axPos val="l"/>
        <c:numFmt formatCode="0%" sourceLinked="1"/>
        <c:majorTickMark val="out"/>
        <c:minorTickMark val="none"/>
        <c:tickLblPos val="nextTo"/>
        <c:crossAx val="207912320"/>
        <c:crosses val="autoZero"/>
        <c:crossBetween val="between"/>
        <c:majorUnit val="0.5"/>
      </c:valAx>
      <c:spPr>
        <a:noFill/>
        <a:ln w="25400">
          <a:noFill/>
        </a:ln>
      </c:spPr>
    </c:plotArea>
    <c:plotVisOnly val="1"/>
    <c:dispBlanksAs val="gap"/>
    <c:showDLblsOverMax val="0"/>
  </c:chart>
  <c:txPr>
    <a:bodyPr/>
    <a:lstStyle/>
    <a:p>
      <a:pPr>
        <a:defRPr sz="1800"/>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5CEB55-B511-458F-B371-7913A3690F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6A26569-00B1-4CDE-A268-9EB8BECD6211}">
      <dgm:prSet phldrT="[Texte]" custT="1"/>
      <dgm:spPr>
        <a:solidFill>
          <a:srgbClr val="F1F5FD"/>
        </a:solidFill>
      </dgm:spPr>
      <dgm:t>
        <a:bodyPr lIns="216000" rIns="216000"/>
        <a:lstStyle/>
        <a:p>
          <a:pPr algn="l"/>
          <a:r>
            <a:rPr lang="fr-FR" sz="1000" b="0" dirty="0">
              <a:solidFill>
                <a:schemeClr val="tx1"/>
              </a:solidFill>
              <a:latin typeface="Century Gothic" panose="020F0302020204030204"/>
              <a:ea typeface="+mn-ea"/>
              <a:cs typeface="+mn-cs"/>
            </a:rPr>
            <a:t>Son propre </a:t>
          </a:r>
          <a:r>
            <a:rPr lang="fr-FR" sz="1000" b="1" dirty="0">
              <a:solidFill>
                <a:schemeClr val="tx1"/>
              </a:solidFill>
              <a:latin typeface="Century Gothic" panose="020F0302020204030204"/>
              <a:ea typeface="+mn-ea"/>
              <a:cs typeface="+mn-cs"/>
            </a:rPr>
            <a:t>smartphone</a:t>
          </a:r>
          <a:endParaRPr lang="fr-FR" sz="1000" b="1" dirty="0">
            <a:solidFill>
              <a:schemeClr val="tx1"/>
            </a:solidFill>
          </a:endParaRPr>
        </a:p>
      </dgm:t>
    </dgm:pt>
    <dgm:pt modelId="{05238C29-B850-4257-A7A2-7DB2CE101F17}" type="parTrans" cxnId="{97142318-41C2-41DA-9A2B-1265D772FFE2}">
      <dgm:prSet/>
      <dgm:spPr/>
      <dgm:t>
        <a:bodyPr/>
        <a:lstStyle/>
        <a:p>
          <a:pPr algn="ctr"/>
          <a:endParaRPr lang="fr-FR" sz="1000" b="0">
            <a:solidFill>
              <a:schemeClr val="tx1"/>
            </a:solidFill>
          </a:endParaRPr>
        </a:p>
      </dgm:t>
    </dgm:pt>
    <dgm:pt modelId="{2DFCDB15-CF45-4427-8AB0-0DF55123124D}" type="sibTrans" cxnId="{97142318-41C2-41DA-9A2B-1265D772FFE2}">
      <dgm:prSet/>
      <dgm:spPr/>
      <dgm:t>
        <a:bodyPr/>
        <a:lstStyle/>
        <a:p>
          <a:pPr algn="ctr"/>
          <a:endParaRPr lang="fr-FR" sz="1000" b="0">
            <a:solidFill>
              <a:schemeClr val="tx1"/>
            </a:solidFill>
          </a:endParaRPr>
        </a:p>
      </dgm:t>
    </dgm:pt>
    <dgm:pt modelId="{2DBE3F29-0110-46CD-B674-1C0B86A7D2AC}">
      <dgm:prSet custT="1"/>
      <dgm:spPr>
        <a:solidFill>
          <a:srgbClr val="FFFFFF">
            <a:lumMod val="95000"/>
          </a:srgbClr>
        </a:solidFill>
        <a:ln w="10795" cap="flat" cmpd="sng" algn="ctr">
          <a:solidFill>
            <a:srgbClr val="FFFFFF">
              <a:hueOff val="0"/>
              <a:satOff val="0"/>
              <a:lumOff val="0"/>
              <a:alphaOff val="0"/>
            </a:srgbClr>
          </a:solidFill>
          <a:prstDash val="solid"/>
        </a:ln>
        <a:effectLst/>
      </dgm:spPr>
      <dgm:t>
        <a:bodyPr spcFirstLastPara="0" vert="horz" wrap="square" lIns="216000" tIns="38100" rIns="216000" bIns="38100" numCol="1" spcCol="1270" anchor="ctr" anchorCtr="0"/>
        <a:lstStyle/>
        <a:p>
          <a:pPr marL="0" lvl="0" indent="0" algn="l" defTabSz="444500">
            <a:lnSpc>
              <a:spcPct val="90000"/>
            </a:lnSpc>
            <a:spcBef>
              <a:spcPct val="0"/>
            </a:spcBef>
            <a:spcAft>
              <a:spcPct val="35000"/>
            </a:spcAft>
            <a:buNone/>
          </a:pPr>
          <a:r>
            <a:rPr lang="fr-FR" sz="1000" b="1" kern="1200" dirty="0">
              <a:solidFill>
                <a:schemeClr val="tx1"/>
              </a:solidFill>
              <a:latin typeface="Century Gothic" panose="020F0302020204030204"/>
              <a:ea typeface="+mn-ea"/>
              <a:cs typeface="+mn-cs"/>
            </a:rPr>
            <a:t>Console de jeux </a:t>
          </a:r>
          <a:r>
            <a:rPr lang="fr-FR" sz="1000" kern="1200" dirty="0">
              <a:solidFill>
                <a:schemeClr val="tx1"/>
              </a:solidFill>
              <a:latin typeface="Century Gothic" panose="020F0302020204030204"/>
              <a:ea typeface="+mn-ea"/>
              <a:cs typeface="+mn-cs"/>
            </a:rPr>
            <a:t>connectée à internet</a:t>
          </a:r>
          <a:endParaRPr lang="fr-FR" sz="1000" b="1" kern="1200" dirty="0">
            <a:solidFill>
              <a:schemeClr val="tx1"/>
            </a:solidFill>
            <a:latin typeface="Century Gothic" panose="020F0302020204030204"/>
            <a:ea typeface="+mn-ea"/>
            <a:cs typeface="+mn-cs"/>
          </a:endParaRPr>
        </a:p>
      </dgm:t>
    </dgm:pt>
    <dgm:pt modelId="{FF1AAC2F-B74E-477B-8FA4-E223399C4DD6}" type="parTrans" cxnId="{03CADEF3-AF47-49CF-8BE0-F314DA8CDB3C}">
      <dgm:prSet/>
      <dgm:spPr/>
      <dgm:t>
        <a:bodyPr/>
        <a:lstStyle/>
        <a:p>
          <a:endParaRPr lang="fr-FR" sz="1000">
            <a:solidFill>
              <a:schemeClr val="tx1"/>
            </a:solidFill>
          </a:endParaRPr>
        </a:p>
      </dgm:t>
    </dgm:pt>
    <dgm:pt modelId="{C999FE1B-329F-4D18-AED8-DF0AC8F1C881}" type="sibTrans" cxnId="{03CADEF3-AF47-49CF-8BE0-F314DA8CDB3C}">
      <dgm:prSet/>
      <dgm:spPr/>
      <dgm:t>
        <a:bodyPr/>
        <a:lstStyle/>
        <a:p>
          <a:endParaRPr lang="fr-FR" sz="1000">
            <a:solidFill>
              <a:schemeClr val="tx1"/>
            </a:solidFill>
          </a:endParaRPr>
        </a:p>
      </dgm:t>
    </dgm:pt>
    <dgm:pt modelId="{46794B0C-3DD1-4041-9C64-25AA3FBDC6FE}">
      <dgm:prSet custT="1"/>
      <dgm:spPr>
        <a:solidFill>
          <a:srgbClr val="FFFFFF">
            <a:lumMod val="95000"/>
          </a:srgbClr>
        </a:solidFill>
        <a:ln w="10795" cap="flat" cmpd="sng" algn="ctr">
          <a:solidFill>
            <a:srgbClr val="FFFFFF">
              <a:hueOff val="0"/>
              <a:satOff val="0"/>
              <a:lumOff val="0"/>
              <a:alphaOff val="0"/>
            </a:srgbClr>
          </a:solidFill>
          <a:prstDash val="solid"/>
        </a:ln>
        <a:effectLst/>
      </dgm:spPr>
      <dgm:t>
        <a:bodyPr spcFirstLastPara="0" vert="horz" wrap="square" lIns="216000" tIns="38100" rIns="216000" bIns="38100" numCol="1" spcCol="1270" anchor="ctr" anchorCtr="0"/>
        <a:lstStyle/>
        <a:p>
          <a:r>
            <a:rPr lang="fr-FR" sz="1000" b="1" kern="1200" dirty="0">
              <a:solidFill>
                <a:schemeClr val="tx1"/>
              </a:solidFill>
              <a:latin typeface="+mj-lt"/>
            </a:rPr>
            <a:t>Télévision</a:t>
          </a:r>
          <a:r>
            <a:rPr lang="fr-FR" sz="1000" b="0" kern="1200" dirty="0">
              <a:solidFill>
                <a:schemeClr val="tx1"/>
              </a:solidFill>
              <a:latin typeface="+mj-lt"/>
            </a:rPr>
            <a:t> </a:t>
          </a:r>
          <a:r>
            <a:rPr lang="fr-FR" sz="1000" b="0" kern="1200" dirty="0">
              <a:solidFill>
                <a:schemeClr val="tx1"/>
              </a:solidFill>
              <a:latin typeface="+mj-lt"/>
              <a:ea typeface="+mn-ea"/>
              <a:cs typeface="+mn-cs"/>
            </a:rPr>
            <a:t>connectée</a:t>
          </a:r>
          <a:r>
            <a:rPr lang="fr-FR" sz="1000" b="0" kern="1200" dirty="0">
              <a:solidFill>
                <a:schemeClr val="tx1"/>
              </a:solidFill>
              <a:latin typeface="+mj-lt"/>
            </a:rPr>
            <a:t> </a:t>
          </a:r>
          <a:br>
            <a:rPr lang="fr-FR" sz="1000" b="0" kern="1200" dirty="0">
              <a:solidFill>
                <a:schemeClr val="tx1"/>
              </a:solidFill>
              <a:latin typeface="+mj-lt"/>
            </a:rPr>
          </a:br>
          <a:r>
            <a:rPr lang="fr-FR" sz="1000" b="0" kern="1200" dirty="0">
              <a:solidFill>
                <a:schemeClr val="tx1"/>
              </a:solidFill>
              <a:latin typeface="+mj-lt"/>
            </a:rPr>
            <a:t>à internet</a:t>
          </a:r>
          <a:endParaRPr lang="fr-FR" sz="1000" kern="1200" dirty="0">
            <a:solidFill>
              <a:schemeClr val="tx1"/>
            </a:solidFill>
          </a:endParaRPr>
        </a:p>
      </dgm:t>
    </dgm:pt>
    <dgm:pt modelId="{0E6155C1-5A7E-431C-86AD-A1BB6FDC3D92}" type="parTrans" cxnId="{EC887336-D532-42DE-847B-ED7AB17270C8}">
      <dgm:prSet/>
      <dgm:spPr/>
      <dgm:t>
        <a:bodyPr/>
        <a:lstStyle/>
        <a:p>
          <a:endParaRPr lang="fr-FR" sz="1000">
            <a:solidFill>
              <a:schemeClr val="tx1"/>
            </a:solidFill>
          </a:endParaRPr>
        </a:p>
      </dgm:t>
    </dgm:pt>
    <dgm:pt modelId="{72600C4F-E368-427A-92F2-BCC1FA5382DB}" type="sibTrans" cxnId="{EC887336-D532-42DE-847B-ED7AB17270C8}">
      <dgm:prSet/>
      <dgm:spPr/>
      <dgm:t>
        <a:bodyPr/>
        <a:lstStyle/>
        <a:p>
          <a:endParaRPr lang="fr-FR" sz="1000">
            <a:solidFill>
              <a:schemeClr val="tx1"/>
            </a:solidFill>
          </a:endParaRPr>
        </a:p>
      </dgm:t>
    </dgm:pt>
    <dgm:pt modelId="{B0A1558E-9CD8-4FBB-ABE8-1270545014AE}">
      <dgm:prSet custT="1"/>
      <dgm:spPr>
        <a:solidFill>
          <a:srgbClr val="FFFFFF">
            <a:lumMod val="95000"/>
          </a:srgbClr>
        </a:solidFill>
        <a:ln w="10795" cap="flat" cmpd="sng" algn="ctr">
          <a:solidFill>
            <a:srgbClr val="FFFFFF">
              <a:hueOff val="0"/>
              <a:satOff val="0"/>
              <a:lumOff val="0"/>
              <a:alphaOff val="0"/>
            </a:srgbClr>
          </a:solidFill>
          <a:prstDash val="solid"/>
        </a:ln>
        <a:effectLst/>
      </dgm:spPr>
      <dgm:t>
        <a:bodyPr spcFirstLastPara="0" vert="horz" wrap="square" lIns="216000" tIns="38100" rIns="216000" bIns="38100" numCol="1" spcCol="1270" anchor="ctr" anchorCtr="0"/>
        <a:lstStyle/>
        <a:p>
          <a:pPr marL="0" lvl="0" indent="0" algn="l" defTabSz="444500">
            <a:lnSpc>
              <a:spcPct val="90000"/>
            </a:lnSpc>
            <a:spcBef>
              <a:spcPct val="0"/>
            </a:spcBef>
            <a:spcAft>
              <a:spcPct val="35000"/>
            </a:spcAft>
            <a:buNone/>
          </a:pPr>
          <a:r>
            <a:rPr lang="fr-FR" sz="1000" kern="1200" dirty="0">
              <a:solidFill>
                <a:schemeClr val="tx1"/>
              </a:solidFill>
            </a:rPr>
            <a:t>L’</a:t>
          </a:r>
          <a:r>
            <a:rPr lang="fr-FR" sz="1000" b="1" kern="1200" dirty="0">
              <a:solidFill>
                <a:schemeClr val="tx1"/>
              </a:solidFill>
            </a:rPr>
            <a:t>ordinateur </a:t>
          </a:r>
          <a:r>
            <a:rPr lang="fr-FR" sz="1000" kern="1200" dirty="0">
              <a:solidFill>
                <a:schemeClr val="tx1"/>
              </a:solidFill>
            </a:rPr>
            <a:t>d’un </a:t>
          </a:r>
          <a:r>
            <a:rPr lang="fr-FR" sz="1000" kern="1200" dirty="0">
              <a:solidFill>
                <a:schemeClr val="tx1"/>
              </a:solidFill>
              <a:latin typeface="Century Gothic" panose="020F0302020204030204"/>
              <a:ea typeface="+mn-ea"/>
              <a:cs typeface="+mn-cs"/>
            </a:rPr>
            <a:t>autre</a:t>
          </a:r>
          <a:r>
            <a:rPr lang="fr-FR" sz="1000" kern="1200" dirty="0">
              <a:solidFill>
                <a:schemeClr val="tx1"/>
              </a:solidFill>
            </a:rPr>
            <a:t> membre de la famille</a:t>
          </a:r>
          <a:endParaRPr lang="fr-FR" sz="1000" kern="1200" dirty="0">
            <a:solidFill>
              <a:schemeClr val="tx1"/>
            </a:solidFill>
            <a:latin typeface="Century Gothic" panose="020F0302020204030204"/>
            <a:ea typeface="+mn-ea"/>
            <a:cs typeface="+mn-cs"/>
          </a:endParaRPr>
        </a:p>
      </dgm:t>
    </dgm:pt>
    <dgm:pt modelId="{DF796AA0-0A87-4C13-BD54-C799B182B75E}" type="parTrans" cxnId="{591B213B-298F-4850-BF61-DA14A9A097CA}">
      <dgm:prSet/>
      <dgm:spPr/>
      <dgm:t>
        <a:bodyPr/>
        <a:lstStyle/>
        <a:p>
          <a:endParaRPr lang="fr-FR" sz="1000">
            <a:solidFill>
              <a:schemeClr val="tx1"/>
            </a:solidFill>
          </a:endParaRPr>
        </a:p>
      </dgm:t>
    </dgm:pt>
    <dgm:pt modelId="{7E0BCB75-BFEE-44FD-98C3-D4FC5E20BF44}" type="sibTrans" cxnId="{591B213B-298F-4850-BF61-DA14A9A097CA}">
      <dgm:prSet/>
      <dgm:spPr/>
      <dgm:t>
        <a:bodyPr/>
        <a:lstStyle/>
        <a:p>
          <a:endParaRPr lang="fr-FR" sz="1000">
            <a:solidFill>
              <a:schemeClr val="tx1"/>
            </a:solidFill>
          </a:endParaRPr>
        </a:p>
      </dgm:t>
    </dgm:pt>
    <dgm:pt modelId="{86E0D55D-B72B-498A-B257-6B8F3143FB19}">
      <dgm:prSet custT="1"/>
      <dgm:spPr>
        <a:solidFill>
          <a:srgbClr val="FFFFFF">
            <a:lumMod val="95000"/>
          </a:srgbClr>
        </a:solidFill>
        <a:ln w="10795" cap="flat" cmpd="sng" algn="ctr">
          <a:solidFill>
            <a:srgbClr val="FFFFFF">
              <a:hueOff val="0"/>
              <a:satOff val="0"/>
              <a:lumOff val="0"/>
              <a:alphaOff val="0"/>
            </a:srgbClr>
          </a:solidFill>
          <a:prstDash val="solid"/>
        </a:ln>
        <a:effectLst/>
      </dgm:spPr>
      <dgm:t>
        <a:bodyPr spcFirstLastPara="0" vert="horz" wrap="square" lIns="216000" tIns="38100" rIns="216000" bIns="38100" numCol="1" spcCol="1270" anchor="ctr" anchorCtr="0"/>
        <a:lstStyle/>
        <a:p>
          <a:pPr marL="0" lvl="0" indent="0" algn="l" defTabSz="444500">
            <a:lnSpc>
              <a:spcPct val="90000"/>
            </a:lnSpc>
            <a:spcBef>
              <a:spcPct val="0"/>
            </a:spcBef>
            <a:spcAft>
              <a:spcPct val="35000"/>
            </a:spcAft>
            <a:buNone/>
          </a:pPr>
          <a:r>
            <a:rPr lang="fr-FR" sz="1000" b="1" kern="1200" dirty="0">
              <a:solidFill>
                <a:schemeClr val="tx1"/>
              </a:solidFill>
            </a:rPr>
            <a:t>Tablette</a:t>
          </a:r>
          <a:r>
            <a:rPr lang="fr-FR" sz="1000" kern="1200" dirty="0">
              <a:solidFill>
                <a:schemeClr val="tx1"/>
              </a:solidFill>
            </a:rPr>
            <a:t> tactile</a:t>
          </a:r>
          <a:endParaRPr lang="fr-FR" sz="1000" kern="1200" dirty="0">
            <a:solidFill>
              <a:schemeClr val="tx1"/>
            </a:solidFill>
            <a:latin typeface="Century Gothic" panose="020F0302020204030204"/>
            <a:ea typeface="+mn-ea"/>
            <a:cs typeface="+mn-cs"/>
          </a:endParaRPr>
        </a:p>
      </dgm:t>
    </dgm:pt>
    <dgm:pt modelId="{A19B411B-06D9-410A-B2F2-A2097937D418}" type="parTrans" cxnId="{E62F60AB-CC86-45DC-BE14-290F0D1081AE}">
      <dgm:prSet/>
      <dgm:spPr/>
      <dgm:t>
        <a:bodyPr/>
        <a:lstStyle/>
        <a:p>
          <a:endParaRPr lang="fr-FR" sz="1000">
            <a:solidFill>
              <a:schemeClr val="tx1"/>
            </a:solidFill>
          </a:endParaRPr>
        </a:p>
      </dgm:t>
    </dgm:pt>
    <dgm:pt modelId="{D568BD48-AE73-4896-995A-D31ED4714A55}" type="sibTrans" cxnId="{E62F60AB-CC86-45DC-BE14-290F0D1081AE}">
      <dgm:prSet/>
      <dgm:spPr/>
      <dgm:t>
        <a:bodyPr/>
        <a:lstStyle/>
        <a:p>
          <a:endParaRPr lang="fr-FR" sz="1000">
            <a:solidFill>
              <a:schemeClr val="tx1"/>
            </a:solidFill>
          </a:endParaRPr>
        </a:p>
      </dgm:t>
    </dgm:pt>
    <dgm:pt modelId="{2DDA03AF-9A6C-4FE0-B8D4-7F9D4C5C7140}" type="pres">
      <dgm:prSet presAssocID="{9E5CEB55-B511-458F-B371-7913A3690F71}" presName="linear" presStyleCnt="0">
        <dgm:presLayoutVars>
          <dgm:animLvl val="lvl"/>
          <dgm:resizeHandles val="exact"/>
        </dgm:presLayoutVars>
      </dgm:prSet>
      <dgm:spPr/>
    </dgm:pt>
    <dgm:pt modelId="{8401A241-D6DC-4573-8A29-37766342F9F2}" type="pres">
      <dgm:prSet presAssocID="{26A26569-00B1-4CDE-A268-9EB8BECD6211}" presName="parentText" presStyleLbl="node1" presStyleIdx="0" presStyleCnt="5" custScaleX="100000" custScaleY="71245">
        <dgm:presLayoutVars>
          <dgm:chMax val="0"/>
          <dgm:bulletEnabled val="1"/>
        </dgm:presLayoutVars>
      </dgm:prSet>
      <dgm:spPr/>
    </dgm:pt>
    <dgm:pt modelId="{5107CC4A-15C5-4ED8-A908-0C37A2FC3B96}" type="pres">
      <dgm:prSet presAssocID="{2DFCDB15-CF45-4427-8AB0-0DF55123124D}" presName="spacer" presStyleCnt="0"/>
      <dgm:spPr/>
    </dgm:pt>
    <dgm:pt modelId="{84ABDDA1-7D67-45AB-9DE7-A2AD4B24CA7F}" type="pres">
      <dgm:prSet presAssocID="{2DBE3F29-0110-46CD-B674-1C0B86A7D2AC}" presName="parentText" presStyleLbl="node1" presStyleIdx="1" presStyleCnt="5" custScaleY="71245">
        <dgm:presLayoutVars>
          <dgm:chMax val="0"/>
          <dgm:bulletEnabled val="1"/>
        </dgm:presLayoutVars>
      </dgm:prSet>
      <dgm:spPr>
        <a:xfrm>
          <a:off x="0" y="855372"/>
          <a:ext cx="2378232" cy="595877"/>
        </a:xfrm>
        <a:prstGeom prst="roundRect">
          <a:avLst/>
        </a:prstGeom>
      </dgm:spPr>
    </dgm:pt>
    <dgm:pt modelId="{289E3030-BB92-4A64-B6BF-CB0F4FA04984}" type="pres">
      <dgm:prSet presAssocID="{C999FE1B-329F-4D18-AED8-DF0AC8F1C881}" presName="spacer" presStyleCnt="0"/>
      <dgm:spPr/>
    </dgm:pt>
    <dgm:pt modelId="{2CDF6931-52DB-4FA0-92F1-9694C5BEB555}" type="pres">
      <dgm:prSet presAssocID="{46794B0C-3DD1-4041-9C64-25AA3FBDC6FE}" presName="parentText" presStyleLbl="node1" presStyleIdx="2" presStyleCnt="5" custScaleY="71245">
        <dgm:presLayoutVars>
          <dgm:chMax val="0"/>
          <dgm:bulletEnabled val="1"/>
        </dgm:presLayoutVars>
      </dgm:prSet>
      <dgm:spPr>
        <a:xfrm>
          <a:off x="0" y="1494038"/>
          <a:ext cx="2378232" cy="596700"/>
        </a:xfrm>
        <a:prstGeom prst="roundRect">
          <a:avLst/>
        </a:prstGeom>
      </dgm:spPr>
    </dgm:pt>
    <dgm:pt modelId="{A71E2DA1-422A-4602-BDB9-A4F7FC27AD86}" type="pres">
      <dgm:prSet presAssocID="{72600C4F-E368-427A-92F2-BCC1FA5382DB}" presName="spacer" presStyleCnt="0"/>
      <dgm:spPr/>
    </dgm:pt>
    <dgm:pt modelId="{FB9DB544-573E-48D2-B4F2-5D003FC3DBA9}" type="pres">
      <dgm:prSet presAssocID="{B0A1558E-9CD8-4FBB-ABE8-1270545014AE}" presName="parentText" presStyleLbl="node1" presStyleIdx="3" presStyleCnt="5" custScaleY="71245">
        <dgm:presLayoutVars>
          <dgm:chMax val="0"/>
          <dgm:bulletEnabled val="1"/>
        </dgm:presLayoutVars>
      </dgm:prSet>
      <dgm:spPr>
        <a:xfrm>
          <a:off x="0" y="2157854"/>
          <a:ext cx="2378232" cy="705363"/>
        </a:xfrm>
        <a:prstGeom prst="roundRect">
          <a:avLst/>
        </a:prstGeom>
      </dgm:spPr>
    </dgm:pt>
    <dgm:pt modelId="{85C1C799-77A7-4A71-B972-38F7F8CBD842}" type="pres">
      <dgm:prSet presAssocID="{7E0BCB75-BFEE-44FD-98C3-D4FC5E20BF44}" presName="spacer" presStyleCnt="0"/>
      <dgm:spPr/>
    </dgm:pt>
    <dgm:pt modelId="{AC39B161-1E85-4063-8128-689FAFFB183D}" type="pres">
      <dgm:prSet presAssocID="{86E0D55D-B72B-498A-B257-6B8F3143FB19}" presName="parentText" presStyleLbl="node1" presStyleIdx="4" presStyleCnt="5" custScaleY="71245">
        <dgm:presLayoutVars>
          <dgm:chMax val="0"/>
          <dgm:bulletEnabled val="1"/>
        </dgm:presLayoutVars>
      </dgm:prSet>
      <dgm:spPr>
        <a:xfrm>
          <a:off x="0" y="2876002"/>
          <a:ext cx="2378232" cy="705363"/>
        </a:xfrm>
        <a:prstGeom prst="roundRect">
          <a:avLst/>
        </a:prstGeom>
      </dgm:spPr>
    </dgm:pt>
  </dgm:ptLst>
  <dgm:cxnLst>
    <dgm:cxn modelId="{AC4FB90F-C3B3-480E-BDD4-486FB11101E7}" type="presOf" srcId="{86E0D55D-B72B-498A-B257-6B8F3143FB19}" destId="{AC39B161-1E85-4063-8128-689FAFFB183D}" srcOrd="0" destOrd="0" presId="urn:microsoft.com/office/officeart/2005/8/layout/vList2"/>
    <dgm:cxn modelId="{97142318-41C2-41DA-9A2B-1265D772FFE2}" srcId="{9E5CEB55-B511-458F-B371-7913A3690F71}" destId="{26A26569-00B1-4CDE-A268-9EB8BECD6211}" srcOrd="0" destOrd="0" parTransId="{05238C29-B850-4257-A7A2-7DB2CE101F17}" sibTransId="{2DFCDB15-CF45-4427-8AB0-0DF55123124D}"/>
    <dgm:cxn modelId="{EC887336-D532-42DE-847B-ED7AB17270C8}" srcId="{9E5CEB55-B511-458F-B371-7913A3690F71}" destId="{46794B0C-3DD1-4041-9C64-25AA3FBDC6FE}" srcOrd="2" destOrd="0" parTransId="{0E6155C1-5A7E-431C-86AD-A1BB6FDC3D92}" sibTransId="{72600C4F-E368-427A-92F2-BCC1FA5382DB}"/>
    <dgm:cxn modelId="{591B213B-298F-4850-BF61-DA14A9A097CA}" srcId="{9E5CEB55-B511-458F-B371-7913A3690F71}" destId="{B0A1558E-9CD8-4FBB-ABE8-1270545014AE}" srcOrd="3" destOrd="0" parTransId="{DF796AA0-0A87-4C13-BD54-C799B182B75E}" sibTransId="{7E0BCB75-BFEE-44FD-98C3-D4FC5E20BF44}"/>
    <dgm:cxn modelId="{70FE2F62-7234-4C70-BD9C-82273557E9D9}" type="presOf" srcId="{2DBE3F29-0110-46CD-B674-1C0B86A7D2AC}" destId="{84ABDDA1-7D67-45AB-9DE7-A2AD4B24CA7F}" srcOrd="0" destOrd="0" presId="urn:microsoft.com/office/officeart/2005/8/layout/vList2"/>
    <dgm:cxn modelId="{0DAD2150-6889-4A8D-B2D5-EB43B03BBB08}" type="presOf" srcId="{B0A1558E-9CD8-4FBB-ABE8-1270545014AE}" destId="{FB9DB544-573E-48D2-B4F2-5D003FC3DBA9}" srcOrd="0" destOrd="0" presId="urn:microsoft.com/office/officeart/2005/8/layout/vList2"/>
    <dgm:cxn modelId="{B68F0983-6541-40E9-80EB-88DB2C6F47CE}" type="presOf" srcId="{26A26569-00B1-4CDE-A268-9EB8BECD6211}" destId="{8401A241-D6DC-4573-8A29-37766342F9F2}" srcOrd="0" destOrd="0" presId="urn:microsoft.com/office/officeart/2005/8/layout/vList2"/>
    <dgm:cxn modelId="{E62F60AB-CC86-45DC-BE14-290F0D1081AE}" srcId="{9E5CEB55-B511-458F-B371-7913A3690F71}" destId="{86E0D55D-B72B-498A-B257-6B8F3143FB19}" srcOrd="4" destOrd="0" parTransId="{A19B411B-06D9-410A-B2F2-A2097937D418}" sibTransId="{D568BD48-AE73-4896-995A-D31ED4714A55}"/>
    <dgm:cxn modelId="{892E9AB0-B1A1-497C-9DFE-36E2CE3C3700}" type="presOf" srcId="{9E5CEB55-B511-458F-B371-7913A3690F71}" destId="{2DDA03AF-9A6C-4FE0-B8D4-7F9D4C5C7140}" srcOrd="0" destOrd="0" presId="urn:microsoft.com/office/officeart/2005/8/layout/vList2"/>
    <dgm:cxn modelId="{B3E19CEB-D586-45D4-B9BE-DE7D36FD50DC}" type="presOf" srcId="{46794B0C-3DD1-4041-9C64-25AA3FBDC6FE}" destId="{2CDF6931-52DB-4FA0-92F1-9694C5BEB555}" srcOrd="0" destOrd="0" presId="urn:microsoft.com/office/officeart/2005/8/layout/vList2"/>
    <dgm:cxn modelId="{03CADEF3-AF47-49CF-8BE0-F314DA8CDB3C}" srcId="{9E5CEB55-B511-458F-B371-7913A3690F71}" destId="{2DBE3F29-0110-46CD-B674-1C0B86A7D2AC}" srcOrd="1" destOrd="0" parTransId="{FF1AAC2F-B74E-477B-8FA4-E223399C4DD6}" sibTransId="{C999FE1B-329F-4D18-AED8-DF0AC8F1C881}"/>
    <dgm:cxn modelId="{AE966A99-71BA-4265-8227-CC8839F3AF40}" type="presParOf" srcId="{2DDA03AF-9A6C-4FE0-B8D4-7F9D4C5C7140}" destId="{8401A241-D6DC-4573-8A29-37766342F9F2}" srcOrd="0" destOrd="0" presId="urn:microsoft.com/office/officeart/2005/8/layout/vList2"/>
    <dgm:cxn modelId="{48301CBD-5992-449D-A2D1-77A8713BF869}" type="presParOf" srcId="{2DDA03AF-9A6C-4FE0-B8D4-7F9D4C5C7140}" destId="{5107CC4A-15C5-4ED8-A908-0C37A2FC3B96}" srcOrd="1" destOrd="0" presId="urn:microsoft.com/office/officeart/2005/8/layout/vList2"/>
    <dgm:cxn modelId="{2657BDB7-4C7D-4D5B-B4FE-7F84BF8BED01}" type="presParOf" srcId="{2DDA03AF-9A6C-4FE0-B8D4-7F9D4C5C7140}" destId="{84ABDDA1-7D67-45AB-9DE7-A2AD4B24CA7F}" srcOrd="2" destOrd="0" presId="urn:microsoft.com/office/officeart/2005/8/layout/vList2"/>
    <dgm:cxn modelId="{35D6206F-BFBE-4B8F-B5A5-512AD8FAB13E}" type="presParOf" srcId="{2DDA03AF-9A6C-4FE0-B8D4-7F9D4C5C7140}" destId="{289E3030-BB92-4A64-B6BF-CB0F4FA04984}" srcOrd="3" destOrd="0" presId="urn:microsoft.com/office/officeart/2005/8/layout/vList2"/>
    <dgm:cxn modelId="{36665F40-2A0D-4151-A142-10DE609D6BF2}" type="presParOf" srcId="{2DDA03AF-9A6C-4FE0-B8D4-7F9D4C5C7140}" destId="{2CDF6931-52DB-4FA0-92F1-9694C5BEB555}" srcOrd="4" destOrd="0" presId="urn:microsoft.com/office/officeart/2005/8/layout/vList2"/>
    <dgm:cxn modelId="{637A2ED3-3CC6-444B-B0FE-71B1A3D69D08}" type="presParOf" srcId="{2DDA03AF-9A6C-4FE0-B8D4-7F9D4C5C7140}" destId="{A71E2DA1-422A-4602-BDB9-A4F7FC27AD86}" srcOrd="5" destOrd="0" presId="urn:microsoft.com/office/officeart/2005/8/layout/vList2"/>
    <dgm:cxn modelId="{8470D2FB-CE0C-4319-AB98-8EDCF2EDBF5A}" type="presParOf" srcId="{2DDA03AF-9A6C-4FE0-B8D4-7F9D4C5C7140}" destId="{FB9DB544-573E-48D2-B4F2-5D003FC3DBA9}" srcOrd="6" destOrd="0" presId="urn:microsoft.com/office/officeart/2005/8/layout/vList2"/>
    <dgm:cxn modelId="{040976AD-9D0F-44E6-8222-6E31825A6C54}" type="presParOf" srcId="{2DDA03AF-9A6C-4FE0-B8D4-7F9D4C5C7140}" destId="{85C1C799-77A7-4A71-B972-38F7F8CBD842}" srcOrd="7" destOrd="0" presId="urn:microsoft.com/office/officeart/2005/8/layout/vList2"/>
    <dgm:cxn modelId="{D3DC64DA-2710-4B1F-97ED-545E7CFA178F}" type="presParOf" srcId="{2DDA03AF-9A6C-4FE0-B8D4-7F9D4C5C7140}" destId="{AC39B161-1E85-4063-8128-689FAFFB183D}" srcOrd="8"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E5CEB55-B511-458F-B371-7913A3690F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6A26569-00B1-4CDE-A268-9EB8BECD6211}">
      <dgm:prSet phldrT="[Texte]" custT="1"/>
      <dgm:spPr>
        <a:noFill/>
        <a:ln>
          <a:noFill/>
        </a:ln>
      </dgm:spPr>
      <dgm:t>
        <a:bodyPr lIns="72000" rIns="72000"/>
        <a:lstStyle/>
        <a:p>
          <a:pPr algn="r"/>
          <a:r>
            <a:rPr lang="fr-FR" sz="800" b="1" dirty="0">
              <a:solidFill>
                <a:schemeClr val="tx1"/>
              </a:solidFill>
            </a:rPr>
            <a:t>L’éducation et la sensibilisation des enfants, </a:t>
          </a:r>
          <a:br>
            <a:rPr lang="fr-FR" sz="800" b="1" dirty="0">
              <a:solidFill>
                <a:schemeClr val="tx1"/>
              </a:solidFill>
            </a:rPr>
          </a:br>
          <a:r>
            <a:rPr lang="fr-FR" sz="800" b="1" dirty="0">
              <a:solidFill>
                <a:schemeClr val="tx1"/>
              </a:solidFill>
            </a:rPr>
            <a:t>des parents &amp; des personnels éducatifs</a:t>
          </a:r>
        </a:p>
      </dgm:t>
    </dgm:pt>
    <dgm:pt modelId="{05238C29-B850-4257-A7A2-7DB2CE101F17}" type="parTrans" cxnId="{97142318-41C2-41DA-9A2B-1265D772FFE2}">
      <dgm:prSet/>
      <dgm:spPr/>
      <dgm:t>
        <a:bodyPr/>
        <a:lstStyle/>
        <a:p>
          <a:pPr algn="ctr"/>
          <a:endParaRPr lang="fr-FR" sz="800" b="0">
            <a:solidFill>
              <a:schemeClr val="tx1"/>
            </a:solidFill>
          </a:endParaRPr>
        </a:p>
      </dgm:t>
    </dgm:pt>
    <dgm:pt modelId="{2DFCDB15-CF45-4427-8AB0-0DF55123124D}" type="sibTrans" cxnId="{97142318-41C2-41DA-9A2B-1265D772FFE2}">
      <dgm:prSet/>
      <dgm:spPr/>
      <dgm:t>
        <a:bodyPr/>
        <a:lstStyle/>
        <a:p>
          <a:pPr algn="ctr"/>
          <a:endParaRPr lang="fr-FR" sz="800" b="0">
            <a:solidFill>
              <a:schemeClr val="tx1"/>
            </a:solidFill>
          </a:endParaRPr>
        </a:p>
      </dgm:t>
    </dgm:pt>
    <dgm:pt modelId="{4542381E-2156-440C-BA1E-E00E647BDC30}">
      <dgm:prSet custT="1"/>
      <dgm:spPr>
        <a:noFill/>
        <a:ln>
          <a:noFill/>
        </a:ln>
      </dgm:spPr>
      <dgm:t>
        <a:bodyPr/>
        <a:lstStyle/>
        <a:p>
          <a:pPr algn="r"/>
          <a:r>
            <a:rPr lang="fr-FR" sz="800" b="1" dirty="0">
              <a:solidFill>
                <a:schemeClr val="tx1"/>
              </a:solidFill>
            </a:rPr>
            <a:t>L’installation de logiciels de contrôle parental </a:t>
          </a:r>
        </a:p>
      </dgm:t>
    </dgm:pt>
    <dgm:pt modelId="{8502D0B0-436C-49AB-BEAA-DA1154D5ACBE}" type="parTrans" cxnId="{89543485-7222-4EF2-89B4-8D8B794D4FDD}">
      <dgm:prSet/>
      <dgm:spPr/>
      <dgm:t>
        <a:bodyPr/>
        <a:lstStyle/>
        <a:p>
          <a:endParaRPr lang="fr-FR"/>
        </a:p>
      </dgm:t>
    </dgm:pt>
    <dgm:pt modelId="{33CD87E3-818F-4119-8092-873C1961BE7F}" type="sibTrans" cxnId="{89543485-7222-4EF2-89B4-8D8B794D4FDD}">
      <dgm:prSet/>
      <dgm:spPr/>
      <dgm:t>
        <a:bodyPr/>
        <a:lstStyle/>
        <a:p>
          <a:endParaRPr lang="fr-FR"/>
        </a:p>
      </dgm:t>
    </dgm:pt>
    <dgm:pt modelId="{D67647EA-D44D-4770-8CB9-0126033BA07E}">
      <dgm:prSet custT="1"/>
      <dgm:spPr>
        <a:noFill/>
        <a:ln>
          <a:noFill/>
        </a:ln>
      </dgm:spPr>
      <dgm:t>
        <a:bodyPr/>
        <a:lstStyle/>
        <a:p>
          <a:pPr algn="r"/>
          <a:r>
            <a:rPr lang="fr-FR" sz="800" dirty="0">
              <a:solidFill>
                <a:schemeClr val="tx1"/>
              </a:solidFill>
            </a:rPr>
            <a:t>La mise en place de systèmes permettant aux </a:t>
          </a:r>
          <a:br>
            <a:rPr lang="fr-FR" sz="800" dirty="0">
              <a:solidFill>
                <a:schemeClr val="tx1"/>
              </a:solidFill>
            </a:rPr>
          </a:br>
          <a:r>
            <a:rPr lang="fr-FR" sz="800" dirty="0">
              <a:solidFill>
                <a:schemeClr val="tx1"/>
              </a:solidFill>
            </a:rPr>
            <a:t>utilisateurs de signaler les contenus inappropriés</a:t>
          </a:r>
        </a:p>
      </dgm:t>
    </dgm:pt>
    <dgm:pt modelId="{3DE9DDBD-44E5-43BD-BD55-F1D164C971D2}" type="parTrans" cxnId="{A86A8393-7830-423E-BF57-0CA1653B098B}">
      <dgm:prSet/>
      <dgm:spPr/>
      <dgm:t>
        <a:bodyPr/>
        <a:lstStyle/>
        <a:p>
          <a:endParaRPr lang="fr-FR"/>
        </a:p>
      </dgm:t>
    </dgm:pt>
    <dgm:pt modelId="{7EE15400-8660-45A9-A35B-E80A5DE1CF4D}" type="sibTrans" cxnId="{A86A8393-7830-423E-BF57-0CA1653B098B}">
      <dgm:prSet/>
      <dgm:spPr/>
      <dgm:t>
        <a:bodyPr/>
        <a:lstStyle/>
        <a:p>
          <a:endParaRPr lang="fr-FR"/>
        </a:p>
      </dgm:t>
    </dgm:pt>
    <dgm:pt modelId="{EBDB44B2-7087-4437-A6C2-6961F71EB3CD}">
      <dgm:prSet custT="1"/>
      <dgm:spPr>
        <a:noFill/>
        <a:ln>
          <a:noFill/>
        </a:ln>
      </dgm:spPr>
      <dgm:t>
        <a:bodyPr/>
        <a:lstStyle/>
        <a:p>
          <a:pPr algn="r"/>
          <a:r>
            <a:rPr lang="fr-FR" sz="800" dirty="0">
              <a:solidFill>
                <a:schemeClr val="tx1"/>
              </a:solidFill>
            </a:rPr>
            <a:t>La mise en place de certification aux sites </a:t>
          </a:r>
          <a:br>
            <a:rPr lang="fr-FR" sz="800" dirty="0">
              <a:solidFill>
                <a:schemeClr val="tx1"/>
              </a:solidFill>
            </a:rPr>
          </a:br>
          <a:r>
            <a:rPr lang="fr-FR" sz="800" dirty="0">
              <a:solidFill>
                <a:schemeClr val="tx1"/>
              </a:solidFill>
            </a:rPr>
            <a:t>web qui respectent des normes de sécurité </a:t>
          </a:r>
          <a:br>
            <a:rPr lang="fr-FR" sz="800" dirty="0">
              <a:solidFill>
                <a:schemeClr val="tx1"/>
              </a:solidFill>
            </a:rPr>
          </a:br>
          <a:r>
            <a:rPr lang="fr-FR" sz="800" dirty="0">
              <a:solidFill>
                <a:schemeClr val="tx1"/>
              </a:solidFill>
            </a:rPr>
            <a:t>et de contenus adaptés aux enfants</a:t>
          </a:r>
        </a:p>
      </dgm:t>
    </dgm:pt>
    <dgm:pt modelId="{7449D02C-DB8F-4438-8DAF-619C0A6179A6}" type="parTrans" cxnId="{61C97AE4-D493-42F1-A526-5C172C193FFA}">
      <dgm:prSet/>
      <dgm:spPr/>
      <dgm:t>
        <a:bodyPr/>
        <a:lstStyle/>
        <a:p>
          <a:endParaRPr lang="fr-FR"/>
        </a:p>
      </dgm:t>
    </dgm:pt>
    <dgm:pt modelId="{186914EA-CD33-4116-9E4D-9D193FE15FD5}" type="sibTrans" cxnId="{61C97AE4-D493-42F1-A526-5C172C193FFA}">
      <dgm:prSet/>
      <dgm:spPr/>
      <dgm:t>
        <a:bodyPr/>
        <a:lstStyle/>
        <a:p>
          <a:endParaRPr lang="fr-FR"/>
        </a:p>
      </dgm:t>
    </dgm:pt>
    <dgm:pt modelId="{0AE06EBA-CB55-4093-A46B-602936004B0E}">
      <dgm:prSet custT="1"/>
      <dgm:spPr>
        <a:noFill/>
        <a:ln>
          <a:noFill/>
        </a:ln>
      </dgm:spPr>
      <dgm:t>
        <a:bodyPr/>
        <a:lstStyle/>
        <a:p>
          <a:pPr algn="r"/>
          <a:r>
            <a:rPr lang="fr-FR" sz="800" dirty="0">
              <a:solidFill>
                <a:schemeClr val="tx1"/>
              </a:solidFill>
            </a:rPr>
            <a:t>L’utilisation d’un moteur de recherche adapté </a:t>
          </a:r>
        </a:p>
      </dgm:t>
    </dgm:pt>
    <dgm:pt modelId="{E4176BB8-D70E-4799-9BB7-AC469A0D129C}" type="parTrans" cxnId="{7E889E2A-0032-488C-94E5-5FC18B2E7B00}">
      <dgm:prSet/>
      <dgm:spPr/>
      <dgm:t>
        <a:bodyPr/>
        <a:lstStyle/>
        <a:p>
          <a:endParaRPr lang="fr-FR"/>
        </a:p>
      </dgm:t>
    </dgm:pt>
    <dgm:pt modelId="{D144D45A-4995-4BD3-B0B8-EDB0860C272F}" type="sibTrans" cxnId="{7E889E2A-0032-488C-94E5-5FC18B2E7B00}">
      <dgm:prSet/>
      <dgm:spPr/>
      <dgm:t>
        <a:bodyPr/>
        <a:lstStyle/>
        <a:p>
          <a:endParaRPr lang="fr-FR"/>
        </a:p>
      </dgm:t>
    </dgm:pt>
    <dgm:pt modelId="{18883340-3FD9-437D-884F-85C09E094C4F}">
      <dgm:prSet custT="1"/>
      <dgm:spPr>
        <a:noFill/>
        <a:ln>
          <a:noFill/>
        </a:ln>
      </dgm:spPr>
      <dgm:t>
        <a:bodyPr/>
        <a:lstStyle/>
        <a:p>
          <a:pPr algn="r"/>
          <a:r>
            <a:rPr lang="fr-FR" sz="800" dirty="0">
              <a:solidFill>
                <a:schemeClr val="tx1"/>
              </a:solidFill>
            </a:rPr>
            <a:t>L’installation d’un bloqueur de publicité</a:t>
          </a:r>
        </a:p>
      </dgm:t>
    </dgm:pt>
    <dgm:pt modelId="{3D23F66F-70BA-448F-B33A-1B0C0156A117}" type="parTrans" cxnId="{31839FD8-54C2-4501-ADC6-9B5F19E9148D}">
      <dgm:prSet/>
      <dgm:spPr/>
      <dgm:t>
        <a:bodyPr/>
        <a:lstStyle/>
        <a:p>
          <a:endParaRPr lang="fr-FR"/>
        </a:p>
      </dgm:t>
    </dgm:pt>
    <dgm:pt modelId="{A9E969AA-9A07-4C56-9EF2-C28CCFB280DC}" type="sibTrans" cxnId="{31839FD8-54C2-4501-ADC6-9B5F19E9148D}">
      <dgm:prSet/>
      <dgm:spPr/>
      <dgm:t>
        <a:bodyPr/>
        <a:lstStyle/>
        <a:p>
          <a:endParaRPr lang="fr-FR"/>
        </a:p>
      </dgm:t>
    </dgm:pt>
    <dgm:pt modelId="{90681C14-0B76-4B07-A097-88C5F984ABB4}">
      <dgm:prSet custT="1"/>
      <dgm:spPr>
        <a:noFill/>
        <a:ln>
          <a:noFill/>
        </a:ln>
      </dgm:spPr>
      <dgm:t>
        <a:bodyPr/>
        <a:lstStyle/>
        <a:p>
          <a:pPr algn="r"/>
          <a:r>
            <a:rPr lang="fr-FR" sz="800" dirty="0">
              <a:solidFill>
                <a:schemeClr val="tx1"/>
              </a:solidFill>
            </a:rPr>
            <a:t>L’utilisation d’outils utilisant </a:t>
          </a:r>
          <a:br>
            <a:rPr lang="fr-FR" sz="800" dirty="0">
              <a:solidFill>
                <a:schemeClr val="tx1"/>
              </a:solidFill>
            </a:rPr>
          </a:br>
          <a:r>
            <a:rPr lang="fr-FR" sz="800" dirty="0">
              <a:solidFill>
                <a:schemeClr val="tx1"/>
              </a:solidFill>
            </a:rPr>
            <a:t>l’intelligence artificielle pour identifier et </a:t>
          </a:r>
          <a:br>
            <a:rPr lang="fr-FR" sz="800" dirty="0">
              <a:solidFill>
                <a:schemeClr val="tx1"/>
              </a:solidFill>
            </a:rPr>
          </a:br>
          <a:r>
            <a:rPr lang="fr-FR" sz="800" dirty="0">
              <a:solidFill>
                <a:schemeClr val="tx1"/>
              </a:solidFill>
            </a:rPr>
            <a:t>bloquer les contenus inappropriés </a:t>
          </a:r>
          <a:br>
            <a:rPr lang="fr-FR" sz="800" dirty="0">
              <a:solidFill>
                <a:schemeClr val="tx1"/>
              </a:solidFill>
            </a:rPr>
          </a:br>
          <a:r>
            <a:rPr lang="fr-FR" sz="800" dirty="0">
              <a:solidFill>
                <a:schemeClr val="tx1"/>
              </a:solidFill>
            </a:rPr>
            <a:t>avant qu’ils n’atteignent les utilisateurs </a:t>
          </a:r>
        </a:p>
      </dgm:t>
    </dgm:pt>
    <dgm:pt modelId="{E204D742-C3E3-4E3C-97BF-27A6433907CD}" type="parTrans" cxnId="{160B1995-77AE-4D4A-A98E-FD1F16A633C8}">
      <dgm:prSet/>
      <dgm:spPr/>
      <dgm:t>
        <a:bodyPr/>
        <a:lstStyle/>
        <a:p>
          <a:endParaRPr lang="fr-FR"/>
        </a:p>
      </dgm:t>
    </dgm:pt>
    <dgm:pt modelId="{101889C1-A3F5-41D4-91F5-E5BC23DB5D1D}" type="sibTrans" cxnId="{160B1995-77AE-4D4A-A98E-FD1F16A633C8}">
      <dgm:prSet/>
      <dgm:spPr/>
      <dgm:t>
        <a:bodyPr/>
        <a:lstStyle/>
        <a:p>
          <a:endParaRPr lang="fr-FR"/>
        </a:p>
      </dgm:t>
    </dgm:pt>
    <dgm:pt modelId="{2DDA03AF-9A6C-4FE0-B8D4-7F9D4C5C7140}" type="pres">
      <dgm:prSet presAssocID="{9E5CEB55-B511-458F-B371-7913A3690F71}" presName="linear" presStyleCnt="0">
        <dgm:presLayoutVars>
          <dgm:animLvl val="lvl"/>
          <dgm:resizeHandles val="exact"/>
        </dgm:presLayoutVars>
      </dgm:prSet>
      <dgm:spPr/>
    </dgm:pt>
    <dgm:pt modelId="{8401A241-D6DC-4573-8A29-37766342F9F2}" type="pres">
      <dgm:prSet presAssocID="{26A26569-00B1-4CDE-A268-9EB8BECD6211}" presName="parentText" presStyleLbl="node1" presStyleIdx="0" presStyleCnt="7" custScaleX="98309" custScaleY="97172" custLinFactY="-19744" custLinFactNeighborX="3115" custLinFactNeighborY="-100000">
        <dgm:presLayoutVars>
          <dgm:chMax val="0"/>
          <dgm:bulletEnabled val="1"/>
        </dgm:presLayoutVars>
      </dgm:prSet>
      <dgm:spPr/>
    </dgm:pt>
    <dgm:pt modelId="{5107CC4A-15C5-4ED8-A908-0C37A2FC3B96}" type="pres">
      <dgm:prSet presAssocID="{2DFCDB15-CF45-4427-8AB0-0DF55123124D}" presName="spacer" presStyleCnt="0"/>
      <dgm:spPr/>
    </dgm:pt>
    <dgm:pt modelId="{C72A3F06-0A74-4F7A-AFCD-737B3175E919}" type="pres">
      <dgm:prSet presAssocID="{4542381E-2156-440C-BA1E-E00E647BDC30}" presName="parentText" presStyleLbl="node1" presStyleIdx="1" presStyleCnt="7">
        <dgm:presLayoutVars>
          <dgm:chMax val="0"/>
          <dgm:bulletEnabled val="1"/>
        </dgm:presLayoutVars>
      </dgm:prSet>
      <dgm:spPr/>
    </dgm:pt>
    <dgm:pt modelId="{13FB1D94-94CD-4559-AD14-E968BB68F263}" type="pres">
      <dgm:prSet presAssocID="{33CD87E3-818F-4119-8092-873C1961BE7F}" presName="spacer" presStyleCnt="0"/>
      <dgm:spPr/>
    </dgm:pt>
    <dgm:pt modelId="{62538C11-B109-4470-A30C-41B18EE85D7F}" type="pres">
      <dgm:prSet presAssocID="{D67647EA-D44D-4770-8CB9-0126033BA07E}" presName="parentText" presStyleLbl="node1" presStyleIdx="2" presStyleCnt="7">
        <dgm:presLayoutVars>
          <dgm:chMax val="0"/>
          <dgm:bulletEnabled val="1"/>
        </dgm:presLayoutVars>
      </dgm:prSet>
      <dgm:spPr/>
    </dgm:pt>
    <dgm:pt modelId="{D97B0B4C-04CB-4137-BFAB-A3C098E0C078}" type="pres">
      <dgm:prSet presAssocID="{7EE15400-8660-45A9-A35B-E80A5DE1CF4D}" presName="spacer" presStyleCnt="0"/>
      <dgm:spPr/>
    </dgm:pt>
    <dgm:pt modelId="{C263D554-6B59-4467-92C5-E45CD92B9BFF}" type="pres">
      <dgm:prSet presAssocID="{EBDB44B2-7087-4437-A6C2-6961F71EB3CD}" presName="parentText" presStyleLbl="node1" presStyleIdx="3" presStyleCnt="7">
        <dgm:presLayoutVars>
          <dgm:chMax val="0"/>
          <dgm:bulletEnabled val="1"/>
        </dgm:presLayoutVars>
      </dgm:prSet>
      <dgm:spPr/>
    </dgm:pt>
    <dgm:pt modelId="{4EC60F7A-697C-4134-97CF-4FF2CB6AA609}" type="pres">
      <dgm:prSet presAssocID="{186914EA-CD33-4116-9E4D-9D193FE15FD5}" presName="spacer" presStyleCnt="0"/>
      <dgm:spPr/>
    </dgm:pt>
    <dgm:pt modelId="{5C722136-475E-42E0-831A-ADBD63F54C0E}" type="pres">
      <dgm:prSet presAssocID="{0AE06EBA-CB55-4093-A46B-602936004B0E}" presName="parentText" presStyleLbl="node1" presStyleIdx="4" presStyleCnt="7">
        <dgm:presLayoutVars>
          <dgm:chMax val="0"/>
          <dgm:bulletEnabled val="1"/>
        </dgm:presLayoutVars>
      </dgm:prSet>
      <dgm:spPr/>
    </dgm:pt>
    <dgm:pt modelId="{55FC926F-AB91-45B6-AD69-B4C71EC0B637}" type="pres">
      <dgm:prSet presAssocID="{D144D45A-4995-4BD3-B0B8-EDB0860C272F}" presName="spacer" presStyleCnt="0"/>
      <dgm:spPr/>
    </dgm:pt>
    <dgm:pt modelId="{2158B1E3-3B58-4355-A7FF-DE0FAC624DD2}" type="pres">
      <dgm:prSet presAssocID="{18883340-3FD9-437D-884F-85C09E094C4F}" presName="parentText" presStyleLbl="node1" presStyleIdx="5" presStyleCnt="7">
        <dgm:presLayoutVars>
          <dgm:chMax val="0"/>
          <dgm:bulletEnabled val="1"/>
        </dgm:presLayoutVars>
      </dgm:prSet>
      <dgm:spPr/>
    </dgm:pt>
    <dgm:pt modelId="{2F4DC392-78FB-4645-B1EC-AA3EA5734274}" type="pres">
      <dgm:prSet presAssocID="{A9E969AA-9A07-4C56-9EF2-C28CCFB280DC}" presName="spacer" presStyleCnt="0"/>
      <dgm:spPr/>
    </dgm:pt>
    <dgm:pt modelId="{590D65CA-DFB2-4134-9539-321A887E0623}" type="pres">
      <dgm:prSet presAssocID="{90681C14-0B76-4B07-A097-88C5F984ABB4}" presName="parentText" presStyleLbl="node1" presStyleIdx="6" presStyleCnt="7">
        <dgm:presLayoutVars>
          <dgm:chMax val="0"/>
          <dgm:bulletEnabled val="1"/>
        </dgm:presLayoutVars>
      </dgm:prSet>
      <dgm:spPr/>
    </dgm:pt>
  </dgm:ptLst>
  <dgm:cxnLst>
    <dgm:cxn modelId="{97142318-41C2-41DA-9A2B-1265D772FFE2}" srcId="{9E5CEB55-B511-458F-B371-7913A3690F71}" destId="{26A26569-00B1-4CDE-A268-9EB8BECD6211}" srcOrd="0" destOrd="0" parTransId="{05238C29-B850-4257-A7A2-7DB2CE101F17}" sibTransId="{2DFCDB15-CF45-4427-8AB0-0DF55123124D}"/>
    <dgm:cxn modelId="{A2E8FB1F-DFAC-4864-88B4-AF0E4DCA0938}" type="presOf" srcId="{90681C14-0B76-4B07-A097-88C5F984ABB4}" destId="{590D65CA-DFB2-4134-9539-321A887E0623}" srcOrd="0" destOrd="0" presId="urn:microsoft.com/office/officeart/2005/8/layout/vList2"/>
    <dgm:cxn modelId="{7E889E2A-0032-488C-94E5-5FC18B2E7B00}" srcId="{9E5CEB55-B511-458F-B371-7913A3690F71}" destId="{0AE06EBA-CB55-4093-A46B-602936004B0E}" srcOrd="4" destOrd="0" parTransId="{E4176BB8-D70E-4799-9BB7-AC469A0D129C}" sibTransId="{D144D45A-4995-4BD3-B0B8-EDB0860C272F}"/>
    <dgm:cxn modelId="{52F58660-1B5D-4833-932A-760F51C55BA1}" type="presOf" srcId="{18883340-3FD9-437D-884F-85C09E094C4F}" destId="{2158B1E3-3B58-4355-A7FF-DE0FAC624DD2}" srcOrd="0" destOrd="0" presId="urn:microsoft.com/office/officeart/2005/8/layout/vList2"/>
    <dgm:cxn modelId="{E464A56C-32FD-46C6-AD7C-C000BC124830}" type="presOf" srcId="{4542381E-2156-440C-BA1E-E00E647BDC30}" destId="{C72A3F06-0A74-4F7A-AFCD-737B3175E919}" srcOrd="0" destOrd="0" presId="urn:microsoft.com/office/officeart/2005/8/layout/vList2"/>
    <dgm:cxn modelId="{4AF63954-E107-42FD-B1B1-644AB4D64EC8}" type="presOf" srcId="{EBDB44B2-7087-4437-A6C2-6961F71EB3CD}" destId="{C263D554-6B59-4467-92C5-E45CD92B9BFF}" srcOrd="0" destOrd="0" presId="urn:microsoft.com/office/officeart/2005/8/layout/vList2"/>
    <dgm:cxn modelId="{3E86A27B-2342-4EFC-8427-281063BA9383}" type="presOf" srcId="{D67647EA-D44D-4770-8CB9-0126033BA07E}" destId="{62538C11-B109-4470-A30C-41B18EE85D7F}" srcOrd="0" destOrd="0" presId="urn:microsoft.com/office/officeart/2005/8/layout/vList2"/>
    <dgm:cxn modelId="{B68F0983-6541-40E9-80EB-88DB2C6F47CE}" type="presOf" srcId="{26A26569-00B1-4CDE-A268-9EB8BECD6211}" destId="{8401A241-D6DC-4573-8A29-37766342F9F2}" srcOrd="0" destOrd="0" presId="urn:microsoft.com/office/officeart/2005/8/layout/vList2"/>
    <dgm:cxn modelId="{89543485-7222-4EF2-89B4-8D8B794D4FDD}" srcId="{9E5CEB55-B511-458F-B371-7913A3690F71}" destId="{4542381E-2156-440C-BA1E-E00E647BDC30}" srcOrd="1" destOrd="0" parTransId="{8502D0B0-436C-49AB-BEAA-DA1154D5ACBE}" sibTransId="{33CD87E3-818F-4119-8092-873C1961BE7F}"/>
    <dgm:cxn modelId="{A86A8393-7830-423E-BF57-0CA1653B098B}" srcId="{9E5CEB55-B511-458F-B371-7913A3690F71}" destId="{D67647EA-D44D-4770-8CB9-0126033BA07E}" srcOrd="2" destOrd="0" parTransId="{3DE9DDBD-44E5-43BD-BD55-F1D164C971D2}" sibTransId="{7EE15400-8660-45A9-A35B-E80A5DE1CF4D}"/>
    <dgm:cxn modelId="{160B1995-77AE-4D4A-A98E-FD1F16A633C8}" srcId="{9E5CEB55-B511-458F-B371-7913A3690F71}" destId="{90681C14-0B76-4B07-A097-88C5F984ABB4}" srcOrd="6" destOrd="0" parTransId="{E204D742-C3E3-4E3C-97BF-27A6433907CD}" sibTransId="{101889C1-A3F5-41D4-91F5-E5BC23DB5D1D}"/>
    <dgm:cxn modelId="{892E9AB0-B1A1-497C-9DFE-36E2CE3C3700}" type="presOf" srcId="{9E5CEB55-B511-458F-B371-7913A3690F71}" destId="{2DDA03AF-9A6C-4FE0-B8D4-7F9D4C5C7140}" srcOrd="0" destOrd="0" presId="urn:microsoft.com/office/officeart/2005/8/layout/vList2"/>
    <dgm:cxn modelId="{31839FD8-54C2-4501-ADC6-9B5F19E9148D}" srcId="{9E5CEB55-B511-458F-B371-7913A3690F71}" destId="{18883340-3FD9-437D-884F-85C09E094C4F}" srcOrd="5" destOrd="0" parTransId="{3D23F66F-70BA-448F-B33A-1B0C0156A117}" sibTransId="{A9E969AA-9A07-4C56-9EF2-C28CCFB280DC}"/>
    <dgm:cxn modelId="{61C97AE4-D493-42F1-A526-5C172C193FFA}" srcId="{9E5CEB55-B511-458F-B371-7913A3690F71}" destId="{EBDB44B2-7087-4437-A6C2-6961F71EB3CD}" srcOrd="3" destOrd="0" parTransId="{7449D02C-DB8F-4438-8DAF-619C0A6179A6}" sibTransId="{186914EA-CD33-4116-9E4D-9D193FE15FD5}"/>
    <dgm:cxn modelId="{0BC91EE5-7E7F-4C8F-B651-E6A80B33D74A}" type="presOf" srcId="{0AE06EBA-CB55-4093-A46B-602936004B0E}" destId="{5C722136-475E-42E0-831A-ADBD63F54C0E}" srcOrd="0" destOrd="0" presId="urn:microsoft.com/office/officeart/2005/8/layout/vList2"/>
    <dgm:cxn modelId="{AE966A99-71BA-4265-8227-CC8839F3AF40}" type="presParOf" srcId="{2DDA03AF-9A6C-4FE0-B8D4-7F9D4C5C7140}" destId="{8401A241-D6DC-4573-8A29-37766342F9F2}" srcOrd="0" destOrd="0" presId="urn:microsoft.com/office/officeart/2005/8/layout/vList2"/>
    <dgm:cxn modelId="{48301CBD-5992-449D-A2D1-77A8713BF869}" type="presParOf" srcId="{2DDA03AF-9A6C-4FE0-B8D4-7F9D4C5C7140}" destId="{5107CC4A-15C5-4ED8-A908-0C37A2FC3B96}" srcOrd="1" destOrd="0" presId="urn:microsoft.com/office/officeart/2005/8/layout/vList2"/>
    <dgm:cxn modelId="{60040007-C0C3-4A88-BE9D-6CB72BBEEE3C}" type="presParOf" srcId="{2DDA03AF-9A6C-4FE0-B8D4-7F9D4C5C7140}" destId="{C72A3F06-0A74-4F7A-AFCD-737B3175E919}" srcOrd="2" destOrd="0" presId="urn:microsoft.com/office/officeart/2005/8/layout/vList2"/>
    <dgm:cxn modelId="{1E350ABC-EA90-418D-8813-1C3AE762CBF5}" type="presParOf" srcId="{2DDA03AF-9A6C-4FE0-B8D4-7F9D4C5C7140}" destId="{13FB1D94-94CD-4559-AD14-E968BB68F263}" srcOrd="3" destOrd="0" presId="urn:microsoft.com/office/officeart/2005/8/layout/vList2"/>
    <dgm:cxn modelId="{5EFFC24A-E43F-409B-8E29-BCD04D56B406}" type="presParOf" srcId="{2DDA03AF-9A6C-4FE0-B8D4-7F9D4C5C7140}" destId="{62538C11-B109-4470-A30C-41B18EE85D7F}" srcOrd="4" destOrd="0" presId="urn:microsoft.com/office/officeart/2005/8/layout/vList2"/>
    <dgm:cxn modelId="{105ED9E5-481C-4B12-A6A7-4A4CF2EAFAC0}" type="presParOf" srcId="{2DDA03AF-9A6C-4FE0-B8D4-7F9D4C5C7140}" destId="{D97B0B4C-04CB-4137-BFAB-A3C098E0C078}" srcOrd="5" destOrd="0" presId="urn:microsoft.com/office/officeart/2005/8/layout/vList2"/>
    <dgm:cxn modelId="{8ECCF441-C406-463C-A53F-18AB6515A583}" type="presParOf" srcId="{2DDA03AF-9A6C-4FE0-B8D4-7F9D4C5C7140}" destId="{C263D554-6B59-4467-92C5-E45CD92B9BFF}" srcOrd="6" destOrd="0" presId="urn:microsoft.com/office/officeart/2005/8/layout/vList2"/>
    <dgm:cxn modelId="{D8B20CE7-191E-4413-8E7E-7E39B18C492E}" type="presParOf" srcId="{2DDA03AF-9A6C-4FE0-B8D4-7F9D4C5C7140}" destId="{4EC60F7A-697C-4134-97CF-4FF2CB6AA609}" srcOrd="7" destOrd="0" presId="urn:microsoft.com/office/officeart/2005/8/layout/vList2"/>
    <dgm:cxn modelId="{64493336-3E61-4D9D-8E33-8BA6EF7CF244}" type="presParOf" srcId="{2DDA03AF-9A6C-4FE0-B8D4-7F9D4C5C7140}" destId="{5C722136-475E-42E0-831A-ADBD63F54C0E}" srcOrd="8" destOrd="0" presId="urn:microsoft.com/office/officeart/2005/8/layout/vList2"/>
    <dgm:cxn modelId="{205A9416-944C-4DC6-AA9B-EE2831D3F5B4}" type="presParOf" srcId="{2DDA03AF-9A6C-4FE0-B8D4-7F9D4C5C7140}" destId="{55FC926F-AB91-45B6-AD69-B4C71EC0B637}" srcOrd="9" destOrd="0" presId="urn:microsoft.com/office/officeart/2005/8/layout/vList2"/>
    <dgm:cxn modelId="{27FDF951-11D1-4B40-A004-0628405AA400}" type="presParOf" srcId="{2DDA03AF-9A6C-4FE0-B8D4-7F9D4C5C7140}" destId="{2158B1E3-3B58-4355-A7FF-DE0FAC624DD2}" srcOrd="10" destOrd="0" presId="urn:microsoft.com/office/officeart/2005/8/layout/vList2"/>
    <dgm:cxn modelId="{50E154DA-5C65-4948-93B5-2A7CAEAF8649}" type="presParOf" srcId="{2DDA03AF-9A6C-4FE0-B8D4-7F9D4C5C7140}" destId="{2F4DC392-78FB-4645-B1EC-AA3EA5734274}" srcOrd="11" destOrd="0" presId="urn:microsoft.com/office/officeart/2005/8/layout/vList2"/>
    <dgm:cxn modelId="{44978EAA-6D95-4D01-A6F7-4F1ED57BF8D2}" type="presParOf" srcId="{2DDA03AF-9A6C-4FE0-B8D4-7F9D4C5C7140}" destId="{590D65CA-DFB2-4134-9539-321A887E0623}" srcOrd="12"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E5CEB55-B511-458F-B371-7913A3690F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6A26569-00B1-4CDE-A268-9EB8BECD6211}">
      <dgm:prSet phldrT="[Texte]" custT="1"/>
      <dgm:spPr>
        <a:noFill/>
        <a:ln>
          <a:noFill/>
        </a:ln>
      </dgm:spPr>
      <dgm:t>
        <a:bodyPr lIns="72000" rIns="72000"/>
        <a:lstStyle/>
        <a:p>
          <a:pPr algn="r"/>
          <a:r>
            <a:rPr lang="fr-FR" sz="900" b="1" dirty="0">
              <a:solidFill>
                <a:schemeClr val="tx1"/>
              </a:solidFill>
            </a:rPr>
            <a:t>Les logiciels de contrôle parental </a:t>
          </a:r>
        </a:p>
      </dgm:t>
    </dgm:pt>
    <dgm:pt modelId="{05238C29-B850-4257-A7A2-7DB2CE101F17}" type="parTrans" cxnId="{97142318-41C2-41DA-9A2B-1265D772FFE2}">
      <dgm:prSet/>
      <dgm:spPr/>
      <dgm:t>
        <a:bodyPr/>
        <a:lstStyle/>
        <a:p>
          <a:pPr algn="ctr"/>
          <a:endParaRPr lang="fr-FR" sz="800" b="0">
            <a:solidFill>
              <a:schemeClr val="tx1"/>
            </a:solidFill>
          </a:endParaRPr>
        </a:p>
      </dgm:t>
    </dgm:pt>
    <dgm:pt modelId="{2DFCDB15-CF45-4427-8AB0-0DF55123124D}" type="sibTrans" cxnId="{97142318-41C2-41DA-9A2B-1265D772FFE2}">
      <dgm:prSet/>
      <dgm:spPr/>
      <dgm:t>
        <a:bodyPr/>
        <a:lstStyle/>
        <a:p>
          <a:pPr algn="ctr"/>
          <a:endParaRPr lang="fr-FR" sz="800" b="0">
            <a:solidFill>
              <a:schemeClr val="tx1"/>
            </a:solidFill>
          </a:endParaRPr>
        </a:p>
      </dgm:t>
    </dgm:pt>
    <dgm:pt modelId="{360FEEDE-4D1A-4AAB-8292-844C3DA6D4DD}">
      <dgm:prSet custT="1"/>
      <dgm:spPr>
        <a:noFill/>
        <a:ln>
          <a:noFill/>
        </a:ln>
      </dgm:spPr>
      <dgm:t>
        <a:bodyPr/>
        <a:lstStyle/>
        <a:p>
          <a:pPr algn="r"/>
          <a:r>
            <a:rPr lang="fr-FR" sz="900" dirty="0">
              <a:solidFill>
                <a:schemeClr val="tx1"/>
              </a:solidFill>
            </a:rPr>
            <a:t>Les bloqueurs de publicité</a:t>
          </a:r>
        </a:p>
      </dgm:t>
    </dgm:pt>
    <dgm:pt modelId="{5F96499C-0E24-4DE7-83BC-30A7DAF44185}" type="parTrans" cxnId="{4DC75F3F-038F-4FEF-90A9-F81096DE09E1}">
      <dgm:prSet/>
      <dgm:spPr/>
      <dgm:t>
        <a:bodyPr/>
        <a:lstStyle/>
        <a:p>
          <a:endParaRPr lang="fr-FR"/>
        </a:p>
      </dgm:t>
    </dgm:pt>
    <dgm:pt modelId="{C6D89B58-15EE-4F59-8427-928050F41C31}" type="sibTrans" cxnId="{4DC75F3F-038F-4FEF-90A9-F81096DE09E1}">
      <dgm:prSet/>
      <dgm:spPr/>
      <dgm:t>
        <a:bodyPr/>
        <a:lstStyle/>
        <a:p>
          <a:endParaRPr lang="fr-FR"/>
        </a:p>
      </dgm:t>
    </dgm:pt>
    <dgm:pt modelId="{5BB4C6CB-B290-4F9D-A660-D559C128D5CE}">
      <dgm:prSet custT="1"/>
      <dgm:spPr>
        <a:noFill/>
        <a:ln>
          <a:noFill/>
        </a:ln>
      </dgm:spPr>
      <dgm:t>
        <a:bodyPr/>
        <a:lstStyle/>
        <a:p>
          <a:pPr algn="r"/>
          <a:r>
            <a:rPr lang="fr-FR" sz="900" dirty="0">
              <a:solidFill>
                <a:schemeClr val="tx1"/>
              </a:solidFill>
            </a:rPr>
            <a:t>Les systèmes permettant aux utilisateurs </a:t>
          </a:r>
          <a:br>
            <a:rPr lang="fr-FR" sz="900" dirty="0">
              <a:solidFill>
                <a:schemeClr val="tx1"/>
              </a:solidFill>
            </a:rPr>
          </a:br>
          <a:r>
            <a:rPr lang="fr-FR" sz="900" dirty="0">
              <a:solidFill>
                <a:schemeClr val="tx1"/>
              </a:solidFill>
            </a:rPr>
            <a:t>de signaler les contenus inappropriés </a:t>
          </a:r>
        </a:p>
      </dgm:t>
    </dgm:pt>
    <dgm:pt modelId="{627EDE83-A75E-4D60-852F-F7EB380CB7F4}" type="parTrans" cxnId="{C5FF47A7-01B9-4BBB-9140-94C4C0FB8A08}">
      <dgm:prSet/>
      <dgm:spPr/>
      <dgm:t>
        <a:bodyPr/>
        <a:lstStyle/>
        <a:p>
          <a:endParaRPr lang="fr-FR"/>
        </a:p>
      </dgm:t>
    </dgm:pt>
    <dgm:pt modelId="{F5FC31BF-0BFC-4CF2-AA8A-F0356C605EBE}" type="sibTrans" cxnId="{C5FF47A7-01B9-4BBB-9140-94C4C0FB8A08}">
      <dgm:prSet/>
      <dgm:spPr/>
      <dgm:t>
        <a:bodyPr/>
        <a:lstStyle/>
        <a:p>
          <a:endParaRPr lang="fr-FR"/>
        </a:p>
      </dgm:t>
    </dgm:pt>
    <dgm:pt modelId="{07669C94-F009-47BF-A9EB-4AE5DD3BA7B5}">
      <dgm:prSet custT="1"/>
      <dgm:spPr>
        <a:noFill/>
        <a:ln>
          <a:noFill/>
        </a:ln>
      </dgm:spPr>
      <dgm:t>
        <a:bodyPr/>
        <a:lstStyle/>
        <a:p>
          <a:pPr algn="r"/>
          <a:r>
            <a:rPr lang="fr-FR" sz="900" dirty="0">
              <a:solidFill>
                <a:schemeClr val="tx1"/>
              </a:solidFill>
            </a:rPr>
            <a:t>Les moteurs de recherche </a:t>
          </a:r>
          <a:br>
            <a:rPr lang="fr-FR" sz="900" dirty="0">
              <a:solidFill>
                <a:schemeClr val="tx1"/>
              </a:solidFill>
            </a:rPr>
          </a:br>
          <a:r>
            <a:rPr lang="fr-FR" sz="900" dirty="0">
              <a:solidFill>
                <a:schemeClr val="tx1"/>
              </a:solidFill>
            </a:rPr>
            <a:t>adaptés aux enfants et adolescents </a:t>
          </a:r>
        </a:p>
      </dgm:t>
    </dgm:pt>
    <dgm:pt modelId="{C8FAF891-9948-4A3D-93AA-8C19891B091A}" type="parTrans" cxnId="{436D1736-B5CA-4C4C-B7A9-880547299ADB}">
      <dgm:prSet/>
      <dgm:spPr/>
      <dgm:t>
        <a:bodyPr/>
        <a:lstStyle/>
        <a:p>
          <a:endParaRPr lang="fr-FR"/>
        </a:p>
      </dgm:t>
    </dgm:pt>
    <dgm:pt modelId="{63DCE05D-6EF6-4186-842F-473431D5FA69}" type="sibTrans" cxnId="{436D1736-B5CA-4C4C-B7A9-880547299ADB}">
      <dgm:prSet/>
      <dgm:spPr/>
      <dgm:t>
        <a:bodyPr/>
        <a:lstStyle/>
        <a:p>
          <a:endParaRPr lang="fr-FR"/>
        </a:p>
      </dgm:t>
    </dgm:pt>
    <dgm:pt modelId="{2EA6B773-9249-4BD0-B2DC-C2E052165649}">
      <dgm:prSet custT="1"/>
      <dgm:spPr>
        <a:noFill/>
        <a:ln>
          <a:noFill/>
        </a:ln>
      </dgm:spPr>
      <dgm:t>
        <a:bodyPr/>
        <a:lstStyle/>
        <a:p>
          <a:pPr algn="r"/>
          <a:r>
            <a:rPr lang="fr-FR" sz="900" dirty="0">
              <a:solidFill>
                <a:schemeClr val="tx1"/>
              </a:solidFill>
            </a:rPr>
            <a:t>La mise en place de certification aux sites </a:t>
          </a:r>
          <a:br>
            <a:rPr lang="fr-FR" sz="900" dirty="0">
              <a:solidFill>
                <a:schemeClr val="tx1"/>
              </a:solidFill>
            </a:rPr>
          </a:br>
          <a:r>
            <a:rPr lang="fr-FR" sz="900" dirty="0">
              <a:solidFill>
                <a:schemeClr val="tx1"/>
              </a:solidFill>
            </a:rPr>
            <a:t>web qui respectent des normes de </a:t>
          </a:r>
          <a:br>
            <a:rPr lang="fr-FR" sz="900" dirty="0">
              <a:solidFill>
                <a:schemeClr val="tx1"/>
              </a:solidFill>
            </a:rPr>
          </a:br>
          <a:r>
            <a:rPr lang="fr-FR" sz="900" dirty="0">
              <a:solidFill>
                <a:schemeClr val="tx1"/>
              </a:solidFill>
            </a:rPr>
            <a:t>sécurité et de contenu adaptées aux enfants</a:t>
          </a:r>
        </a:p>
      </dgm:t>
    </dgm:pt>
    <dgm:pt modelId="{7BA2F0D7-8F95-4C67-BA4D-A1894669ACBF}" type="parTrans" cxnId="{D39731A6-6796-4711-8E0D-B13BC246EE3C}">
      <dgm:prSet/>
      <dgm:spPr/>
      <dgm:t>
        <a:bodyPr/>
        <a:lstStyle/>
        <a:p>
          <a:endParaRPr lang="fr-FR"/>
        </a:p>
      </dgm:t>
    </dgm:pt>
    <dgm:pt modelId="{942C103E-8FCC-4A28-95E3-2D8B24F4007C}" type="sibTrans" cxnId="{D39731A6-6796-4711-8E0D-B13BC246EE3C}">
      <dgm:prSet/>
      <dgm:spPr/>
      <dgm:t>
        <a:bodyPr/>
        <a:lstStyle/>
        <a:p>
          <a:endParaRPr lang="fr-FR"/>
        </a:p>
      </dgm:t>
    </dgm:pt>
    <dgm:pt modelId="{4234EE80-1133-4CA9-BDE3-297E05338ACD}">
      <dgm:prSet custT="1"/>
      <dgm:spPr>
        <a:noFill/>
        <a:ln>
          <a:noFill/>
        </a:ln>
      </dgm:spPr>
      <dgm:t>
        <a:bodyPr/>
        <a:lstStyle/>
        <a:p>
          <a:pPr algn="r"/>
          <a:r>
            <a:rPr lang="fr-FR" sz="900" dirty="0">
              <a:solidFill>
                <a:schemeClr val="tx1"/>
              </a:solidFill>
            </a:rPr>
            <a:t>Les outils d’intelligence artificielle pour identifier </a:t>
          </a:r>
          <a:br>
            <a:rPr lang="fr-FR" sz="900" dirty="0">
              <a:solidFill>
                <a:schemeClr val="tx1"/>
              </a:solidFill>
            </a:rPr>
          </a:br>
          <a:r>
            <a:rPr lang="fr-FR" sz="900" dirty="0">
              <a:solidFill>
                <a:schemeClr val="tx1"/>
              </a:solidFill>
            </a:rPr>
            <a:t>et bloquer les contenus inappropriés </a:t>
          </a:r>
          <a:br>
            <a:rPr lang="fr-FR" sz="900" dirty="0">
              <a:solidFill>
                <a:schemeClr val="tx1"/>
              </a:solidFill>
            </a:rPr>
          </a:br>
          <a:r>
            <a:rPr lang="fr-FR" sz="900" dirty="0">
              <a:solidFill>
                <a:schemeClr val="tx1"/>
              </a:solidFill>
            </a:rPr>
            <a:t>avant qu’ils n’atteignent les utilisateurs </a:t>
          </a:r>
        </a:p>
      </dgm:t>
    </dgm:pt>
    <dgm:pt modelId="{4DB60CAC-CC07-41BD-A5A6-BB09690ABE47}" type="parTrans" cxnId="{C1605C71-8B75-47E2-9BC0-19E993DD60BE}">
      <dgm:prSet/>
      <dgm:spPr/>
      <dgm:t>
        <a:bodyPr/>
        <a:lstStyle/>
        <a:p>
          <a:endParaRPr lang="fr-FR"/>
        </a:p>
      </dgm:t>
    </dgm:pt>
    <dgm:pt modelId="{18DA5449-80BE-4994-ABC4-BED3CB1300D6}" type="sibTrans" cxnId="{C1605C71-8B75-47E2-9BC0-19E993DD60BE}">
      <dgm:prSet/>
      <dgm:spPr/>
      <dgm:t>
        <a:bodyPr/>
        <a:lstStyle/>
        <a:p>
          <a:endParaRPr lang="fr-FR"/>
        </a:p>
      </dgm:t>
    </dgm:pt>
    <dgm:pt modelId="{2DDA03AF-9A6C-4FE0-B8D4-7F9D4C5C7140}" type="pres">
      <dgm:prSet presAssocID="{9E5CEB55-B511-458F-B371-7913A3690F71}" presName="linear" presStyleCnt="0">
        <dgm:presLayoutVars>
          <dgm:animLvl val="lvl"/>
          <dgm:resizeHandles val="exact"/>
        </dgm:presLayoutVars>
      </dgm:prSet>
      <dgm:spPr/>
    </dgm:pt>
    <dgm:pt modelId="{8401A241-D6DC-4573-8A29-37766342F9F2}" type="pres">
      <dgm:prSet presAssocID="{26A26569-00B1-4CDE-A268-9EB8BECD6211}" presName="parentText" presStyleLbl="node1" presStyleIdx="0" presStyleCnt="6" custScaleX="98309" custScaleY="97172" custLinFactY="-19744" custLinFactNeighborX="3115" custLinFactNeighborY="-100000">
        <dgm:presLayoutVars>
          <dgm:chMax val="0"/>
          <dgm:bulletEnabled val="1"/>
        </dgm:presLayoutVars>
      </dgm:prSet>
      <dgm:spPr/>
    </dgm:pt>
    <dgm:pt modelId="{5107CC4A-15C5-4ED8-A908-0C37A2FC3B96}" type="pres">
      <dgm:prSet presAssocID="{2DFCDB15-CF45-4427-8AB0-0DF55123124D}" presName="spacer" presStyleCnt="0"/>
      <dgm:spPr/>
    </dgm:pt>
    <dgm:pt modelId="{2577C82B-FD35-42B9-9CBA-93808AC2DC27}" type="pres">
      <dgm:prSet presAssocID="{360FEEDE-4D1A-4AAB-8292-844C3DA6D4DD}" presName="parentText" presStyleLbl="node1" presStyleIdx="1" presStyleCnt="6">
        <dgm:presLayoutVars>
          <dgm:chMax val="0"/>
          <dgm:bulletEnabled val="1"/>
        </dgm:presLayoutVars>
      </dgm:prSet>
      <dgm:spPr/>
    </dgm:pt>
    <dgm:pt modelId="{E38B566A-F20D-4321-B1DF-39F882FAB17C}" type="pres">
      <dgm:prSet presAssocID="{C6D89B58-15EE-4F59-8427-928050F41C31}" presName="spacer" presStyleCnt="0"/>
      <dgm:spPr/>
    </dgm:pt>
    <dgm:pt modelId="{A52C9874-A81C-4474-9B10-80380295A43E}" type="pres">
      <dgm:prSet presAssocID="{5BB4C6CB-B290-4F9D-A660-D559C128D5CE}" presName="parentText" presStyleLbl="node1" presStyleIdx="2" presStyleCnt="6">
        <dgm:presLayoutVars>
          <dgm:chMax val="0"/>
          <dgm:bulletEnabled val="1"/>
        </dgm:presLayoutVars>
      </dgm:prSet>
      <dgm:spPr/>
    </dgm:pt>
    <dgm:pt modelId="{26599ED7-D3C6-4469-A263-820B490D4568}" type="pres">
      <dgm:prSet presAssocID="{F5FC31BF-0BFC-4CF2-AA8A-F0356C605EBE}" presName="spacer" presStyleCnt="0"/>
      <dgm:spPr/>
    </dgm:pt>
    <dgm:pt modelId="{8C091660-5009-4D94-A0FA-6A5B048D43A5}" type="pres">
      <dgm:prSet presAssocID="{07669C94-F009-47BF-A9EB-4AE5DD3BA7B5}" presName="parentText" presStyleLbl="node1" presStyleIdx="3" presStyleCnt="6">
        <dgm:presLayoutVars>
          <dgm:chMax val="0"/>
          <dgm:bulletEnabled val="1"/>
        </dgm:presLayoutVars>
      </dgm:prSet>
      <dgm:spPr/>
    </dgm:pt>
    <dgm:pt modelId="{27395CFD-D9F4-47E2-BE88-B66DC59F27BB}" type="pres">
      <dgm:prSet presAssocID="{63DCE05D-6EF6-4186-842F-473431D5FA69}" presName="spacer" presStyleCnt="0"/>
      <dgm:spPr/>
    </dgm:pt>
    <dgm:pt modelId="{D527AAF9-D308-4CA3-A974-2D872AF694C7}" type="pres">
      <dgm:prSet presAssocID="{2EA6B773-9249-4BD0-B2DC-C2E052165649}" presName="parentText" presStyleLbl="node1" presStyleIdx="4" presStyleCnt="6">
        <dgm:presLayoutVars>
          <dgm:chMax val="0"/>
          <dgm:bulletEnabled val="1"/>
        </dgm:presLayoutVars>
      </dgm:prSet>
      <dgm:spPr/>
    </dgm:pt>
    <dgm:pt modelId="{F42D01B8-ACB7-40C4-B1F4-9F692102DB3D}" type="pres">
      <dgm:prSet presAssocID="{942C103E-8FCC-4A28-95E3-2D8B24F4007C}" presName="spacer" presStyleCnt="0"/>
      <dgm:spPr/>
    </dgm:pt>
    <dgm:pt modelId="{34908B18-7537-4E40-BDF2-0F0E423F7C4F}" type="pres">
      <dgm:prSet presAssocID="{4234EE80-1133-4CA9-BDE3-297E05338ACD}" presName="parentText" presStyleLbl="node1" presStyleIdx="5" presStyleCnt="6">
        <dgm:presLayoutVars>
          <dgm:chMax val="0"/>
          <dgm:bulletEnabled val="1"/>
        </dgm:presLayoutVars>
      </dgm:prSet>
      <dgm:spPr/>
    </dgm:pt>
  </dgm:ptLst>
  <dgm:cxnLst>
    <dgm:cxn modelId="{3C0C5D00-76C7-47C4-98F7-CC358A5F3E41}" type="presOf" srcId="{07669C94-F009-47BF-A9EB-4AE5DD3BA7B5}" destId="{8C091660-5009-4D94-A0FA-6A5B048D43A5}" srcOrd="0" destOrd="0" presId="urn:microsoft.com/office/officeart/2005/8/layout/vList2"/>
    <dgm:cxn modelId="{97142318-41C2-41DA-9A2B-1265D772FFE2}" srcId="{9E5CEB55-B511-458F-B371-7913A3690F71}" destId="{26A26569-00B1-4CDE-A268-9EB8BECD6211}" srcOrd="0" destOrd="0" parTransId="{05238C29-B850-4257-A7A2-7DB2CE101F17}" sibTransId="{2DFCDB15-CF45-4427-8AB0-0DF55123124D}"/>
    <dgm:cxn modelId="{436D1736-B5CA-4C4C-B7A9-880547299ADB}" srcId="{9E5CEB55-B511-458F-B371-7913A3690F71}" destId="{07669C94-F009-47BF-A9EB-4AE5DD3BA7B5}" srcOrd="3" destOrd="0" parTransId="{C8FAF891-9948-4A3D-93AA-8C19891B091A}" sibTransId="{63DCE05D-6EF6-4186-842F-473431D5FA69}"/>
    <dgm:cxn modelId="{4DC75F3F-038F-4FEF-90A9-F81096DE09E1}" srcId="{9E5CEB55-B511-458F-B371-7913A3690F71}" destId="{360FEEDE-4D1A-4AAB-8292-844C3DA6D4DD}" srcOrd="1" destOrd="0" parTransId="{5F96499C-0E24-4DE7-83BC-30A7DAF44185}" sibTransId="{C6D89B58-15EE-4F59-8427-928050F41C31}"/>
    <dgm:cxn modelId="{2901745D-A2B4-45F0-B566-24F3B452497C}" type="presOf" srcId="{360FEEDE-4D1A-4AAB-8292-844C3DA6D4DD}" destId="{2577C82B-FD35-42B9-9CBA-93808AC2DC27}" srcOrd="0" destOrd="0" presId="urn:microsoft.com/office/officeart/2005/8/layout/vList2"/>
    <dgm:cxn modelId="{C1605C71-8B75-47E2-9BC0-19E993DD60BE}" srcId="{9E5CEB55-B511-458F-B371-7913A3690F71}" destId="{4234EE80-1133-4CA9-BDE3-297E05338ACD}" srcOrd="5" destOrd="0" parTransId="{4DB60CAC-CC07-41BD-A5A6-BB09690ABE47}" sibTransId="{18DA5449-80BE-4994-ABC4-BED3CB1300D6}"/>
    <dgm:cxn modelId="{B68F0983-6541-40E9-80EB-88DB2C6F47CE}" type="presOf" srcId="{26A26569-00B1-4CDE-A268-9EB8BECD6211}" destId="{8401A241-D6DC-4573-8A29-37766342F9F2}" srcOrd="0" destOrd="0" presId="urn:microsoft.com/office/officeart/2005/8/layout/vList2"/>
    <dgm:cxn modelId="{9F742F8B-6649-4922-83A9-4EDBA633EA6F}" type="presOf" srcId="{2EA6B773-9249-4BD0-B2DC-C2E052165649}" destId="{D527AAF9-D308-4CA3-A974-2D872AF694C7}" srcOrd="0" destOrd="0" presId="urn:microsoft.com/office/officeart/2005/8/layout/vList2"/>
    <dgm:cxn modelId="{D39731A6-6796-4711-8E0D-B13BC246EE3C}" srcId="{9E5CEB55-B511-458F-B371-7913A3690F71}" destId="{2EA6B773-9249-4BD0-B2DC-C2E052165649}" srcOrd="4" destOrd="0" parTransId="{7BA2F0D7-8F95-4C67-BA4D-A1894669ACBF}" sibTransId="{942C103E-8FCC-4A28-95E3-2D8B24F4007C}"/>
    <dgm:cxn modelId="{C5FF47A7-01B9-4BBB-9140-94C4C0FB8A08}" srcId="{9E5CEB55-B511-458F-B371-7913A3690F71}" destId="{5BB4C6CB-B290-4F9D-A660-D559C128D5CE}" srcOrd="2" destOrd="0" parTransId="{627EDE83-A75E-4D60-852F-F7EB380CB7F4}" sibTransId="{F5FC31BF-0BFC-4CF2-AA8A-F0356C605EBE}"/>
    <dgm:cxn modelId="{892E9AB0-B1A1-497C-9DFE-36E2CE3C3700}" type="presOf" srcId="{9E5CEB55-B511-458F-B371-7913A3690F71}" destId="{2DDA03AF-9A6C-4FE0-B8D4-7F9D4C5C7140}" srcOrd="0" destOrd="0" presId="urn:microsoft.com/office/officeart/2005/8/layout/vList2"/>
    <dgm:cxn modelId="{D30905B5-D19D-4782-8DD9-80668E07A435}" type="presOf" srcId="{4234EE80-1133-4CA9-BDE3-297E05338ACD}" destId="{34908B18-7537-4E40-BDF2-0F0E423F7C4F}" srcOrd="0" destOrd="0" presId="urn:microsoft.com/office/officeart/2005/8/layout/vList2"/>
    <dgm:cxn modelId="{1156AFEE-41AC-4B14-AE82-FE5F57BC8BAD}" type="presOf" srcId="{5BB4C6CB-B290-4F9D-A660-D559C128D5CE}" destId="{A52C9874-A81C-4474-9B10-80380295A43E}" srcOrd="0" destOrd="0" presId="urn:microsoft.com/office/officeart/2005/8/layout/vList2"/>
    <dgm:cxn modelId="{AE966A99-71BA-4265-8227-CC8839F3AF40}" type="presParOf" srcId="{2DDA03AF-9A6C-4FE0-B8D4-7F9D4C5C7140}" destId="{8401A241-D6DC-4573-8A29-37766342F9F2}" srcOrd="0" destOrd="0" presId="urn:microsoft.com/office/officeart/2005/8/layout/vList2"/>
    <dgm:cxn modelId="{48301CBD-5992-449D-A2D1-77A8713BF869}" type="presParOf" srcId="{2DDA03AF-9A6C-4FE0-B8D4-7F9D4C5C7140}" destId="{5107CC4A-15C5-4ED8-A908-0C37A2FC3B96}" srcOrd="1" destOrd="0" presId="urn:microsoft.com/office/officeart/2005/8/layout/vList2"/>
    <dgm:cxn modelId="{7BBD186E-7CF0-4B00-BAC7-F3B90BA49C8D}" type="presParOf" srcId="{2DDA03AF-9A6C-4FE0-B8D4-7F9D4C5C7140}" destId="{2577C82B-FD35-42B9-9CBA-93808AC2DC27}" srcOrd="2" destOrd="0" presId="urn:microsoft.com/office/officeart/2005/8/layout/vList2"/>
    <dgm:cxn modelId="{C97E8430-6BDF-4342-B3EF-C43246120C78}" type="presParOf" srcId="{2DDA03AF-9A6C-4FE0-B8D4-7F9D4C5C7140}" destId="{E38B566A-F20D-4321-B1DF-39F882FAB17C}" srcOrd="3" destOrd="0" presId="urn:microsoft.com/office/officeart/2005/8/layout/vList2"/>
    <dgm:cxn modelId="{6F91B4AF-EEF2-4E12-A4B7-4ACBD8E00A7D}" type="presParOf" srcId="{2DDA03AF-9A6C-4FE0-B8D4-7F9D4C5C7140}" destId="{A52C9874-A81C-4474-9B10-80380295A43E}" srcOrd="4" destOrd="0" presId="urn:microsoft.com/office/officeart/2005/8/layout/vList2"/>
    <dgm:cxn modelId="{1B2F1126-E9DB-45F4-88A1-B1A8D5879E6A}" type="presParOf" srcId="{2DDA03AF-9A6C-4FE0-B8D4-7F9D4C5C7140}" destId="{26599ED7-D3C6-4469-A263-820B490D4568}" srcOrd="5" destOrd="0" presId="urn:microsoft.com/office/officeart/2005/8/layout/vList2"/>
    <dgm:cxn modelId="{7EF59739-2121-4E54-8817-4BE5222B76E6}" type="presParOf" srcId="{2DDA03AF-9A6C-4FE0-B8D4-7F9D4C5C7140}" destId="{8C091660-5009-4D94-A0FA-6A5B048D43A5}" srcOrd="6" destOrd="0" presId="urn:microsoft.com/office/officeart/2005/8/layout/vList2"/>
    <dgm:cxn modelId="{2C4BA49F-CD43-463A-97F0-66B0AB7B2977}" type="presParOf" srcId="{2DDA03AF-9A6C-4FE0-B8D4-7F9D4C5C7140}" destId="{27395CFD-D9F4-47E2-BE88-B66DC59F27BB}" srcOrd="7" destOrd="0" presId="urn:microsoft.com/office/officeart/2005/8/layout/vList2"/>
    <dgm:cxn modelId="{F2EA09D7-1C59-4ACE-AE69-48F822367A81}" type="presParOf" srcId="{2DDA03AF-9A6C-4FE0-B8D4-7F9D4C5C7140}" destId="{D527AAF9-D308-4CA3-A974-2D872AF694C7}" srcOrd="8" destOrd="0" presId="urn:microsoft.com/office/officeart/2005/8/layout/vList2"/>
    <dgm:cxn modelId="{9DBBF6A4-2235-4C27-9BEB-F4AD7EAC1A62}" type="presParOf" srcId="{2DDA03AF-9A6C-4FE0-B8D4-7F9D4C5C7140}" destId="{F42D01B8-ACB7-40C4-B1F4-9F692102DB3D}" srcOrd="9" destOrd="0" presId="urn:microsoft.com/office/officeart/2005/8/layout/vList2"/>
    <dgm:cxn modelId="{F5166CD9-402A-41E4-B1B7-B9FD96BF6B67}" type="presParOf" srcId="{2DDA03AF-9A6C-4FE0-B8D4-7F9D4C5C7140}" destId="{34908B18-7537-4E40-BDF2-0F0E423F7C4F}" srcOrd="1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E5CEB55-B511-458F-B371-7913A3690F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6A26569-00B1-4CDE-A268-9EB8BECD6211}">
      <dgm:prSet phldrT="[Texte]" custT="1"/>
      <dgm:spPr>
        <a:solidFill>
          <a:srgbClr val="FFF4F3"/>
        </a:solidFill>
        <a:ln>
          <a:noFill/>
        </a:ln>
      </dgm:spPr>
      <dgm:t>
        <a:bodyPr lIns="216000" rIns="216000"/>
        <a:lstStyle/>
        <a:p>
          <a:pPr algn="l"/>
          <a:r>
            <a:rPr lang="fr-FR" sz="1000" b="1" dirty="0">
              <a:solidFill>
                <a:schemeClr val="tx1"/>
              </a:solidFill>
            </a:rPr>
            <a:t>Triste</a:t>
          </a:r>
        </a:p>
      </dgm:t>
    </dgm:pt>
    <dgm:pt modelId="{05238C29-B850-4257-A7A2-7DB2CE101F17}" type="parTrans" cxnId="{97142318-41C2-41DA-9A2B-1265D772FFE2}">
      <dgm:prSet/>
      <dgm:spPr/>
      <dgm:t>
        <a:bodyPr/>
        <a:lstStyle/>
        <a:p>
          <a:pPr algn="ctr"/>
          <a:endParaRPr lang="fr-FR" sz="1000" b="0">
            <a:solidFill>
              <a:schemeClr val="tx1"/>
            </a:solidFill>
          </a:endParaRPr>
        </a:p>
      </dgm:t>
    </dgm:pt>
    <dgm:pt modelId="{2DFCDB15-CF45-4427-8AB0-0DF55123124D}" type="sibTrans" cxnId="{97142318-41C2-41DA-9A2B-1265D772FFE2}">
      <dgm:prSet/>
      <dgm:spPr/>
      <dgm:t>
        <a:bodyPr/>
        <a:lstStyle/>
        <a:p>
          <a:pPr algn="ctr"/>
          <a:endParaRPr lang="fr-FR" sz="1000" b="0">
            <a:solidFill>
              <a:schemeClr val="tx1"/>
            </a:solidFill>
          </a:endParaRPr>
        </a:p>
      </dgm:t>
    </dgm:pt>
    <dgm:pt modelId="{74C3525C-81F6-4E26-AA42-A89465C4364A}">
      <dgm:prSet custT="1"/>
      <dgm:spPr>
        <a:solidFill>
          <a:srgbClr val="FFF4F3"/>
        </a:solidFill>
        <a:ln>
          <a:noFill/>
        </a:ln>
      </dgm:spPr>
      <dgm:t>
        <a:bodyPr lIns="216000" rIns="216000"/>
        <a:lstStyle/>
        <a:p>
          <a:pPr algn="l"/>
          <a:r>
            <a:rPr lang="fr-FR" sz="1000" b="1" dirty="0">
              <a:solidFill>
                <a:schemeClr val="tx1"/>
              </a:solidFill>
            </a:rPr>
            <a:t>En colère</a:t>
          </a:r>
        </a:p>
      </dgm:t>
    </dgm:pt>
    <dgm:pt modelId="{5E9F12AB-251A-4712-B73C-F271841B1A9E}" type="parTrans" cxnId="{F6C8DC40-F469-4D0D-955B-2F5C8893F809}">
      <dgm:prSet/>
      <dgm:spPr/>
      <dgm:t>
        <a:bodyPr/>
        <a:lstStyle/>
        <a:p>
          <a:endParaRPr lang="fr-FR"/>
        </a:p>
      </dgm:t>
    </dgm:pt>
    <dgm:pt modelId="{2555A02D-6DBD-420F-9975-755844B3E84D}" type="sibTrans" cxnId="{F6C8DC40-F469-4D0D-955B-2F5C8893F809}">
      <dgm:prSet/>
      <dgm:spPr/>
      <dgm:t>
        <a:bodyPr/>
        <a:lstStyle/>
        <a:p>
          <a:endParaRPr lang="fr-FR"/>
        </a:p>
      </dgm:t>
    </dgm:pt>
    <dgm:pt modelId="{B65371E7-60D5-4308-89BA-F3EF61DF2FDC}">
      <dgm:prSet custT="1"/>
      <dgm:spPr>
        <a:solidFill>
          <a:schemeClr val="bg1">
            <a:lumMod val="95000"/>
          </a:schemeClr>
        </a:solidFill>
        <a:ln>
          <a:noFill/>
        </a:ln>
      </dgm:spPr>
      <dgm:t>
        <a:bodyPr lIns="216000" rIns="216000"/>
        <a:lstStyle/>
        <a:p>
          <a:pPr algn="l"/>
          <a:r>
            <a:rPr lang="fr-FR" sz="1000" b="0" dirty="0">
              <a:solidFill>
                <a:schemeClr val="tx1"/>
              </a:solidFill>
            </a:rPr>
            <a:t>Désemparé(e)</a:t>
          </a:r>
        </a:p>
      </dgm:t>
    </dgm:pt>
    <dgm:pt modelId="{C45CBF4E-A714-4326-8199-8B505FFB3F5D}" type="parTrans" cxnId="{63FD2250-89E1-4EAB-B6C7-1BE749BF44B4}">
      <dgm:prSet/>
      <dgm:spPr/>
      <dgm:t>
        <a:bodyPr/>
        <a:lstStyle/>
        <a:p>
          <a:endParaRPr lang="fr-FR"/>
        </a:p>
      </dgm:t>
    </dgm:pt>
    <dgm:pt modelId="{10A77DD4-AA8E-4719-B285-04E658EA36D4}" type="sibTrans" cxnId="{63FD2250-89E1-4EAB-B6C7-1BE749BF44B4}">
      <dgm:prSet/>
      <dgm:spPr/>
      <dgm:t>
        <a:bodyPr/>
        <a:lstStyle/>
        <a:p>
          <a:endParaRPr lang="fr-FR"/>
        </a:p>
      </dgm:t>
    </dgm:pt>
    <dgm:pt modelId="{A9CA3B28-7966-4F07-A4F4-5A20B0F1A8C9}">
      <dgm:prSet custT="1"/>
      <dgm:spPr>
        <a:solidFill>
          <a:schemeClr val="bg1">
            <a:lumMod val="95000"/>
          </a:schemeClr>
        </a:solidFill>
        <a:ln>
          <a:noFill/>
        </a:ln>
      </dgm:spPr>
      <dgm:t>
        <a:bodyPr lIns="216000" rIns="216000"/>
        <a:lstStyle/>
        <a:p>
          <a:pPr algn="l"/>
          <a:r>
            <a:rPr lang="fr-FR" sz="1000" b="0" dirty="0">
              <a:solidFill>
                <a:schemeClr val="tx1"/>
              </a:solidFill>
            </a:rPr>
            <a:t>Bien accompagné(e)  </a:t>
          </a:r>
        </a:p>
      </dgm:t>
    </dgm:pt>
    <dgm:pt modelId="{05399E3C-8298-4CEF-A3E7-D8321E570090}" type="parTrans" cxnId="{38365616-2E91-4889-9EB8-D2C643FFEBC2}">
      <dgm:prSet/>
      <dgm:spPr/>
      <dgm:t>
        <a:bodyPr/>
        <a:lstStyle/>
        <a:p>
          <a:endParaRPr lang="fr-FR"/>
        </a:p>
      </dgm:t>
    </dgm:pt>
    <dgm:pt modelId="{1FDF7988-DD7B-4BAF-8419-EFEC38C2ED88}" type="sibTrans" cxnId="{38365616-2E91-4889-9EB8-D2C643FFEBC2}">
      <dgm:prSet/>
      <dgm:spPr/>
      <dgm:t>
        <a:bodyPr/>
        <a:lstStyle/>
        <a:p>
          <a:endParaRPr lang="fr-FR"/>
        </a:p>
      </dgm:t>
    </dgm:pt>
    <dgm:pt modelId="{4C4EDEFC-C0AC-448F-AF73-7F714E86027F}">
      <dgm:prSet custT="1"/>
      <dgm:spPr>
        <a:solidFill>
          <a:schemeClr val="bg1">
            <a:lumMod val="95000"/>
          </a:schemeClr>
        </a:solidFill>
        <a:ln>
          <a:noFill/>
        </a:ln>
      </dgm:spPr>
      <dgm:t>
        <a:bodyPr lIns="216000" rIns="216000"/>
        <a:lstStyle/>
        <a:p>
          <a:pPr algn="l"/>
          <a:r>
            <a:rPr lang="fr-FR" sz="1000" b="0" dirty="0">
              <a:solidFill>
                <a:schemeClr val="tx1"/>
              </a:solidFill>
            </a:rPr>
            <a:t>Inutile </a:t>
          </a:r>
        </a:p>
      </dgm:t>
    </dgm:pt>
    <dgm:pt modelId="{3E1D780B-68D2-4A9C-B358-3FE645A24B6F}" type="parTrans" cxnId="{9573ABA5-B85D-4298-A112-C2EAE7BE2F2E}">
      <dgm:prSet/>
      <dgm:spPr/>
      <dgm:t>
        <a:bodyPr/>
        <a:lstStyle/>
        <a:p>
          <a:endParaRPr lang="fr-FR"/>
        </a:p>
      </dgm:t>
    </dgm:pt>
    <dgm:pt modelId="{E3E31F60-C4E7-4CB6-8CFF-1C389F67B6CD}" type="sibTrans" cxnId="{9573ABA5-B85D-4298-A112-C2EAE7BE2F2E}">
      <dgm:prSet/>
      <dgm:spPr/>
      <dgm:t>
        <a:bodyPr/>
        <a:lstStyle/>
        <a:p>
          <a:endParaRPr lang="fr-FR"/>
        </a:p>
      </dgm:t>
    </dgm:pt>
    <dgm:pt modelId="{2AA570C1-8F14-49A2-9CE5-E26E92AC14AF}">
      <dgm:prSet custT="1"/>
      <dgm:spPr>
        <a:solidFill>
          <a:schemeClr val="bg1">
            <a:lumMod val="95000"/>
          </a:schemeClr>
        </a:solidFill>
        <a:ln>
          <a:noFill/>
        </a:ln>
      </dgm:spPr>
      <dgm:t>
        <a:bodyPr lIns="216000" rIns="216000"/>
        <a:lstStyle/>
        <a:p>
          <a:pPr algn="l"/>
          <a:r>
            <a:rPr lang="fr-FR" sz="1000" b="0" dirty="0">
              <a:solidFill>
                <a:schemeClr val="tx1"/>
              </a:solidFill>
            </a:rPr>
            <a:t>Seul(e)</a:t>
          </a:r>
        </a:p>
      </dgm:t>
    </dgm:pt>
    <dgm:pt modelId="{54192F22-683A-4436-85C0-67533354B0A3}" type="parTrans" cxnId="{0CE9A66A-37C5-4242-A86A-4A64293708B7}">
      <dgm:prSet/>
      <dgm:spPr/>
      <dgm:t>
        <a:bodyPr/>
        <a:lstStyle/>
        <a:p>
          <a:endParaRPr lang="fr-FR"/>
        </a:p>
      </dgm:t>
    </dgm:pt>
    <dgm:pt modelId="{E8F80113-498F-4798-9584-751DE3BA3B49}" type="sibTrans" cxnId="{0CE9A66A-37C5-4242-A86A-4A64293708B7}">
      <dgm:prSet/>
      <dgm:spPr/>
      <dgm:t>
        <a:bodyPr/>
        <a:lstStyle/>
        <a:p>
          <a:endParaRPr lang="fr-FR"/>
        </a:p>
      </dgm:t>
    </dgm:pt>
    <dgm:pt modelId="{AA996DD5-1F4A-45AF-AAA8-AC8D900A8FA9}">
      <dgm:prSet custT="1"/>
      <dgm:spPr>
        <a:solidFill>
          <a:schemeClr val="bg1">
            <a:lumMod val="95000"/>
          </a:schemeClr>
        </a:solidFill>
        <a:ln>
          <a:noFill/>
        </a:ln>
      </dgm:spPr>
      <dgm:t>
        <a:bodyPr lIns="216000" rIns="216000"/>
        <a:lstStyle/>
        <a:p>
          <a:pPr algn="l"/>
          <a:r>
            <a:rPr lang="fr-FR" sz="1000" b="0" dirty="0">
              <a:solidFill>
                <a:schemeClr val="tx1"/>
              </a:solidFill>
            </a:rPr>
            <a:t>Nul(le)</a:t>
          </a:r>
        </a:p>
      </dgm:t>
    </dgm:pt>
    <dgm:pt modelId="{112AF83A-6E81-47C3-AFFA-DB649EDEF1ED}" type="parTrans" cxnId="{E4C9685F-4F27-4914-A93C-5D202904B846}">
      <dgm:prSet/>
      <dgm:spPr/>
      <dgm:t>
        <a:bodyPr/>
        <a:lstStyle/>
        <a:p>
          <a:endParaRPr lang="fr-FR"/>
        </a:p>
      </dgm:t>
    </dgm:pt>
    <dgm:pt modelId="{F4CF02B2-308F-456B-9522-DB2A3344EB4F}" type="sibTrans" cxnId="{E4C9685F-4F27-4914-A93C-5D202904B846}">
      <dgm:prSet/>
      <dgm:spPr/>
      <dgm:t>
        <a:bodyPr/>
        <a:lstStyle/>
        <a:p>
          <a:endParaRPr lang="fr-FR"/>
        </a:p>
      </dgm:t>
    </dgm:pt>
    <dgm:pt modelId="{0C318766-5DF7-4BC2-A203-9B41B4AC545B}">
      <dgm:prSet custT="1"/>
      <dgm:spPr>
        <a:solidFill>
          <a:schemeClr val="bg1">
            <a:lumMod val="95000"/>
          </a:schemeClr>
        </a:solidFill>
        <a:ln>
          <a:noFill/>
        </a:ln>
      </dgm:spPr>
      <dgm:t>
        <a:bodyPr lIns="216000" rIns="216000"/>
        <a:lstStyle/>
        <a:p>
          <a:pPr algn="l"/>
          <a:r>
            <a:rPr lang="fr-FR" sz="1000" b="0" dirty="0">
              <a:solidFill>
                <a:schemeClr val="tx1"/>
              </a:solidFill>
            </a:rPr>
            <a:t>Moche</a:t>
          </a:r>
        </a:p>
      </dgm:t>
    </dgm:pt>
    <dgm:pt modelId="{51C5C62D-22C1-447A-8BC4-8B15253D08ED}" type="parTrans" cxnId="{47C8F2EE-B737-4E28-8B4A-6767D0FA63C2}">
      <dgm:prSet/>
      <dgm:spPr/>
      <dgm:t>
        <a:bodyPr/>
        <a:lstStyle/>
        <a:p>
          <a:endParaRPr lang="fr-FR"/>
        </a:p>
      </dgm:t>
    </dgm:pt>
    <dgm:pt modelId="{5AC859BF-CF60-4BC2-A402-192B84AE1689}" type="sibTrans" cxnId="{47C8F2EE-B737-4E28-8B4A-6767D0FA63C2}">
      <dgm:prSet/>
      <dgm:spPr/>
      <dgm:t>
        <a:bodyPr/>
        <a:lstStyle/>
        <a:p>
          <a:endParaRPr lang="fr-FR"/>
        </a:p>
      </dgm:t>
    </dgm:pt>
    <dgm:pt modelId="{CB5812A9-F669-448B-9C18-46EB684B9722}">
      <dgm:prSet custT="1"/>
      <dgm:spPr>
        <a:solidFill>
          <a:schemeClr val="bg1">
            <a:lumMod val="95000"/>
          </a:schemeClr>
        </a:solidFill>
        <a:ln>
          <a:noFill/>
        </a:ln>
      </dgm:spPr>
      <dgm:t>
        <a:bodyPr lIns="216000" rIns="216000"/>
        <a:lstStyle/>
        <a:p>
          <a:pPr algn="l"/>
          <a:r>
            <a:rPr lang="fr-FR" sz="1000" b="0" i="1" dirty="0">
              <a:solidFill>
                <a:schemeClr val="tx1"/>
              </a:solidFill>
            </a:rPr>
            <a:t>Une autre émotion</a:t>
          </a:r>
        </a:p>
      </dgm:t>
    </dgm:pt>
    <dgm:pt modelId="{691BEDDD-597A-4C72-8283-A2A23B431616}" type="parTrans" cxnId="{4C0D291A-59A6-439A-8DEE-1607B62AA48F}">
      <dgm:prSet/>
      <dgm:spPr/>
      <dgm:t>
        <a:bodyPr/>
        <a:lstStyle/>
        <a:p>
          <a:endParaRPr lang="fr-FR"/>
        </a:p>
      </dgm:t>
    </dgm:pt>
    <dgm:pt modelId="{21510980-E1FE-4561-A43C-4FE209482CC8}" type="sibTrans" cxnId="{4C0D291A-59A6-439A-8DEE-1607B62AA48F}">
      <dgm:prSet/>
      <dgm:spPr/>
      <dgm:t>
        <a:bodyPr/>
        <a:lstStyle/>
        <a:p>
          <a:endParaRPr lang="fr-FR"/>
        </a:p>
      </dgm:t>
    </dgm:pt>
    <dgm:pt modelId="{2DDA03AF-9A6C-4FE0-B8D4-7F9D4C5C7140}" type="pres">
      <dgm:prSet presAssocID="{9E5CEB55-B511-458F-B371-7913A3690F71}" presName="linear" presStyleCnt="0">
        <dgm:presLayoutVars>
          <dgm:animLvl val="lvl"/>
          <dgm:resizeHandles val="exact"/>
        </dgm:presLayoutVars>
      </dgm:prSet>
      <dgm:spPr/>
    </dgm:pt>
    <dgm:pt modelId="{8401A241-D6DC-4573-8A29-37766342F9F2}" type="pres">
      <dgm:prSet presAssocID="{26A26569-00B1-4CDE-A268-9EB8BECD6211}" presName="parentText" presStyleLbl="node1" presStyleIdx="0" presStyleCnt="9" custScaleX="100000" custScaleY="60156" custLinFactY="-19744" custLinFactNeighborX="3115" custLinFactNeighborY="-100000">
        <dgm:presLayoutVars>
          <dgm:chMax val="0"/>
          <dgm:bulletEnabled val="1"/>
        </dgm:presLayoutVars>
      </dgm:prSet>
      <dgm:spPr/>
    </dgm:pt>
    <dgm:pt modelId="{5107CC4A-15C5-4ED8-A908-0C37A2FC3B96}" type="pres">
      <dgm:prSet presAssocID="{2DFCDB15-CF45-4427-8AB0-0DF55123124D}" presName="spacer" presStyleCnt="0"/>
      <dgm:spPr/>
    </dgm:pt>
    <dgm:pt modelId="{31E69E2C-CF60-4785-90C1-8571DE5BF292}" type="pres">
      <dgm:prSet presAssocID="{74C3525C-81F6-4E26-AA42-A89465C4364A}" presName="parentText" presStyleLbl="node1" presStyleIdx="1" presStyleCnt="9" custScaleY="60155">
        <dgm:presLayoutVars>
          <dgm:chMax val="0"/>
          <dgm:bulletEnabled val="1"/>
        </dgm:presLayoutVars>
      </dgm:prSet>
      <dgm:spPr/>
    </dgm:pt>
    <dgm:pt modelId="{989B44C9-DDCF-489B-9CB2-4837C85D3A21}" type="pres">
      <dgm:prSet presAssocID="{2555A02D-6DBD-420F-9975-755844B3E84D}" presName="spacer" presStyleCnt="0"/>
      <dgm:spPr/>
    </dgm:pt>
    <dgm:pt modelId="{74AAA801-6708-404D-9CB7-36030B78E25C}" type="pres">
      <dgm:prSet presAssocID="{B65371E7-60D5-4308-89BA-F3EF61DF2FDC}" presName="parentText" presStyleLbl="node1" presStyleIdx="2" presStyleCnt="9" custScaleY="60155">
        <dgm:presLayoutVars>
          <dgm:chMax val="0"/>
          <dgm:bulletEnabled val="1"/>
        </dgm:presLayoutVars>
      </dgm:prSet>
      <dgm:spPr/>
    </dgm:pt>
    <dgm:pt modelId="{96ABDE3A-63E2-45BB-A5FB-5667EC2F464E}" type="pres">
      <dgm:prSet presAssocID="{10A77DD4-AA8E-4719-B285-04E658EA36D4}" presName="spacer" presStyleCnt="0"/>
      <dgm:spPr/>
    </dgm:pt>
    <dgm:pt modelId="{2EA601D0-8955-4C3A-8699-0EE495B75C0D}" type="pres">
      <dgm:prSet presAssocID="{A9CA3B28-7966-4F07-A4F4-5A20B0F1A8C9}" presName="parentText" presStyleLbl="node1" presStyleIdx="3" presStyleCnt="9" custScaleY="60155">
        <dgm:presLayoutVars>
          <dgm:chMax val="0"/>
          <dgm:bulletEnabled val="1"/>
        </dgm:presLayoutVars>
      </dgm:prSet>
      <dgm:spPr/>
    </dgm:pt>
    <dgm:pt modelId="{DE900971-BC63-4A30-AAB0-5DB4F772F3F2}" type="pres">
      <dgm:prSet presAssocID="{1FDF7988-DD7B-4BAF-8419-EFEC38C2ED88}" presName="spacer" presStyleCnt="0"/>
      <dgm:spPr/>
    </dgm:pt>
    <dgm:pt modelId="{37F74D42-8499-4A8D-83A2-A77F200291BD}" type="pres">
      <dgm:prSet presAssocID="{4C4EDEFC-C0AC-448F-AF73-7F714E86027F}" presName="parentText" presStyleLbl="node1" presStyleIdx="4" presStyleCnt="9" custScaleY="60155">
        <dgm:presLayoutVars>
          <dgm:chMax val="0"/>
          <dgm:bulletEnabled val="1"/>
        </dgm:presLayoutVars>
      </dgm:prSet>
      <dgm:spPr/>
    </dgm:pt>
    <dgm:pt modelId="{47C86F3B-287D-4F77-B69C-2856D002D2F9}" type="pres">
      <dgm:prSet presAssocID="{E3E31F60-C4E7-4CB6-8CFF-1C389F67B6CD}" presName="spacer" presStyleCnt="0"/>
      <dgm:spPr/>
    </dgm:pt>
    <dgm:pt modelId="{680D34A9-9308-45F1-A23C-129628714C84}" type="pres">
      <dgm:prSet presAssocID="{2AA570C1-8F14-49A2-9CE5-E26E92AC14AF}" presName="parentText" presStyleLbl="node1" presStyleIdx="5" presStyleCnt="9" custScaleY="60155">
        <dgm:presLayoutVars>
          <dgm:chMax val="0"/>
          <dgm:bulletEnabled val="1"/>
        </dgm:presLayoutVars>
      </dgm:prSet>
      <dgm:spPr/>
    </dgm:pt>
    <dgm:pt modelId="{814CD9FF-1105-41E5-B814-C09402A328CB}" type="pres">
      <dgm:prSet presAssocID="{E8F80113-498F-4798-9584-751DE3BA3B49}" presName="spacer" presStyleCnt="0"/>
      <dgm:spPr/>
    </dgm:pt>
    <dgm:pt modelId="{6163C0F6-4AAE-4CD7-BA47-697FC8799242}" type="pres">
      <dgm:prSet presAssocID="{AA996DD5-1F4A-45AF-AAA8-AC8D900A8FA9}" presName="parentText" presStyleLbl="node1" presStyleIdx="6" presStyleCnt="9" custScaleY="60155">
        <dgm:presLayoutVars>
          <dgm:chMax val="0"/>
          <dgm:bulletEnabled val="1"/>
        </dgm:presLayoutVars>
      </dgm:prSet>
      <dgm:spPr/>
    </dgm:pt>
    <dgm:pt modelId="{99A277DE-D2E0-4E02-8156-A81358586B21}" type="pres">
      <dgm:prSet presAssocID="{F4CF02B2-308F-456B-9522-DB2A3344EB4F}" presName="spacer" presStyleCnt="0"/>
      <dgm:spPr/>
    </dgm:pt>
    <dgm:pt modelId="{ADC07F29-334A-41A0-8872-A873CCC0AB9A}" type="pres">
      <dgm:prSet presAssocID="{0C318766-5DF7-4BC2-A203-9B41B4AC545B}" presName="parentText" presStyleLbl="node1" presStyleIdx="7" presStyleCnt="9" custScaleY="60155">
        <dgm:presLayoutVars>
          <dgm:chMax val="0"/>
          <dgm:bulletEnabled val="1"/>
        </dgm:presLayoutVars>
      </dgm:prSet>
      <dgm:spPr/>
    </dgm:pt>
    <dgm:pt modelId="{79344C2D-7A52-48AD-B910-282CACD52497}" type="pres">
      <dgm:prSet presAssocID="{5AC859BF-CF60-4BC2-A402-192B84AE1689}" presName="spacer" presStyleCnt="0"/>
      <dgm:spPr/>
    </dgm:pt>
    <dgm:pt modelId="{40037A44-8BE4-4BB0-8B89-83CA2E77E463}" type="pres">
      <dgm:prSet presAssocID="{CB5812A9-F669-448B-9C18-46EB684B9722}" presName="parentText" presStyleLbl="node1" presStyleIdx="8" presStyleCnt="9" custScaleY="60155">
        <dgm:presLayoutVars>
          <dgm:chMax val="0"/>
          <dgm:bulletEnabled val="1"/>
        </dgm:presLayoutVars>
      </dgm:prSet>
      <dgm:spPr/>
    </dgm:pt>
  </dgm:ptLst>
  <dgm:cxnLst>
    <dgm:cxn modelId="{1BA8B90A-4F40-46D4-A402-FDF905135F6E}" type="presOf" srcId="{2AA570C1-8F14-49A2-9CE5-E26E92AC14AF}" destId="{680D34A9-9308-45F1-A23C-129628714C84}" srcOrd="0" destOrd="0" presId="urn:microsoft.com/office/officeart/2005/8/layout/vList2"/>
    <dgm:cxn modelId="{38365616-2E91-4889-9EB8-D2C643FFEBC2}" srcId="{9E5CEB55-B511-458F-B371-7913A3690F71}" destId="{A9CA3B28-7966-4F07-A4F4-5A20B0F1A8C9}" srcOrd="3" destOrd="0" parTransId="{05399E3C-8298-4CEF-A3E7-D8321E570090}" sibTransId="{1FDF7988-DD7B-4BAF-8419-EFEC38C2ED88}"/>
    <dgm:cxn modelId="{97142318-41C2-41DA-9A2B-1265D772FFE2}" srcId="{9E5CEB55-B511-458F-B371-7913A3690F71}" destId="{26A26569-00B1-4CDE-A268-9EB8BECD6211}" srcOrd="0" destOrd="0" parTransId="{05238C29-B850-4257-A7A2-7DB2CE101F17}" sibTransId="{2DFCDB15-CF45-4427-8AB0-0DF55123124D}"/>
    <dgm:cxn modelId="{4C0D291A-59A6-439A-8DEE-1607B62AA48F}" srcId="{9E5CEB55-B511-458F-B371-7913A3690F71}" destId="{CB5812A9-F669-448B-9C18-46EB684B9722}" srcOrd="8" destOrd="0" parTransId="{691BEDDD-597A-4C72-8283-A2A23B431616}" sibTransId="{21510980-E1FE-4561-A43C-4FE209482CC8}"/>
    <dgm:cxn modelId="{DFFAE034-CACF-42FF-8568-3FAFEB06BE3B}" type="presOf" srcId="{0C318766-5DF7-4BC2-A203-9B41B4AC545B}" destId="{ADC07F29-334A-41A0-8872-A873CCC0AB9A}" srcOrd="0" destOrd="0" presId="urn:microsoft.com/office/officeart/2005/8/layout/vList2"/>
    <dgm:cxn modelId="{F6C8DC40-F469-4D0D-955B-2F5C8893F809}" srcId="{9E5CEB55-B511-458F-B371-7913A3690F71}" destId="{74C3525C-81F6-4E26-AA42-A89465C4364A}" srcOrd="1" destOrd="0" parTransId="{5E9F12AB-251A-4712-B73C-F271841B1A9E}" sibTransId="{2555A02D-6DBD-420F-9975-755844B3E84D}"/>
    <dgm:cxn modelId="{147FED5E-F49F-43E5-BE3B-0C79A8967BF8}" type="presOf" srcId="{A9CA3B28-7966-4F07-A4F4-5A20B0F1A8C9}" destId="{2EA601D0-8955-4C3A-8699-0EE495B75C0D}" srcOrd="0" destOrd="0" presId="urn:microsoft.com/office/officeart/2005/8/layout/vList2"/>
    <dgm:cxn modelId="{E4C9685F-4F27-4914-A93C-5D202904B846}" srcId="{9E5CEB55-B511-458F-B371-7913A3690F71}" destId="{AA996DD5-1F4A-45AF-AAA8-AC8D900A8FA9}" srcOrd="6" destOrd="0" parTransId="{112AF83A-6E81-47C3-AFFA-DB649EDEF1ED}" sibTransId="{F4CF02B2-308F-456B-9522-DB2A3344EB4F}"/>
    <dgm:cxn modelId="{0CE9A66A-37C5-4242-A86A-4A64293708B7}" srcId="{9E5CEB55-B511-458F-B371-7913A3690F71}" destId="{2AA570C1-8F14-49A2-9CE5-E26E92AC14AF}" srcOrd="5" destOrd="0" parTransId="{54192F22-683A-4436-85C0-67533354B0A3}" sibTransId="{E8F80113-498F-4798-9584-751DE3BA3B49}"/>
    <dgm:cxn modelId="{63FD2250-89E1-4EAB-B6C7-1BE749BF44B4}" srcId="{9E5CEB55-B511-458F-B371-7913A3690F71}" destId="{B65371E7-60D5-4308-89BA-F3EF61DF2FDC}" srcOrd="2" destOrd="0" parTransId="{C45CBF4E-A714-4326-8199-8B505FFB3F5D}" sibTransId="{10A77DD4-AA8E-4719-B285-04E658EA36D4}"/>
    <dgm:cxn modelId="{B68F0983-6541-40E9-80EB-88DB2C6F47CE}" type="presOf" srcId="{26A26569-00B1-4CDE-A268-9EB8BECD6211}" destId="{8401A241-D6DC-4573-8A29-37766342F9F2}" srcOrd="0" destOrd="0" presId="urn:microsoft.com/office/officeart/2005/8/layout/vList2"/>
    <dgm:cxn modelId="{4BA8F38E-34A3-4599-B1A0-475253D8B94A}" type="presOf" srcId="{4C4EDEFC-C0AC-448F-AF73-7F714E86027F}" destId="{37F74D42-8499-4A8D-83A2-A77F200291BD}" srcOrd="0" destOrd="0" presId="urn:microsoft.com/office/officeart/2005/8/layout/vList2"/>
    <dgm:cxn modelId="{9573ABA5-B85D-4298-A112-C2EAE7BE2F2E}" srcId="{9E5CEB55-B511-458F-B371-7913A3690F71}" destId="{4C4EDEFC-C0AC-448F-AF73-7F714E86027F}" srcOrd="4" destOrd="0" parTransId="{3E1D780B-68D2-4A9C-B358-3FE645A24B6F}" sibTransId="{E3E31F60-C4E7-4CB6-8CFF-1C389F67B6CD}"/>
    <dgm:cxn modelId="{892E9AB0-B1A1-497C-9DFE-36E2CE3C3700}" type="presOf" srcId="{9E5CEB55-B511-458F-B371-7913A3690F71}" destId="{2DDA03AF-9A6C-4FE0-B8D4-7F9D4C5C7140}" srcOrd="0" destOrd="0" presId="urn:microsoft.com/office/officeart/2005/8/layout/vList2"/>
    <dgm:cxn modelId="{FDD2D7B7-3527-4F5E-9DB1-1658C641A6D5}" type="presOf" srcId="{74C3525C-81F6-4E26-AA42-A89465C4364A}" destId="{31E69E2C-CF60-4785-90C1-8571DE5BF292}" srcOrd="0" destOrd="0" presId="urn:microsoft.com/office/officeart/2005/8/layout/vList2"/>
    <dgm:cxn modelId="{FEDADAC0-1590-4F0E-A5D7-251005E5AABB}" type="presOf" srcId="{AA996DD5-1F4A-45AF-AAA8-AC8D900A8FA9}" destId="{6163C0F6-4AAE-4CD7-BA47-697FC8799242}" srcOrd="0" destOrd="0" presId="urn:microsoft.com/office/officeart/2005/8/layout/vList2"/>
    <dgm:cxn modelId="{DB7088D1-B86E-4C6A-83DF-D5901F0E9B1A}" type="presOf" srcId="{B65371E7-60D5-4308-89BA-F3EF61DF2FDC}" destId="{74AAA801-6708-404D-9CB7-36030B78E25C}" srcOrd="0" destOrd="0" presId="urn:microsoft.com/office/officeart/2005/8/layout/vList2"/>
    <dgm:cxn modelId="{901659D3-9FD1-4CF2-AA5C-36157F9EF533}" type="presOf" srcId="{CB5812A9-F669-448B-9C18-46EB684B9722}" destId="{40037A44-8BE4-4BB0-8B89-83CA2E77E463}" srcOrd="0" destOrd="0" presId="urn:microsoft.com/office/officeart/2005/8/layout/vList2"/>
    <dgm:cxn modelId="{47C8F2EE-B737-4E28-8B4A-6767D0FA63C2}" srcId="{9E5CEB55-B511-458F-B371-7913A3690F71}" destId="{0C318766-5DF7-4BC2-A203-9B41B4AC545B}" srcOrd="7" destOrd="0" parTransId="{51C5C62D-22C1-447A-8BC4-8B15253D08ED}" sibTransId="{5AC859BF-CF60-4BC2-A402-192B84AE1689}"/>
    <dgm:cxn modelId="{AE966A99-71BA-4265-8227-CC8839F3AF40}" type="presParOf" srcId="{2DDA03AF-9A6C-4FE0-B8D4-7F9D4C5C7140}" destId="{8401A241-D6DC-4573-8A29-37766342F9F2}" srcOrd="0" destOrd="0" presId="urn:microsoft.com/office/officeart/2005/8/layout/vList2"/>
    <dgm:cxn modelId="{48301CBD-5992-449D-A2D1-77A8713BF869}" type="presParOf" srcId="{2DDA03AF-9A6C-4FE0-B8D4-7F9D4C5C7140}" destId="{5107CC4A-15C5-4ED8-A908-0C37A2FC3B96}" srcOrd="1" destOrd="0" presId="urn:microsoft.com/office/officeart/2005/8/layout/vList2"/>
    <dgm:cxn modelId="{2CE5A100-26FA-4EC0-A778-64B7412DC395}" type="presParOf" srcId="{2DDA03AF-9A6C-4FE0-B8D4-7F9D4C5C7140}" destId="{31E69E2C-CF60-4785-90C1-8571DE5BF292}" srcOrd="2" destOrd="0" presId="urn:microsoft.com/office/officeart/2005/8/layout/vList2"/>
    <dgm:cxn modelId="{F2890EFF-2C7D-4CBD-81AE-87CC0CAB45F7}" type="presParOf" srcId="{2DDA03AF-9A6C-4FE0-B8D4-7F9D4C5C7140}" destId="{989B44C9-DDCF-489B-9CB2-4837C85D3A21}" srcOrd="3" destOrd="0" presId="urn:microsoft.com/office/officeart/2005/8/layout/vList2"/>
    <dgm:cxn modelId="{E506B231-B2C9-4EBB-A439-DC7771C90479}" type="presParOf" srcId="{2DDA03AF-9A6C-4FE0-B8D4-7F9D4C5C7140}" destId="{74AAA801-6708-404D-9CB7-36030B78E25C}" srcOrd="4" destOrd="0" presId="urn:microsoft.com/office/officeart/2005/8/layout/vList2"/>
    <dgm:cxn modelId="{177DF3CA-985F-4D65-A5AA-16CEBCC48356}" type="presParOf" srcId="{2DDA03AF-9A6C-4FE0-B8D4-7F9D4C5C7140}" destId="{96ABDE3A-63E2-45BB-A5FB-5667EC2F464E}" srcOrd="5" destOrd="0" presId="urn:microsoft.com/office/officeart/2005/8/layout/vList2"/>
    <dgm:cxn modelId="{004E4861-320D-4313-989A-09EF6631A760}" type="presParOf" srcId="{2DDA03AF-9A6C-4FE0-B8D4-7F9D4C5C7140}" destId="{2EA601D0-8955-4C3A-8699-0EE495B75C0D}" srcOrd="6" destOrd="0" presId="urn:microsoft.com/office/officeart/2005/8/layout/vList2"/>
    <dgm:cxn modelId="{76EC3F23-8B56-4BDC-9D58-5F82AA9380AD}" type="presParOf" srcId="{2DDA03AF-9A6C-4FE0-B8D4-7F9D4C5C7140}" destId="{DE900971-BC63-4A30-AAB0-5DB4F772F3F2}" srcOrd="7" destOrd="0" presId="urn:microsoft.com/office/officeart/2005/8/layout/vList2"/>
    <dgm:cxn modelId="{15A702D4-13A7-4BBD-A195-2A310875820D}" type="presParOf" srcId="{2DDA03AF-9A6C-4FE0-B8D4-7F9D4C5C7140}" destId="{37F74D42-8499-4A8D-83A2-A77F200291BD}" srcOrd="8" destOrd="0" presId="urn:microsoft.com/office/officeart/2005/8/layout/vList2"/>
    <dgm:cxn modelId="{FFDBA34F-D379-4803-B48A-97E8721B5779}" type="presParOf" srcId="{2DDA03AF-9A6C-4FE0-B8D4-7F9D4C5C7140}" destId="{47C86F3B-287D-4F77-B69C-2856D002D2F9}" srcOrd="9" destOrd="0" presId="urn:microsoft.com/office/officeart/2005/8/layout/vList2"/>
    <dgm:cxn modelId="{C4B9FDBB-4FB2-4FFE-9294-16EAA698D492}" type="presParOf" srcId="{2DDA03AF-9A6C-4FE0-B8D4-7F9D4C5C7140}" destId="{680D34A9-9308-45F1-A23C-129628714C84}" srcOrd="10" destOrd="0" presId="urn:microsoft.com/office/officeart/2005/8/layout/vList2"/>
    <dgm:cxn modelId="{99DDACB4-664B-4C44-9B5C-11AB36482D84}" type="presParOf" srcId="{2DDA03AF-9A6C-4FE0-B8D4-7F9D4C5C7140}" destId="{814CD9FF-1105-41E5-B814-C09402A328CB}" srcOrd="11" destOrd="0" presId="urn:microsoft.com/office/officeart/2005/8/layout/vList2"/>
    <dgm:cxn modelId="{84591516-596F-423D-AAF2-795A90F64130}" type="presParOf" srcId="{2DDA03AF-9A6C-4FE0-B8D4-7F9D4C5C7140}" destId="{6163C0F6-4AAE-4CD7-BA47-697FC8799242}" srcOrd="12" destOrd="0" presId="urn:microsoft.com/office/officeart/2005/8/layout/vList2"/>
    <dgm:cxn modelId="{C38EB067-3C06-4175-8B11-4BF268201ECC}" type="presParOf" srcId="{2DDA03AF-9A6C-4FE0-B8D4-7F9D4C5C7140}" destId="{99A277DE-D2E0-4E02-8156-A81358586B21}" srcOrd="13" destOrd="0" presId="urn:microsoft.com/office/officeart/2005/8/layout/vList2"/>
    <dgm:cxn modelId="{B73E7ED8-B2C6-4CBC-985E-D5A5DD245649}" type="presParOf" srcId="{2DDA03AF-9A6C-4FE0-B8D4-7F9D4C5C7140}" destId="{ADC07F29-334A-41A0-8872-A873CCC0AB9A}" srcOrd="14" destOrd="0" presId="urn:microsoft.com/office/officeart/2005/8/layout/vList2"/>
    <dgm:cxn modelId="{B3F3650B-CBBC-4CA8-AED4-B27560E2B9F0}" type="presParOf" srcId="{2DDA03AF-9A6C-4FE0-B8D4-7F9D4C5C7140}" destId="{79344C2D-7A52-48AD-B910-282CACD52497}" srcOrd="15" destOrd="0" presId="urn:microsoft.com/office/officeart/2005/8/layout/vList2"/>
    <dgm:cxn modelId="{BB15FF89-8A7B-4EB4-9539-39CCD7041BCB}" type="presParOf" srcId="{2DDA03AF-9A6C-4FE0-B8D4-7F9D4C5C7140}" destId="{40037A44-8BE4-4BB0-8B89-83CA2E77E463}" srcOrd="16"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E5CEB55-B511-458F-B371-7913A3690F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6A26569-00B1-4CDE-A268-9EB8BECD6211}">
      <dgm:prSet phldrT="[Texte]" custT="1"/>
      <dgm:spPr>
        <a:solidFill>
          <a:srgbClr val="FFF4F3"/>
        </a:solidFill>
        <a:ln>
          <a:noFill/>
        </a:ln>
      </dgm:spPr>
      <dgm:t>
        <a:bodyPr lIns="180000" rIns="216000"/>
        <a:lstStyle/>
        <a:p>
          <a:pPr algn="l"/>
          <a:r>
            <a:rPr lang="fr-FR" sz="1000" b="1" dirty="0">
              <a:solidFill>
                <a:schemeClr val="tx1"/>
              </a:solidFill>
            </a:rPr>
            <a:t>Triste</a:t>
          </a:r>
        </a:p>
      </dgm:t>
    </dgm:pt>
    <dgm:pt modelId="{05238C29-B850-4257-A7A2-7DB2CE101F17}" type="parTrans" cxnId="{97142318-41C2-41DA-9A2B-1265D772FFE2}">
      <dgm:prSet/>
      <dgm:spPr/>
      <dgm:t>
        <a:bodyPr/>
        <a:lstStyle/>
        <a:p>
          <a:pPr algn="ctr"/>
          <a:endParaRPr lang="fr-FR" sz="1000" b="0">
            <a:solidFill>
              <a:schemeClr val="tx1"/>
            </a:solidFill>
          </a:endParaRPr>
        </a:p>
      </dgm:t>
    </dgm:pt>
    <dgm:pt modelId="{2DFCDB15-CF45-4427-8AB0-0DF55123124D}" type="sibTrans" cxnId="{97142318-41C2-41DA-9A2B-1265D772FFE2}">
      <dgm:prSet/>
      <dgm:spPr/>
      <dgm:t>
        <a:bodyPr/>
        <a:lstStyle/>
        <a:p>
          <a:pPr algn="ctr"/>
          <a:endParaRPr lang="fr-FR" sz="1000" b="0">
            <a:solidFill>
              <a:schemeClr val="tx1"/>
            </a:solidFill>
          </a:endParaRPr>
        </a:p>
      </dgm:t>
    </dgm:pt>
    <dgm:pt modelId="{74C3525C-81F6-4E26-AA42-A89465C4364A}">
      <dgm:prSet custT="1"/>
      <dgm:spPr>
        <a:solidFill>
          <a:schemeClr val="bg1">
            <a:lumMod val="95000"/>
          </a:schemeClr>
        </a:solidFill>
        <a:ln>
          <a:noFill/>
        </a:ln>
      </dgm:spPr>
      <dgm:t>
        <a:bodyPr lIns="180000" rIns="216000"/>
        <a:lstStyle/>
        <a:p>
          <a:pPr algn="l"/>
          <a:r>
            <a:rPr lang="fr-FR" sz="1000" b="0" dirty="0">
              <a:solidFill>
                <a:schemeClr val="tx1"/>
              </a:solidFill>
            </a:rPr>
            <a:t>Honteux</a:t>
          </a:r>
        </a:p>
      </dgm:t>
    </dgm:pt>
    <dgm:pt modelId="{5E9F12AB-251A-4712-B73C-F271841B1A9E}" type="parTrans" cxnId="{F6C8DC40-F469-4D0D-955B-2F5C8893F809}">
      <dgm:prSet/>
      <dgm:spPr/>
      <dgm:t>
        <a:bodyPr/>
        <a:lstStyle/>
        <a:p>
          <a:endParaRPr lang="fr-FR"/>
        </a:p>
      </dgm:t>
    </dgm:pt>
    <dgm:pt modelId="{2555A02D-6DBD-420F-9975-755844B3E84D}" type="sibTrans" cxnId="{F6C8DC40-F469-4D0D-955B-2F5C8893F809}">
      <dgm:prSet/>
      <dgm:spPr/>
      <dgm:t>
        <a:bodyPr/>
        <a:lstStyle/>
        <a:p>
          <a:endParaRPr lang="fr-FR"/>
        </a:p>
      </dgm:t>
    </dgm:pt>
    <dgm:pt modelId="{B65371E7-60D5-4308-89BA-F3EF61DF2FDC}">
      <dgm:prSet custT="1"/>
      <dgm:spPr>
        <a:solidFill>
          <a:schemeClr val="bg1">
            <a:lumMod val="95000"/>
          </a:schemeClr>
        </a:solidFill>
        <a:ln>
          <a:noFill/>
        </a:ln>
      </dgm:spPr>
      <dgm:t>
        <a:bodyPr lIns="180000" rIns="216000"/>
        <a:lstStyle/>
        <a:p>
          <a:pPr algn="l"/>
          <a:r>
            <a:rPr lang="fr-FR" sz="1000" b="0" dirty="0">
              <a:solidFill>
                <a:schemeClr val="tx1"/>
              </a:solidFill>
            </a:rPr>
            <a:t>Accepté par les autres</a:t>
          </a:r>
        </a:p>
      </dgm:t>
    </dgm:pt>
    <dgm:pt modelId="{C45CBF4E-A714-4326-8199-8B505FFB3F5D}" type="parTrans" cxnId="{63FD2250-89E1-4EAB-B6C7-1BE749BF44B4}">
      <dgm:prSet/>
      <dgm:spPr/>
      <dgm:t>
        <a:bodyPr/>
        <a:lstStyle/>
        <a:p>
          <a:endParaRPr lang="fr-FR"/>
        </a:p>
      </dgm:t>
    </dgm:pt>
    <dgm:pt modelId="{10A77DD4-AA8E-4719-B285-04E658EA36D4}" type="sibTrans" cxnId="{63FD2250-89E1-4EAB-B6C7-1BE749BF44B4}">
      <dgm:prSet/>
      <dgm:spPr/>
      <dgm:t>
        <a:bodyPr/>
        <a:lstStyle/>
        <a:p>
          <a:endParaRPr lang="fr-FR"/>
        </a:p>
      </dgm:t>
    </dgm:pt>
    <dgm:pt modelId="{A9CA3B28-7966-4F07-A4F4-5A20B0F1A8C9}">
      <dgm:prSet custT="1"/>
      <dgm:spPr>
        <a:solidFill>
          <a:schemeClr val="bg1">
            <a:lumMod val="95000"/>
          </a:schemeClr>
        </a:solidFill>
        <a:ln>
          <a:noFill/>
        </a:ln>
      </dgm:spPr>
      <dgm:t>
        <a:bodyPr lIns="180000" rIns="216000"/>
        <a:lstStyle/>
        <a:p>
          <a:pPr algn="l"/>
          <a:r>
            <a:rPr lang="fr-FR" sz="1000" b="0" dirty="0">
              <a:solidFill>
                <a:schemeClr val="tx1"/>
              </a:solidFill>
            </a:rPr>
            <a:t>Indifférent</a:t>
          </a:r>
        </a:p>
      </dgm:t>
    </dgm:pt>
    <dgm:pt modelId="{05399E3C-8298-4CEF-A3E7-D8321E570090}" type="parTrans" cxnId="{38365616-2E91-4889-9EB8-D2C643FFEBC2}">
      <dgm:prSet/>
      <dgm:spPr/>
      <dgm:t>
        <a:bodyPr/>
        <a:lstStyle/>
        <a:p>
          <a:endParaRPr lang="fr-FR"/>
        </a:p>
      </dgm:t>
    </dgm:pt>
    <dgm:pt modelId="{1FDF7988-DD7B-4BAF-8419-EFEC38C2ED88}" type="sibTrans" cxnId="{38365616-2E91-4889-9EB8-D2C643FFEBC2}">
      <dgm:prSet/>
      <dgm:spPr/>
      <dgm:t>
        <a:bodyPr/>
        <a:lstStyle/>
        <a:p>
          <a:endParaRPr lang="fr-FR"/>
        </a:p>
      </dgm:t>
    </dgm:pt>
    <dgm:pt modelId="{4C4EDEFC-C0AC-448F-AF73-7F714E86027F}">
      <dgm:prSet custT="1"/>
      <dgm:spPr>
        <a:solidFill>
          <a:schemeClr val="bg1">
            <a:lumMod val="95000"/>
          </a:schemeClr>
        </a:solidFill>
        <a:ln>
          <a:noFill/>
        </a:ln>
      </dgm:spPr>
      <dgm:t>
        <a:bodyPr lIns="180000" rIns="216000"/>
        <a:lstStyle/>
        <a:p>
          <a:pPr algn="l"/>
          <a:r>
            <a:rPr lang="fr-FR" sz="1000" b="0" dirty="0">
              <a:solidFill>
                <a:schemeClr val="tx1"/>
              </a:solidFill>
            </a:rPr>
            <a:t>Bien accompagné(e) </a:t>
          </a:r>
        </a:p>
      </dgm:t>
    </dgm:pt>
    <dgm:pt modelId="{3E1D780B-68D2-4A9C-B358-3FE645A24B6F}" type="parTrans" cxnId="{9573ABA5-B85D-4298-A112-C2EAE7BE2F2E}">
      <dgm:prSet/>
      <dgm:spPr/>
      <dgm:t>
        <a:bodyPr/>
        <a:lstStyle/>
        <a:p>
          <a:endParaRPr lang="fr-FR"/>
        </a:p>
      </dgm:t>
    </dgm:pt>
    <dgm:pt modelId="{E3E31F60-C4E7-4CB6-8CFF-1C389F67B6CD}" type="sibTrans" cxnId="{9573ABA5-B85D-4298-A112-C2EAE7BE2F2E}">
      <dgm:prSet/>
      <dgm:spPr/>
      <dgm:t>
        <a:bodyPr/>
        <a:lstStyle/>
        <a:p>
          <a:endParaRPr lang="fr-FR"/>
        </a:p>
      </dgm:t>
    </dgm:pt>
    <dgm:pt modelId="{2AA570C1-8F14-49A2-9CE5-E26E92AC14AF}">
      <dgm:prSet custT="1"/>
      <dgm:spPr>
        <a:solidFill>
          <a:schemeClr val="bg1">
            <a:lumMod val="95000"/>
          </a:schemeClr>
        </a:solidFill>
        <a:ln>
          <a:noFill/>
        </a:ln>
      </dgm:spPr>
      <dgm:t>
        <a:bodyPr lIns="180000" rIns="144000"/>
        <a:lstStyle/>
        <a:p>
          <a:pPr algn="l"/>
          <a:r>
            <a:rPr lang="fr-FR" sz="1000" b="0" dirty="0">
              <a:solidFill>
                <a:schemeClr val="tx1"/>
              </a:solidFill>
            </a:rPr>
            <a:t>Nul(le)</a:t>
          </a:r>
        </a:p>
      </dgm:t>
    </dgm:pt>
    <dgm:pt modelId="{54192F22-683A-4436-85C0-67533354B0A3}" type="parTrans" cxnId="{0CE9A66A-37C5-4242-A86A-4A64293708B7}">
      <dgm:prSet/>
      <dgm:spPr/>
      <dgm:t>
        <a:bodyPr/>
        <a:lstStyle/>
        <a:p>
          <a:endParaRPr lang="fr-FR"/>
        </a:p>
      </dgm:t>
    </dgm:pt>
    <dgm:pt modelId="{E8F80113-498F-4798-9584-751DE3BA3B49}" type="sibTrans" cxnId="{0CE9A66A-37C5-4242-A86A-4A64293708B7}">
      <dgm:prSet/>
      <dgm:spPr/>
      <dgm:t>
        <a:bodyPr/>
        <a:lstStyle/>
        <a:p>
          <a:endParaRPr lang="fr-FR"/>
        </a:p>
      </dgm:t>
    </dgm:pt>
    <dgm:pt modelId="{AA996DD5-1F4A-45AF-AAA8-AC8D900A8FA9}">
      <dgm:prSet custT="1"/>
      <dgm:spPr>
        <a:solidFill>
          <a:schemeClr val="bg1">
            <a:lumMod val="95000"/>
          </a:schemeClr>
        </a:solidFill>
        <a:ln>
          <a:noFill/>
        </a:ln>
      </dgm:spPr>
      <dgm:t>
        <a:bodyPr lIns="180000" rIns="216000"/>
        <a:lstStyle/>
        <a:p>
          <a:pPr algn="l"/>
          <a:r>
            <a:rPr lang="fr-FR" sz="1000" b="0" dirty="0">
              <a:solidFill>
                <a:schemeClr val="tx1"/>
              </a:solidFill>
            </a:rPr>
            <a:t>Seul(e)</a:t>
          </a:r>
        </a:p>
      </dgm:t>
    </dgm:pt>
    <dgm:pt modelId="{112AF83A-6E81-47C3-AFFA-DB649EDEF1ED}" type="parTrans" cxnId="{E4C9685F-4F27-4914-A93C-5D202904B846}">
      <dgm:prSet/>
      <dgm:spPr/>
      <dgm:t>
        <a:bodyPr/>
        <a:lstStyle/>
        <a:p>
          <a:endParaRPr lang="fr-FR"/>
        </a:p>
      </dgm:t>
    </dgm:pt>
    <dgm:pt modelId="{F4CF02B2-308F-456B-9522-DB2A3344EB4F}" type="sibTrans" cxnId="{E4C9685F-4F27-4914-A93C-5D202904B846}">
      <dgm:prSet/>
      <dgm:spPr/>
      <dgm:t>
        <a:bodyPr/>
        <a:lstStyle/>
        <a:p>
          <a:endParaRPr lang="fr-FR"/>
        </a:p>
      </dgm:t>
    </dgm:pt>
    <dgm:pt modelId="{0C318766-5DF7-4BC2-A203-9B41B4AC545B}">
      <dgm:prSet custT="1"/>
      <dgm:spPr>
        <a:solidFill>
          <a:schemeClr val="bg1">
            <a:lumMod val="95000"/>
          </a:schemeClr>
        </a:solidFill>
        <a:ln>
          <a:noFill/>
        </a:ln>
      </dgm:spPr>
      <dgm:t>
        <a:bodyPr lIns="180000" rIns="216000"/>
        <a:lstStyle/>
        <a:p>
          <a:pPr algn="l"/>
          <a:r>
            <a:rPr lang="fr-FR" sz="1000" b="0" dirty="0">
              <a:solidFill>
                <a:schemeClr val="tx1"/>
              </a:solidFill>
            </a:rPr>
            <a:t>Aimé de tes camarades</a:t>
          </a:r>
        </a:p>
      </dgm:t>
    </dgm:pt>
    <dgm:pt modelId="{51C5C62D-22C1-447A-8BC4-8B15253D08ED}" type="parTrans" cxnId="{47C8F2EE-B737-4E28-8B4A-6767D0FA63C2}">
      <dgm:prSet/>
      <dgm:spPr/>
      <dgm:t>
        <a:bodyPr/>
        <a:lstStyle/>
        <a:p>
          <a:endParaRPr lang="fr-FR"/>
        </a:p>
      </dgm:t>
    </dgm:pt>
    <dgm:pt modelId="{5AC859BF-CF60-4BC2-A402-192B84AE1689}" type="sibTrans" cxnId="{47C8F2EE-B737-4E28-8B4A-6767D0FA63C2}">
      <dgm:prSet/>
      <dgm:spPr/>
      <dgm:t>
        <a:bodyPr/>
        <a:lstStyle/>
        <a:p>
          <a:endParaRPr lang="fr-FR"/>
        </a:p>
      </dgm:t>
    </dgm:pt>
    <dgm:pt modelId="{CB5812A9-F669-448B-9C18-46EB684B9722}">
      <dgm:prSet custT="1"/>
      <dgm:spPr>
        <a:solidFill>
          <a:schemeClr val="bg1">
            <a:lumMod val="95000"/>
          </a:schemeClr>
        </a:solidFill>
        <a:ln>
          <a:noFill/>
        </a:ln>
      </dgm:spPr>
      <dgm:t>
        <a:bodyPr lIns="180000" rIns="216000"/>
        <a:lstStyle/>
        <a:p>
          <a:pPr algn="l"/>
          <a:r>
            <a:rPr lang="fr-FR" sz="1000" b="0" i="1" dirty="0">
              <a:solidFill>
                <a:schemeClr val="tx1"/>
              </a:solidFill>
            </a:rPr>
            <a:t>Une autre émotion</a:t>
          </a:r>
        </a:p>
      </dgm:t>
    </dgm:pt>
    <dgm:pt modelId="{691BEDDD-597A-4C72-8283-A2A23B431616}" type="parTrans" cxnId="{4C0D291A-59A6-439A-8DEE-1607B62AA48F}">
      <dgm:prSet/>
      <dgm:spPr/>
      <dgm:t>
        <a:bodyPr/>
        <a:lstStyle/>
        <a:p>
          <a:endParaRPr lang="fr-FR"/>
        </a:p>
      </dgm:t>
    </dgm:pt>
    <dgm:pt modelId="{21510980-E1FE-4561-A43C-4FE209482CC8}" type="sibTrans" cxnId="{4C0D291A-59A6-439A-8DEE-1607B62AA48F}">
      <dgm:prSet/>
      <dgm:spPr/>
      <dgm:t>
        <a:bodyPr/>
        <a:lstStyle/>
        <a:p>
          <a:endParaRPr lang="fr-FR"/>
        </a:p>
      </dgm:t>
    </dgm:pt>
    <dgm:pt modelId="{2DDA03AF-9A6C-4FE0-B8D4-7F9D4C5C7140}" type="pres">
      <dgm:prSet presAssocID="{9E5CEB55-B511-458F-B371-7913A3690F71}" presName="linear" presStyleCnt="0">
        <dgm:presLayoutVars>
          <dgm:animLvl val="lvl"/>
          <dgm:resizeHandles val="exact"/>
        </dgm:presLayoutVars>
      </dgm:prSet>
      <dgm:spPr/>
    </dgm:pt>
    <dgm:pt modelId="{8401A241-D6DC-4573-8A29-37766342F9F2}" type="pres">
      <dgm:prSet presAssocID="{26A26569-00B1-4CDE-A268-9EB8BECD6211}" presName="parentText" presStyleLbl="node1" presStyleIdx="0" presStyleCnt="9" custScaleX="100000" custScaleY="60156" custLinFactY="-19744" custLinFactNeighborX="3115" custLinFactNeighborY="-100000">
        <dgm:presLayoutVars>
          <dgm:chMax val="0"/>
          <dgm:bulletEnabled val="1"/>
        </dgm:presLayoutVars>
      </dgm:prSet>
      <dgm:spPr/>
    </dgm:pt>
    <dgm:pt modelId="{5107CC4A-15C5-4ED8-A908-0C37A2FC3B96}" type="pres">
      <dgm:prSet presAssocID="{2DFCDB15-CF45-4427-8AB0-0DF55123124D}" presName="spacer" presStyleCnt="0"/>
      <dgm:spPr/>
    </dgm:pt>
    <dgm:pt modelId="{31E69E2C-CF60-4785-90C1-8571DE5BF292}" type="pres">
      <dgm:prSet presAssocID="{74C3525C-81F6-4E26-AA42-A89465C4364A}" presName="parentText" presStyleLbl="node1" presStyleIdx="1" presStyleCnt="9" custScaleY="60155">
        <dgm:presLayoutVars>
          <dgm:chMax val="0"/>
          <dgm:bulletEnabled val="1"/>
        </dgm:presLayoutVars>
      </dgm:prSet>
      <dgm:spPr/>
    </dgm:pt>
    <dgm:pt modelId="{989B44C9-DDCF-489B-9CB2-4837C85D3A21}" type="pres">
      <dgm:prSet presAssocID="{2555A02D-6DBD-420F-9975-755844B3E84D}" presName="spacer" presStyleCnt="0"/>
      <dgm:spPr/>
    </dgm:pt>
    <dgm:pt modelId="{74AAA801-6708-404D-9CB7-36030B78E25C}" type="pres">
      <dgm:prSet presAssocID="{B65371E7-60D5-4308-89BA-F3EF61DF2FDC}" presName="parentText" presStyleLbl="node1" presStyleIdx="2" presStyleCnt="9" custScaleY="60155">
        <dgm:presLayoutVars>
          <dgm:chMax val="0"/>
          <dgm:bulletEnabled val="1"/>
        </dgm:presLayoutVars>
      </dgm:prSet>
      <dgm:spPr/>
    </dgm:pt>
    <dgm:pt modelId="{96ABDE3A-63E2-45BB-A5FB-5667EC2F464E}" type="pres">
      <dgm:prSet presAssocID="{10A77DD4-AA8E-4719-B285-04E658EA36D4}" presName="spacer" presStyleCnt="0"/>
      <dgm:spPr/>
    </dgm:pt>
    <dgm:pt modelId="{2EA601D0-8955-4C3A-8699-0EE495B75C0D}" type="pres">
      <dgm:prSet presAssocID="{A9CA3B28-7966-4F07-A4F4-5A20B0F1A8C9}" presName="parentText" presStyleLbl="node1" presStyleIdx="3" presStyleCnt="9" custScaleY="60155">
        <dgm:presLayoutVars>
          <dgm:chMax val="0"/>
          <dgm:bulletEnabled val="1"/>
        </dgm:presLayoutVars>
      </dgm:prSet>
      <dgm:spPr/>
    </dgm:pt>
    <dgm:pt modelId="{DE900971-BC63-4A30-AAB0-5DB4F772F3F2}" type="pres">
      <dgm:prSet presAssocID="{1FDF7988-DD7B-4BAF-8419-EFEC38C2ED88}" presName="spacer" presStyleCnt="0"/>
      <dgm:spPr/>
    </dgm:pt>
    <dgm:pt modelId="{37F74D42-8499-4A8D-83A2-A77F200291BD}" type="pres">
      <dgm:prSet presAssocID="{4C4EDEFC-C0AC-448F-AF73-7F714E86027F}" presName="parentText" presStyleLbl="node1" presStyleIdx="4" presStyleCnt="9" custScaleY="60155">
        <dgm:presLayoutVars>
          <dgm:chMax val="0"/>
          <dgm:bulletEnabled val="1"/>
        </dgm:presLayoutVars>
      </dgm:prSet>
      <dgm:spPr/>
    </dgm:pt>
    <dgm:pt modelId="{47C86F3B-287D-4F77-B69C-2856D002D2F9}" type="pres">
      <dgm:prSet presAssocID="{E3E31F60-C4E7-4CB6-8CFF-1C389F67B6CD}" presName="spacer" presStyleCnt="0"/>
      <dgm:spPr/>
    </dgm:pt>
    <dgm:pt modelId="{680D34A9-9308-45F1-A23C-129628714C84}" type="pres">
      <dgm:prSet presAssocID="{2AA570C1-8F14-49A2-9CE5-E26E92AC14AF}" presName="parentText" presStyleLbl="node1" presStyleIdx="5" presStyleCnt="9" custScaleY="60155">
        <dgm:presLayoutVars>
          <dgm:chMax val="0"/>
          <dgm:bulletEnabled val="1"/>
        </dgm:presLayoutVars>
      </dgm:prSet>
      <dgm:spPr/>
    </dgm:pt>
    <dgm:pt modelId="{814CD9FF-1105-41E5-B814-C09402A328CB}" type="pres">
      <dgm:prSet presAssocID="{E8F80113-498F-4798-9584-751DE3BA3B49}" presName="spacer" presStyleCnt="0"/>
      <dgm:spPr/>
    </dgm:pt>
    <dgm:pt modelId="{6163C0F6-4AAE-4CD7-BA47-697FC8799242}" type="pres">
      <dgm:prSet presAssocID="{AA996DD5-1F4A-45AF-AAA8-AC8D900A8FA9}" presName="parentText" presStyleLbl="node1" presStyleIdx="6" presStyleCnt="9" custScaleY="60155">
        <dgm:presLayoutVars>
          <dgm:chMax val="0"/>
          <dgm:bulletEnabled val="1"/>
        </dgm:presLayoutVars>
      </dgm:prSet>
      <dgm:spPr/>
    </dgm:pt>
    <dgm:pt modelId="{99A277DE-D2E0-4E02-8156-A81358586B21}" type="pres">
      <dgm:prSet presAssocID="{F4CF02B2-308F-456B-9522-DB2A3344EB4F}" presName="spacer" presStyleCnt="0"/>
      <dgm:spPr/>
    </dgm:pt>
    <dgm:pt modelId="{ADC07F29-334A-41A0-8872-A873CCC0AB9A}" type="pres">
      <dgm:prSet presAssocID="{0C318766-5DF7-4BC2-A203-9B41B4AC545B}" presName="parentText" presStyleLbl="node1" presStyleIdx="7" presStyleCnt="9" custScaleY="60155">
        <dgm:presLayoutVars>
          <dgm:chMax val="0"/>
          <dgm:bulletEnabled val="1"/>
        </dgm:presLayoutVars>
      </dgm:prSet>
      <dgm:spPr/>
    </dgm:pt>
    <dgm:pt modelId="{79344C2D-7A52-48AD-B910-282CACD52497}" type="pres">
      <dgm:prSet presAssocID="{5AC859BF-CF60-4BC2-A402-192B84AE1689}" presName="spacer" presStyleCnt="0"/>
      <dgm:spPr/>
    </dgm:pt>
    <dgm:pt modelId="{40037A44-8BE4-4BB0-8B89-83CA2E77E463}" type="pres">
      <dgm:prSet presAssocID="{CB5812A9-F669-448B-9C18-46EB684B9722}" presName="parentText" presStyleLbl="node1" presStyleIdx="8" presStyleCnt="9" custScaleY="60155">
        <dgm:presLayoutVars>
          <dgm:chMax val="0"/>
          <dgm:bulletEnabled val="1"/>
        </dgm:presLayoutVars>
      </dgm:prSet>
      <dgm:spPr/>
    </dgm:pt>
  </dgm:ptLst>
  <dgm:cxnLst>
    <dgm:cxn modelId="{1BA8B90A-4F40-46D4-A402-FDF905135F6E}" type="presOf" srcId="{2AA570C1-8F14-49A2-9CE5-E26E92AC14AF}" destId="{680D34A9-9308-45F1-A23C-129628714C84}" srcOrd="0" destOrd="0" presId="urn:microsoft.com/office/officeart/2005/8/layout/vList2"/>
    <dgm:cxn modelId="{38365616-2E91-4889-9EB8-D2C643FFEBC2}" srcId="{9E5CEB55-B511-458F-B371-7913A3690F71}" destId="{A9CA3B28-7966-4F07-A4F4-5A20B0F1A8C9}" srcOrd="3" destOrd="0" parTransId="{05399E3C-8298-4CEF-A3E7-D8321E570090}" sibTransId="{1FDF7988-DD7B-4BAF-8419-EFEC38C2ED88}"/>
    <dgm:cxn modelId="{97142318-41C2-41DA-9A2B-1265D772FFE2}" srcId="{9E5CEB55-B511-458F-B371-7913A3690F71}" destId="{26A26569-00B1-4CDE-A268-9EB8BECD6211}" srcOrd="0" destOrd="0" parTransId="{05238C29-B850-4257-A7A2-7DB2CE101F17}" sibTransId="{2DFCDB15-CF45-4427-8AB0-0DF55123124D}"/>
    <dgm:cxn modelId="{4C0D291A-59A6-439A-8DEE-1607B62AA48F}" srcId="{9E5CEB55-B511-458F-B371-7913A3690F71}" destId="{CB5812A9-F669-448B-9C18-46EB684B9722}" srcOrd="8" destOrd="0" parTransId="{691BEDDD-597A-4C72-8283-A2A23B431616}" sibTransId="{21510980-E1FE-4561-A43C-4FE209482CC8}"/>
    <dgm:cxn modelId="{DFFAE034-CACF-42FF-8568-3FAFEB06BE3B}" type="presOf" srcId="{0C318766-5DF7-4BC2-A203-9B41B4AC545B}" destId="{ADC07F29-334A-41A0-8872-A873CCC0AB9A}" srcOrd="0" destOrd="0" presId="urn:microsoft.com/office/officeart/2005/8/layout/vList2"/>
    <dgm:cxn modelId="{F6C8DC40-F469-4D0D-955B-2F5C8893F809}" srcId="{9E5CEB55-B511-458F-B371-7913A3690F71}" destId="{74C3525C-81F6-4E26-AA42-A89465C4364A}" srcOrd="1" destOrd="0" parTransId="{5E9F12AB-251A-4712-B73C-F271841B1A9E}" sibTransId="{2555A02D-6DBD-420F-9975-755844B3E84D}"/>
    <dgm:cxn modelId="{147FED5E-F49F-43E5-BE3B-0C79A8967BF8}" type="presOf" srcId="{A9CA3B28-7966-4F07-A4F4-5A20B0F1A8C9}" destId="{2EA601D0-8955-4C3A-8699-0EE495B75C0D}" srcOrd="0" destOrd="0" presId="urn:microsoft.com/office/officeart/2005/8/layout/vList2"/>
    <dgm:cxn modelId="{E4C9685F-4F27-4914-A93C-5D202904B846}" srcId="{9E5CEB55-B511-458F-B371-7913A3690F71}" destId="{AA996DD5-1F4A-45AF-AAA8-AC8D900A8FA9}" srcOrd="6" destOrd="0" parTransId="{112AF83A-6E81-47C3-AFFA-DB649EDEF1ED}" sibTransId="{F4CF02B2-308F-456B-9522-DB2A3344EB4F}"/>
    <dgm:cxn modelId="{0CE9A66A-37C5-4242-A86A-4A64293708B7}" srcId="{9E5CEB55-B511-458F-B371-7913A3690F71}" destId="{2AA570C1-8F14-49A2-9CE5-E26E92AC14AF}" srcOrd="5" destOrd="0" parTransId="{54192F22-683A-4436-85C0-67533354B0A3}" sibTransId="{E8F80113-498F-4798-9584-751DE3BA3B49}"/>
    <dgm:cxn modelId="{63FD2250-89E1-4EAB-B6C7-1BE749BF44B4}" srcId="{9E5CEB55-B511-458F-B371-7913A3690F71}" destId="{B65371E7-60D5-4308-89BA-F3EF61DF2FDC}" srcOrd="2" destOrd="0" parTransId="{C45CBF4E-A714-4326-8199-8B505FFB3F5D}" sibTransId="{10A77DD4-AA8E-4719-B285-04E658EA36D4}"/>
    <dgm:cxn modelId="{B68F0983-6541-40E9-80EB-88DB2C6F47CE}" type="presOf" srcId="{26A26569-00B1-4CDE-A268-9EB8BECD6211}" destId="{8401A241-D6DC-4573-8A29-37766342F9F2}" srcOrd="0" destOrd="0" presId="urn:microsoft.com/office/officeart/2005/8/layout/vList2"/>
    <dgm:cxn modelId="{4BA8F38E-34A3-4599-B1A0-475253D8B94A}" type="presOf" srcId="{4C4EDEFC-C0AC-448F-AF73-7F714E86027F}" destId="{37F74D42-8499-4A8D-83A2-A77F200291BD}" srcOrd="0" destOrd="0" presId="urn:microsoft.com/office/officeart/2005/8/layout/vList2"/>
    <dgm:cxn modelId="{9573ABA5-B85D-4298-A112-C2EAE7BE2F2E}" srcId="{9E5CEB55-B511-458F-B371-7913A3690F71}" destId="{4C4EDEFC-C0AC-448F-AF73-7F714E86027F}" srcOrd="4" destOrd="0" parTransId="{3E1D780B-68D2-4A9C-B358-3FE645A24B6F}" sibTransId="{E3E31F60-C4E7-4CB6-8CFF-1C389F67B6CD}"/>
    <dgm:cxn modelId="{892E9AB0-B1A1-497C-9DFE-36E2CE3C3700}" type="presOf" srcId="{9E5CEB55-B511-458F-B371-7913A3690F71}" destId="{2DDA03AF-9A6C-4FE0-B8D4-7F9D4C5C7140}" srcOrd="0" destOrd="0" presId="urn:microsoft.com/office/officeart/2005/8/layout/vList2"/>
    <dgm:cxn modelId="{FDD2D7B7-3527-4F5E-9DB1-1658C641A6D5}" type="presOf" srcId="{74C3525C-81F6-4E26-AA42-A89465C4364A}" destId="{31E69E2C-CF60-4785-90C1-8571DE5BF292}" srcOrd="0" destOrd="0" presId="urn:microsoft.com/office/officeart/2005/8/layout/vList2"/>
    <dgm:cxn modelId="{FEDADAC0-1590-4F0E-A5D7-251005E5AABB}" type="presOf" srcId="{AA996DD5-1F4A-45AF-AAA8-AC8D900A8FA9}" destId="{6163C0F6-4AAE-4CD7-BA47-697FC8799242}" srcOrd="0" destOrd="0" presId="urn:microsoft.com/office/officeart/2005/8/layout/vList2"/>
    <dgm:cxn modelId="{DB7088D1-B86E-4C6A-83DF-D5901F0E9B1A}" type="presOf" srcId="{B65371E7-60D5-4308-89BA-F3EF61DF2FDC}" destId="{74AAA801-6708-404D-9CB7-36030B78E25C}" srcOrd="0" destOrd="0" presId="urn:microsoft.com/office/officeart/2005/8/layout/vList2"/>
    <dgm:cxn modelId="{901659D3-9FD1-4CF2-AA5C-36157F9EF533}" type="presOf" srcId="{CB5812A9-F669-448B-9C18-46EB684B9722}" destId="{40037A44-8BE4-4BB0-8B89-83CA2E77E463}" srcOrd="0" destOrd="0" presId="urn:microsoft.com/office/officeart/2005/8/layout/vList2"/>
    <dgm:cxn modelId="{47C8F2EE-B737-4E28-8B4A-6767D0FA63C2}" srcId="{9E5CEB55-B511-458F-B371-7913A3690F71}" destId="{0C318766-5DF7-4BC2-A203-9B41B4AC545B}" srcOrd="7" destOrd="0" parTransId="{51C5C62D-22C1-447A-8BC4-8B15253D08ED}" sibTransId="{5AC859BF-CF60-4BC2-A402-192B84AE1689}"/>
    <dgm:cxn modelId="{AE966A99-71BA-4265-8227-CC8839F3AF40}" type="presParOf" srcId="{2DDA03AF-9A6C-4FE0-B8D4-7F9D4C5C7140}" destId="{8401A241-D6DC-4573-8A29-37766342F9F2}" srcOrd="0" destOrd="0" presId="urn:microsoft.com/office/officeart/2005/8/layout/vList2"/>
    <dgm:cxn modelId="{48301CBD-5992-449D-A2D1-77A8713BF869}" type="presParOf" srcId="{2DDA03AF-9A6C-4FE0-B8D4-7F9D4C5C7140}" destId="{5107CC4A-15C5-4ED8-A908-0C37A2FC3B96}" srcOrd="1" destOrd="0" presId="urn:microsoft.com/office/officeart/2005/8/layout/vList2"/>
    <dgm:cxn modelId="{2CE5A100-26FA-4EC0-A778-64B7412DC395}" type="presParOf" srcId="{2DDA03AF-9A6C-4FE0-B8D4-7F9D4C5C7140}" destId="{31E69E2C-CF60-4785-90C1-8571DE5BF292}" srcOrd="2" destOrd="0" presId="urn:microsoft.com/office/officeart/2005/8/layout/vList2"/>
    <dgm:cxn modelId="{F2890EFF-2C7D-4CBD-81AE-87CC0CAB45F7}" type="presParOf" srcId="{2DDA03AF-9A6C-4FE0-B8D4-7F9D4C5C7140}" destId="{989B44C9-DDCF-489B-9CB2-4837C85D3A21}" srcOrd="3" destOrd="0" presId="urn:microsoft.com/office/officeart/2005/8/layout/vList2"/>
    <dgm:cxn modelId="{E506B231-B2C9-4EBB-A439-DC7771C90479}" type="presParOf" srcId="{2DDA03AF-9A6C-4FE0-B8D4-7F9D4C5C7140}" destId="{74AAA801-6708-404D-9CB7-36030B78E25C}" srcOrd="4" destOrd="0" presId="urn:microsoft.com/office/officeart/2005/8/layout/vList2"/>
    <dgm:cxn modelId="{177DF3CA-985F-4D65-A5AA-16CEBCC48356}" type="presParOf" srcId="{2DDA03AF-9A6C-4FE0-B8D4-7F9D4C5C7140}" destId="{96ABDE3A-63E2-45BB-A5FB-5667EC2F464E}" srcOrd="5" destOrd="0" presId="urn:microsoft.com/office/officeart/2005/8/layout/vList2"/>
    <dgm:cxn modelId="{004E4861-320D-4313-989A-09EF6631A760}" type="presParOf" srcId="{2DDA03AF-9A6C-4FE0-B8D4-7F9D4C5C7140}" destId="{2EA601D0-8955-4C3A-8699-0EE495B75C0D}" srcOrd="6" destOrd="0" presId="urn:microsoft.com/office/officeart/2005/8/layout/vList2"/>
    <dgm:cxn modelId="{76EC3F23-8B56-4BDC-9D58-5F82AA9380AD}" type="presParOf" srcId="{2DDA03AF-9A6C-4FE0-B8D4-7F9D4C5C7140}" destId="{DE900971-BC63-4A30-AAB0-5DB4F772F3F2}" srcOrd="7" destOrd="0" presId="urn:microsoft.com/office/officeart/2005/8/layout/vList2"/>
    <dgm:cxn modelId="{15A702D4-13A7-4BBD-A195-2A310875820D}" type="presParOf" srcId="{2DDA03AF-9A6C-4FE0-B8D4-7F9D4C5C7140}" destId="{37F74D42-8499-4A8D-83A2-A77F200291BD}" srcOrd="8" destOrd="0" presId="urn:microsoft.com/office/officeart/2005/8/layout/vList2"/>
    <dgm:cxn modelId="{FFDBA34F-D379-4803-B48A-97E8721B5779}" type="presParOf" srcId="{2DDA03AF-9A6C-4FE0-B8D4-7F9D4C5C7140}" destId="{47C86F3B-287D-4F77-B69C-2856D002D2F9}" srcOrd="9" destOrd="0" presId="urn:microsoft.com/office/officeart/2005/8/layout/vList2"/>
    <dgm:cxn modelId="{C4B9FDBB-4FB2-4FFE-9294-16EAA698D492}" type="presParOf" srcId="{2DDA03AF-9A6C-4FE0-B8D4-7F9D4C5C7140}" destId="{680D34A9-9308-45F1-A23C-129628714C84}" srcOrd="10" destOrd="0" presId="urn:microsoft.com/office/officeart/2005/8/layout/vList2"/>
    <dgm:cxn modelId="{99DDACB4-664B-4C44-9B5C-11AB36482D84}" type="presParOf" srcId="{2DDA03AF-9A6C-4FE0-B8D4-7F9D4C5C7140}" destId="{814CD9FF-1105-41E5-B814-C09402A328CB}" srcOrd="11" destOrd="0" presId="urn:microsoft.com/office/officeart/2005/8/layout/vList2"/>
    <dgm:cxn modelId="{84591516-596F-423D-AAF2-795A90F64130}" type="presParOf" srcId="{2DDA03AF-9A6C-4FE0-B8D4-7F9D4C5C7140}" destId="{6163C0F6-4AAE-4CD7-BA47-697FC8799242}" srcOrd="12" destOrd="0" presId="urn:microsoft.com/office/officeart/2005/8/layout/vList2"/>
    <dgm:cxn modelId="{C38EB067-3C06-4175-8B11-4BF268201ECC}" type="presParOf" srcId="{2DDA03AF-9A6C-4FE0-B8D4-7F9D4C5C7140}" destId="{99A277DE-D2E0-4E02-8156-A81358586B21}" srcOrd="13" destOrd="0" presId="urn:microsoft.com/office/officeart/2005/8/layout/vList2"/>
    <dgm:cxn modelId="{B73E7ED8-B2C6-4CBC-985E-D5A5DD245649}" type="presParOf" srcId="{2DDA03AF-9A6C-4FE0-B8D4-7F9D4C5C7140}" destId="{ADC07F29-334A-41A0-8872-A873CCC0AB9A}" srcOrd="14" destOrd="0" presId="urn:microsoft.com/office/officeart/2005/8/layout/vList2"/>
    <dgm:cxn modelId="{B3F3650B-CBBC-4CA8-AED4-B27560E2B9F0}" type="presParOf" srcId="{2DDA03AF-9A6C-4FE0-B8D4-7F9D4C5C7140}" destId="{79344C2D-7A52-48AD-B910-282CACD52497}" srcOrd="15" destOrd="0" presId="urn:microsoft.com/office/officeart/2005/8/layout/vList2"/>
    <dgm:cxn modelId="{BB15FF89-8A7B-4EB4-9539-39CCD7041BCB}" type="presParOf" srcId="{2DDA03AF-9A6C-4FE0-B8D4-7F9D4C5C7140}" destId="{40037A44-8BE4-4BB0-8B89-83CA2E77E463}" srcOrd="16"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E5CEB55-B511-458F-B371-7913A3690F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6A26569-00B1-4CDE-A268-9EB8BECD6211}">
      <dgm:prSet phldrT="[Texte]" custT="1"/>
      <dgm:spPr>
        <a:solidFill>
          <a:schemeClr val="bg1">
            <a:lumMod val="95000"/>
          </a:schemeClr>
        </a:solidFill>
      </dgm:spPr>
      <dgm:t>
        <a:bodyPr lIns="216000" rIns="216000"/>
        <a:lstStyle/>
        <a:p>
          <a:pPr algn="ctr"/>
          <a:r>
            <a:rPr lang="fr-FR" sz="1000" b="0" dirty="0">
              <a:solidFill>
                <a:schemeClr val="tx1"/>
              </a:solidFill>
            </a:rPr>
            <a:t>… que votre enfant </a:t>
          </a:r>
          <a:r>
            <a:rPr lang="fr-FR" sz="1000" b="1" dirty="0">
              <a:solidFill>
                <a:schemeClr val="tx1"/>
              </a:solidFill>
            </a:rPr>
            <a:t>soit cyberharcelé</a:t>
          </a:r>
        </a:p>
      </dgm:t>
    </dgm:pt>
    <dgm:pt modelId="{05238C29-B850-4257-A7A2-7DB2CE101F17}" type="parTrans" cxnId="{97142318-41C2-41DA-9A2B-1265D772FFE2}">
      <dgm:prSet/>
      <dgm:spPr/>
      <dgm:t>
        <a:bodyPr/>
        <a:lstStyle/>
        <a:p>
          <a:pPr algn="ctr"/>
          <a:endParaRPr lang="fr-FR" sz="1000" b="0">
            <a:solidFill>
              <a:schemeClr val="tx1"/>
            </a:solidFill>
          </a:endParaRPr>
        </a:p>
      </dgm:t>
    </dgm:pt>
    <dgm:pt modelId="{2DFCDB15-CF45-4427-8AB0-0DF55123124D}" type="sibTrans" cxnId="{97142318-41C2-41DA-9A2B-1265D772FFE2}">
      <dgm:prSet/>
      <dgm:spPr/>
      <dgm:t>
        <a:bodyPr/>
        <a:lstStyle/>
        <a:p>
          <a:pPr algn="ctr"/>
          <a:endParaRPr lang="fr-FR" sz="1000" b="0">
            <a:solidFill>
              <a:schemeClr val="tx1"/>
            </a:solidFill>
          </a:endParaRPr>
        </a:p>
      </dgm:t>
    </dgm:pt>
    <dgm:pt modelId="{1A6A64AF-3C30-488A-9FF9-EDC552671C3D}">
      <dgm:prSet custT="1"/>
      <dgm:spPr>
        <a:solidFill>
          <a:schemeClr val="bg1">
            <a:lumMod val="95000"/>
          </a:schemeClr>
        </a:solidFill>
      </dgm:spPr>
      <dgm:t>
        <a:bodyPr lIns="216000" rIns="216000"/>
        <a:lstStyle/>
        <a:p>
          <a:pPr algn="ctr"/>
          <a:r>
            <a:rPr lang="fr-FR" sz="1000" b="0" dirty="0">
              <a:solidFill>
                <a:schemeClr val="tx1"/>
              </a:solidFill>
            </a:rPr>
            <a:t>… que votre enfant </a:t>
          </a:r>
          <a:r>
            <a:rPr lang="fr-FR" sz="1000" b="1" dirty="0">
              <a:solidFill>
                <a:schemeClr val="tx1"/>
              </a:solidFill>
            </a:rPr>
            <a:t>soit auteur de cyberharcèlement</a:t>
          </a:r>
        </a:p>
      </dgm:t>
    </dgm:pt>
    <dgm:pt modelId="{D619392D-C2E3-41E7-B74D-457B196A007B}" type="parTrans" cxnId="{509D12A5-29A1-4AE9-B44B-849F3AE18B39}">
      <dgm:prSet/>
      <dgm:spPr/>
      <dgm:t>
        <a:bodyPr/>
        <a:lstStyle/>
        <a:p>
          <a:endParaRPr lang="fr-FR"/>
        </a:p>
      </dgm:t>
    </dgm:pt>
    <dgm:pt modelId="{259785B0-A0E1-4D51-BDBF-312ABC392E54}" type="sibTrans" cxnId="{509D12A5-29A1-4AE9-B44B-849F3AE18B39}">
      <dgm:prSet/>
      <dgm:spPr/>
      <dgm:t>
        <a:bodyPr/>
        <a:lstStyle/>
        <a:p>
          <a:endParaRPr lang="fr-FR"/>
        </a:p>
      </dgm:t>
    </dgm:pt>
    <dgm:pt modelId="{2DDA03AF-9A6C-4FE0-B8D4-7F9D4C5C7140}" type="pres">
      <dgm:prSet presAssocID="{9E5CEB55-B511-458F-B371-7913A3690F71}" presName="linear" presStyleCnt="0">
        <dgm:presLayoutVars>
          <dgm:animLvl val="lvl"/>
          <dgm:resizeHandles val="exact"/>
        </dgm:presLayoutVars>
      </dgm:prSet>
      <dgm:spPr/>
    </dgm:pt>
    <dgm:pt modelId="{8401A241-D6DC-4573-8A29-37766342F9F2}" type="pres">
      <dgm:prSet presAssocID="{26A26569-00B1-4CDE-A268-9EB8BECD6211}" presName="parentText" presStyleLbl="node1" presStyleIdx="0" presStyleCnt="2" custScaleX="100000" custScaleY="76923" custLinFactNeighborX="-914" custLinFactNeighborY="-69268">
        <dgm:presLayoutVars>
          <dgm:chMax val="0"/>
          <dgm:bulletEnabled val="1"/>
        </dgm:presLayoutVars>
      </dgm:prSet>
      <dgm:spPr/>
    </dgm:pt>
    <dgm:pt modelId="{5107CC4A-15C5-4ED8-A908-0C37A2FC3B96}" type="pres">
      <dgm:prSet presAssocID="{2DFCDB15-CF45-4427-8AB0-0DF55123124D}" presName="spacer" presStyleCnt="0"/>
      <dgm:spPr/>
    </dgm:pt>
    <dgm:pt modelId="{B5C66A43-C8AE-485C-9A28-A204BE260A8E}" type="pres">
      <dgm:prSet presAssocID="{1A6A64AF-3C30-488A-9FF9-EDC552671C3D}" presName="parentText" presStyleLbl="node1" presStyleIdx="1" presStyleCnt="2" custScaleY="76923" custLinFactY="12730" custLinFactNeighborX="-610" custLinFactNeighborY="100000">
        <dgm:presLayoutVars>
          <dgm:chMax val="0"/>
          <dgm:bulletEnabled val="1"/>
        </dgm:presLayoutVars>
      </dgm:prSet>
      <dgm:spPr/>
    </dgm:pt>
  </dgm:ptLst>
  <dgm:cxnLst>
    <dgm:cxn modelId="{97142318-41C2-41DA-9A2B-1265D772FFE2}" srcId="{9E5CEB55-B511-458F-B371-7913A3690F71}" destId="{26A26569-00B1-4CDE-A268-9EB8BECD6211}" srcOrd="0" destOrd="0" parTransId="{05238C29-B850-4257-A7A2-7DB2CE101F17}" sibTransId="{2DFCDB15-CF45-4427-8AB0-0DF55123124D}"/>
    <dgm:cxn modelId="{371D9649-E51E-4E95-B0A4-6069B290D807}" type="presOf" srcId="{1A6A64AF-3C30-488A-9FF9-EDC552671C3D}" destId="{B5C66A43-C8AE-485C-9A28-A204BE260A8E}" srcOrd="0" destOrd="0" presId="urn:microsoft.com/office/officeart/2005/8/layout/vList2"/>
    <dgm:cxn modelId="{B68F0983-6541-40E9-80EB-88DB2C6F47CE}" type="presOf" srcId="{26A26569-00B1-4CDE-A268-9EB8BECD6211}" destId="{8401A241-D6DC-4573-8A29-37766342F9F2}" srcOrd="0" destOrd="0" presId="urn:microsoft.com/office/officeart/2005/8/layout/vList2"/>
    <dgm:cxn modelId="{509D12A5-29A1-4AE9-B44B-849F3AE18B39}" srcId="{9E5CEB55-B511-458F-B371-7913A3690F71}" destId="{1A6A64AF-3C30-488A-9FF9-EDC552671C3D}" srcOrd="1" destOrd="0" parTransId="{D619392D-C2E3-41E7-B74D-457B196A007B}" sibTransId="{259785B0-A0E1-4D51-BDBF-312ABC392E54}"/>
    <dgm:cxn modelId="{892E9AB0-B1A1-497C-9DFE-36E2CE3C3700}" type="presOf" srcId="{9E5CEB55-B511-458F-B371-7913A3690F71}" destId="{2DDA03AF-9A6C-4FE0-B8D4-7F9D4C5C7140}" srcOrd="0" destOrd="0" presId="urn:microsoft.com/office/officeart/2005/8/layout/vList2"/>
    <dgm:cxn modelId="{AE966A99-71BA-4265-8227-CC8839F3AF40}" type="presParOf" srcId="{2DDA03AF-9A6C-4FE0-B8D4-7F9D4C5C7140}" destId="{8401A241-D6DC-4573-8A29-37766342F9F2}" srcOrd="0" destOrd="0" presId="urn:microsoft.com/office/officeart/2005/8/layout/vList2"/>
    <dgm:cxn modelId="{48301CBD-5992-449D-A2D1-77A8713BF869}" type="presParOf" srcId="{2DDA03AF-9A6C-4FE0-B8D4-7F9D4C5C7140}" destId="{5107CC4A-15C5-4ED8-A908-0C37A2FC3B96}" srcOrd="1" destOrd="0" presId="urn:microsoft.com/office/officeart/2005/8/layout/vList2"/>
    <dgm:cxn modelId="{4442BE0E-3FDF-45F2-AF93-F22A1956143E}" type="presParOf" srcId="{2DDA03AF-9A6C-4FE0-B8D4-7F9D4C5C7140}" destId="{B5C66A43-C8AE-485C-9A28-A204BE260A8E}" srcOrd="2"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E5CEB55-B511-458F-B371-7913A3690F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6A26569-00B1-4CDE-A268-9EB8BECD6211}">
      <dgm:prSet phldrT="[Texte]" custT="1"/>
      <dgm:spPr>
        <a:solidFill>
          <a:srgbClr val="FFF4F3"/>
        </a:solidFill>
      </dgm:spPr>
      <dgm:t>
        <a:bodyPr lIns="216000" rIns="216000"/>
        <a:lstStyle/>
        <a:p>
          <a:pPr algn="l"/>
          <a:r>
            <a:rPr lang="fr-FR" sz="1000" b="1" dirty="0">
              <a:solidFill>
                <a:schemeClr val="tx1"/>
              </a:solidFill>
            </a:rPr>
            <a:t>Révolté(e) / en colère</a:t>
          </a:r>
        </a:p>
      </dgm:t>
    </dgm:pt>
    <dgm:pt modelId="{05238C29-B850-4257-A7A2-7DB2CE101F17}" type="parTrans" cxnId="{97142318-41C2-41DA-9A2B-1265D772FFE2}">
      <dgm:prSet/>
      <dgm:spPr/>
      <dgm:t>
        <a:bodyPr/>
        <a:lstStyle/>
        <a:p>
          <a:pPr algn="ctr"/>
          <a:endParaRPr lang="fr-FR" sz="1000" b="0">
            <a:solidFill>
              <a:schemeClr val="tx1"/>
            </a:solidFill>
          </a:endParaRPr>
        </a:p>
      </dgm:t>
    </dgm:pt>
    <dgm:pt modelId="{2DFCDB15-CF45-4427-8AB0-0DF55123124D}" type="sibTrans" cxnId="{97142318-41C2-41DA-9A2B-1265D772FFE2}">
      <dgm:prSet/>
      <dgm:spPr/>
      <dgm:t>
        <a:bodyPr/>
        <a:lstStyle/>
        <a:p>
          <a:pPr algn="ctr"/>
          <a:endParaRPr lang="fr-FR" sz="1000" b="0">
            <a:solidFill>
              <a:schemeClr val="tx1"/>
            </a:solidFill>
          </a:endParaRPr>
        </a:p>
      </dgm:t>
    </dgm:pt>
    <dgm:pt modelId="{FCB0470B-F23E-43B9-8A8E-28CF6ECEB9AA}">
      <dgm:prSet custT="1"/>
      <dgm:spPr>
        <a:solidFill>
          <a:schemeClr val="bg1">
            <a:lumMod val="95000"/>
          </a:schemeClr>
        </a:solidFill>
      </dgm:spPr>
      <dgm:t>
        <a:bodyPr lIns="216000"/>
        <a:lstStyle/>
        <a:p>
          <a:pPr algn="l"/>
          <a:r>
            <a:rPr lang="fr-FR" sz="1000" b="0" dirty="0">
              <a:solidFill>
                <a:schemeClr val="tx1"/>
              </a:solidFill>
            </a:rPr>
            <a:t>Désemparé(e)</a:t>
          </a:r>
        </a:p>
      </dgm:t>
    </dgm:pt>
    <dgm:pt modelId="{B7B435A9-A165-4F19-89A4-E0C565457E13}" type="parTrans" cxnId="{4B2D6E10-B0EE-402C-993A-AADA4C3ECC1C}">
      <dgm:prSet/>
      <dgm:spPr/>
      <dgm:t>
        <a:bodyPr/>
        <a:lstStyle/>
        <a:p>
          <a:endParaRPr lang="fr-FR" sz="1000"/>
        </a:p>
      </dgm:t>
    </dgm:pt>
    <dgm:pt modelId="{28237D79-5EA0-48B9-A39C-4615680BFE33}" type="sibTrans" cxnId="{4B2D6E10-B0EE-402C-993A-AADA4C3ECC1C}">
      <dgm:prSet/>
      <dgm:spPr/>
      <dgm:t>
        <a:bodyPr/>
        <a:lstStyle/>
        <a:p>
          <a:endParaRPr lang="fr-FR" sz="1000"/>
        </a:p>
      </dgm:t>
    </dgm:pt>
    <dgm:pt modelId="{3F297B45-9EA1-4877-8EE7-D5FB760C9EA7}">
      <dgm:prSet custT="1"/>
      <dgm:spPr>
        <a:solidFill>
          <a:schemeClr val="bg1">
            <a:lumMod val="95000"/>
          </a:schemeClr>
        </a:solidFill>
      </dgm:spPr>
      <dgm:t>
        <a:bodyPr lIns="216000"/>
        <a:lstStyle/>
        <a:p>
          <a:pPr algn="l"/>
          <a:r>
            <a:rPr lang="fr-FR" sz="1000" b="0" dirty="0">
              <a:solidFill>
                <a:schemeClr val="tx1"/>
              </a:solidFill>
            </a:rPr>
            <a:t>Responsable</a:t>
          </a:r>
        </a:p>
      </dgm:t>
    </dgm:pt>
    <dgm:pt modelId="{6E34687E-F78D-4B4D-9502-398AB34B02B8}" type="parTrans" cxnId="{D94AF12C-A5EF-4FB7-AA41-2686368CA652}">
      <dgm:prSet/>
      <dgm:spPr/>
      <dgm:t>
        <a:bodyPr/>
        <a:lstStyle/>
        <a:p>
          <a:endParaRPr lang="fr-FR" sz="1000"/>
        </a:p>
      </dgm:t>
    </dgm:pt>
    <dgm:pt modelId="{8F88ACBD-CA70-48EB-AEBB-B977EED99B09}" type="sibTrans" cxnId="{D94AF12C-A5EF-4FB7-AA41-2686368CA652}">
      <dgm:prSet/>
      <dgm:spPr/>
      <dgm:t>
        <a:bodyPr/>
        <a:lstStyle/>
        <a:p>
          <a:endParaRPr lang="fr-FR" sz="1000"/>
        </a:p>
      </dgm:t>
    </dgm:pt>
    <dgm:pt modelId="{B0859D00-8F57-49A8-B837-031438B416E7}">
      <dgm:prSet custT="1"/>
      <dgm:spPr>
        <a:solidFill>
          <a:schemeClr val="bg1">
            <a:lumMod val="95000"/>
          </a:schemeClr>
        </a:solidFill>
      </dgm:spPr>
      <dgm:t>
        <a:bodyPr lIns="216000"/>
        <a:lstStyle/>
        <a:p>
          <a:pPr algn="l"/>
          <a:r>
            <a:rPr lang="fr-FR" sz="1000" b="0" dirty="0">
              <a:solidFill>
                <a:schemeClr val="tx1"/>
              </a:solidFill>
            </a:rPr>
            <a:t>Triste </a:t>
          </a:r>
        </a:p>
      </dgm:t>
    </dgm:pt>
    <dgm:pt modelId="{69A1E0EA-2FF4-4309-87E9-30C6A65B2284}" type="parTrans" cxnId="{8B345AE3-CB65-4E9B-B119-40CB6D809A8F}">
      <dgm:prSet/>
      <dgm:spPr/>
      <dgm:t>
        <a:bodyPr/>
        <a:lstStyle/>
        <a:p>
          <a:endParaRPr lang="fr-FR" sz="1000"/>
        </a:p>
      </dgm:t>
    </dgm:pt>
    <dgm:pt modelId="{AB6E7168-9902-486A-A4AE-697E9B21877E}" type="sibTrans" cxnId="{8B345AE3-CB65-4E9B-B119-40CB6D809A8F}">
      <dgm:prSet/>
      <dgm:spPr/>
      <dgm:t>
        <a:bodyPr/>
        <a:lstStyle/>
        <a:p>
          <a:endParaRPr lang="fr-FR" sz="1000"/>
        </a:p>
      </dgm:t>
    </dgm:pt>
    <dgm:pt modelId="{7F47420A-6AB6-47DA-819C-4BCD1FE5F396}">
      <dgm:prSet custT="1"/>
      <dgm:spPr>
        <a:solidFill>
          <a:schemeClr val="bg1">
            <a:lumMod val="95000"/>
          </a:schemeClr>
        </a:solidFill>
      </dgm:spPr>
      <dgm:t>
        <a:bodyPr lIns="216000"/>
        <a:lstStyle/>
        <a:p>
          <a:pPr algn="l"/>
          <a:r>
            <a:rPr lang="fr-FR" sz="1000" b="0" dirty="0">
              <a:solidFill>
                <a:schemeClr val="tx1"/>
              </a:solidFill>
            </a:rPr>
            <a:t>Seul(e)</a:t>
          </a:r>
        </a:p>
      </dgm:t>
    </dgm:pt>
    <dgm:pt modelId="{9039F53A-3B0B-47F1-B7FD-48125E993C21}" type="parTrans" cxnId="{A0832B9B-DEBA-4532-AB19-12F7A75E0D39}">
      <dgm:prSet/>
      <dgm:spPr/>
      <dgm:t>
        <a:bodyPr/>
        <a:lstStyle/>
        <a:p>
          <a:endParaRPr lang="fr-FR" sz="1000"/>
        </a:p>
      </dgm:t>
    </dgm:pt>
    <dgm:pt modelId="{4C3D09F8-9907-486E-8936-EA2FC1752BD7}" type="sibTrans" cxnId="{A0832B9B-DEBA-4532-AB19-12F7A75E0D39}">
      <dgm:prSet/>
      <dgm:spPr/>
      <dgm:t>
        <a:bodyPr/>
        <a:lstStyle/>
        <a:p>
          <a:endParaRPr lang="fr-FR" sz="1000"/>
        </a:p>
      </dgm:t>
    </dgm:pt>
    <dgm:pt modelId="{708488CF-065E-4C95-9CCF-B7940A2007FC}">
      <dgm:prSet custT="1"/>
      <dgm:spPr>
        <a:solidFill>
          <a:schemeClr val="bg1">
            <a:lumMod val="95000"/>
          </a:schemeClr>
        </a:solidFill>
      </dgm:spPr>
      <dgm:t>
        <a:bodyPr lIns="216000"/>
        <a:lstStyle/>
        <a:p>
          <a:pPr algn="l"/>
          <a:r>
            <a:rPr lang="fr-FR" sz="1000" b="0" dirty="0">
              <a:solidFill>
                <a:schemeClr val="tx1"/>
              </a:solidFill>
            </a:rPr>
            <a:t>Bien accompagné(e) </a:t>
          </a:r>
        </a:p>
      </dgm:t>
    </dgm:pt>
    <dgm:pt modelId="{60579B05-E1FE-48C1-9452-3B9E2FFF7D18}" type="parTrans" cxnId="{D98F9451-618D-4733-8365-0DAA9B8B282E}">
      <dgm:prSet/>
      <dgm:spPr/>
      <dgm:t>
        <a:bodyPr/>
        <a:lstStyle/>
        <a:p>
          <a:endParaRPr lang="fr-FR" sz="1000"/>
        </a:p>
      </dgm:t>
    </dgm:pt>
    <dgm:pt modelId="{AD18C0E2-D2E0-49D8-A4FC-615E71BFD942}" type="sibTrans" cxnId="{D98F9451-618D-4733-8365-0DAA9B8B282E}">
      <dgm:prSet/>
      <dgm:spPr/>
      <dgm:t>
        <a:bodyPr/>
        <a:lstStyle/>
        <a:p>
          <a:endParaRPr lang="fr-FR" sz="1000"/>
        </a:p>
      </dgm:t>
    </dgm:pt>
    <dgm:pt modelId="{F3235A87-D0A9-4DA1-A8CC-C77BA159DB73}">
      <dgm:prSet custT="1"/>
      <dgm:spPr>
        <a:solidFill>
          <a:schemeClr val="bg1">
            <a:lumMod val="95000"/>
          </a:schemeClr>
        </a:solidFill>
      </dgm:spPr>
      <dgm:t>
        <a:bodyPr lIns="216000"/>
        <a:lstStyle/>
        <a:p>
          <a:pPr algn="l"/>
          <a:r>
            <a:rPr lang="fr-FR" sz="1000" b="0" i="1" dirty="0">
              <a:solidFill>
                <a:schemeClr val="tx1"/>
              </a:solidFill>
            </a:rPr>
            <a:t>Une autre émotion</a:t>
          </a:r>
        </a:p>
      </dgm:t>
    </dgm:pt>
    <dgm:pt modelId="{ED38CF34-4924-4762-9E52-3DB72DB2ADEC}" type="parTrans" cxnId="{2228CDA0-1E3F-4732-91D3-7B8B7F740819}">
      <dgm:prSet/>
      <dgm:spPr/>
      <dgm:t>
        <a:bodyPr/>
        <a:lstStyle/>
        <a:p>
          <a:endParaRPr lang="fr-FR" sz="1000"/>
        </a:p>
      </dgm:t>
    </dgm:pt>
    <dgm:pt modelId="{4715517A-6A13-4876-B7F4-372B357A0711}" type="sibTrans" cxnId="{2228CDA0-1E3F-4732-91D3-7B8B7F740819}">
      <dgm:prSet/>
      <dgm:spPr/>
      <dgm:t>
        <a:bodyPr/>
        <a:lstStyle/>
        <a:p>
          <a:endParaRPr lang="fr-FR" sz="1000"/>
        </a:p>
      </dgm:t>
    </dgm:pt>
    <dgm:pt modelId="{2DDA03AF-9A6C-4FE0-B8D4-7F9D4C5C7140}" type="pres">
      <dgm:prSet presAssocID="{9E5CEB55-B511-458F-B371-7913A3690F71}" presName="linear" presStyleCnt="0">
        <dgm:presLayoutVars>
          <dgm:animLvl val="lvl"/>
          <dgm:resizeHandles val="exact"/>
        </dgm:presLayoutVars>
      </dgm:prSet>
      <dgm:spPr/>
    </dgm:pt>
    <dgm:pt modelId="{8401A241-D6DC-4573-8A29-37766342F9F2}" type="pres">
      <dgm:prSet presAssocID="{26A26569-00B1-4CDE-A268-9EB8BECD6211}" presName="parentText" presStyleLbl="node1" presStyleIdx="0" presStyleCnt="7" custScaleX="100000" custScaleY="45008" custLinFactY="-19744" custLinFactNeighborX="3115" custLinFactNeighborY="-100000">
        <dgm:presLayoutVars>
          <dgm:chMax val="0"/>
          <dgm:bulletEnabled val="1"/>
        </dgm:presLayoutVars>
      </dgm:prSet>
      <dgm:spPr/>
    </dgm:pt>
    <dgm:pt modelId="{5107CC4A-15C5-4ED8-A908-0C37A2FC3B96}" type="pres">
      <dgm:prSet presAssocID="{2DFCDB15-CF45-4427-8AB0-0DF55123124D}" presName="spacer" presStyleCnt="0"/>
      <dgm:spPr/>
    </dgm:pt>
    <dgm:pt modelId="{87E9566F-6B2E-4649-8052-506225CA4BA3}" type="pres">
      <dgm:prSet presAssocID="{FCB0470B-F23E-43B9-8A8E-28CF6ECEB9AA}" presName="parentText" presStyleLbl="node1" presStyleIdx="1" presStyleCnt="7" custScaleY="45008">
        <dgm:presLayoutVars>
          <dgm:chMax val="0"/>
          <dgm:bulletEnabled val="1"/>
        </dgm:presLayoutVars>
      </dgm:prSet>
      <dgm:spPr/>
    </dgm:pt>
    <dgm:pt modelId="{51A8C688-117F-4964-A819-6CBCD7453EFB}" type="pres">
      <dgm:prSet presAssocID="{28237D79-5EA0-48B9-A39C-4615680BFE33}" presName="spacer" presStyleCnt="0"/>
      <dgm:spPr/>
    </dgm:pt>
    <dgm:pt modelId="{D1BB8CED-B381-43E0-BEA7-F25B4168D088}" type="pres">
      <dgm:prSet presAssocID="{3F297B45-9EA1-4877-8EE7-D5FB760C9EA7}" presName="parentText" presStyleLbl="node1" presStyleIdx="2" presStyleCnt="7" custScaleY="45008">
        <dgm:presLayoutVars>
          <dgm:chMax val="0"/>
          <dgm:bulletEnabled val="1"/>
        </dgm:presLayoutVars>
      </dgm:prSet>
      <dgm:spPr/>
    </dgm:pt>
    <dgm:pt modelId="{5A5DFBDE-9615-4189-8494-66AA8E42A78C}" type="pres">
      <dgm:prSet presAssocID="{8F88ACBD-CA70-48EB-AEBB-B977EED99B09}" presName="spacer" presStyleCnt="0"/>
      <dgm:spPr/>
    </dgm:pt>
    <dgm:pt modelId="{5E26D91F-A1D0-4547-818C-A2216530CE45}" type="pres">
      <dgm:prSet presAssocID="{B0859D00-8F57-49A8-B837-031438B416E7}" presName="parentText" presStyleLbl="node1" presStyleIdx="3" presStyleCnt="7" custScaleY="45008">
        <dgm:presLayoutVars>
          <dgm:chMax val="0"/>
          <dgm:bulletEnabled val="1"/>
        </dgm:presLayoutVars>
      </dgm:prSet>
      <dgm:spPr/>
    </dgm:pt>
    <dgm:pt modelId="{72861959-E03A-49B2-9AED-AA7C6ACE01F8}" type="pres">
      <dgm:prSet presAssocID="{AB6E7168-9902-486A-A4AE-697E9B21877E}" presName="spacer" presStyleCnt="0"/>
      <dgm:spPr/>
    </dgm:pt>
    <dgm:pt modelId="{E6293BB4-363A-43A1-A2DD-C40D9A76AAD6}" type="pres">
      <dgm:prSet presAssocID="{7F47420A-6AB6-47DA-819C-4BCD1FE5F396}" presName="parentText" presStyleLbl="node1" presStyleIdx="4" presStyleCnt="7" custScaleY="45008">
        <dgm:presLayoutVars>
          <dgm:chMax val="0"/>
          <dgm:bulletEnabled val="1"/>
        </dgm:presLayoutVars>
      </dgm:prSet>
      <dgm:spPr/>
    </dgm:pt>
    <dgm:pt modelId="{3A376E64-2F5C-4681-94C5-1260905CE63F}" type="pres">
      <dgm:prSet presAssocID="{4C3D09F8-9907-486E-8936-EA2FC1752BD7}" presName="spacer" presStyleCnt="0"/>
      <dgm:spPr/>
    </dgm:pt>
    <dgm:pt modelId="{9039343F-2CD5-4A7D-8982-F7493C564DB9}" type="pres">
      <dgm:prSet presAssocID="{708488CF-065E-4C95-9CCF-B7940A2007FC}" presName="parentText" presStyleLbl="node1" presStyleIdx="5" presStyleCnt="7" custScaleY="45008">
        <dgm:presLayoutVars>
          <dgm:chMax val="0"/>
          <dgm:bulletEnabled val="1"/>
        </dgm:presLayoutVars>
      </dgm:prSet>
      <dgm:spPr/>
    </dgm:pt>
    <dgm:pt modelId="{38605DDE-F3D2-4EA8-8E1F-D09379A7EF23}" type="pres">
      <dgm:prSet presAssocID="{AD18C0E2-D2E0-49D8-A4FC-615E71BFD942}" presName="spacer" presStyleCnt="0"/>
      <dgm:spPr/>
    </dgm:pt>
    <dgm:pt modelId="{AACA97D6-989E-4352-B507-44D6C452D1AD}" type="pres">
      <dgm:prSet presAssocID="{F3235A87-D0A9-4DA1-A8CC-C77BA159DB73}" presName="parentText" presStyleLbl="node1" presStyleIdx="6" presStyleCnt="7" custScaleY="45008">
        <dgm:presLayoutVars>
          <dgm:chMax val="0"/>
          <dgm:bulletEnabled val="1"/>
        </dgm:presLayoutVars>
      </dgm:prSet>
      <dgm:spPr/>
    </dgm:pt>
  </dgm:ptLst>
  <dgm:cxnLst>
    <dgm:cxn modelId="{4B2D6E10-B0EE-402C-993A-AADA4C3ECC1C}" srcId="{9E5CEB55-B511-458F-B371-7913A3690F71}" destId="{FCB0470B-F23E-43B9-8A8E-28CF6ECEB9AA}" srcOrd="1" destOrd="0" parTransId="{B7B435A9-A165-4F19-89A4-E0C565457E13}" sibTransId="{28237D79-5EA0-48B9-A39C-4615680BFE33}"/>
    <dgm:cxn modelId="{97142318-41C2-41DA-9A2B-1265D772FFE2}" srcId="{9E5CEB55-B511-458F-B371-7913A3690F71}" destId="{26A26569-00B1-4CDE-A268-9EB8BECD6211}" srcOrd="0" destOrd="0" parTransId="{05238C29-B850-4257-A7A2-7DB2CE101F17}" sibTransId="{2DFCDB15-CF45-4427-8AB0-0DF55123124D}"/>
    <dgm:cxn modelId="{D1681221-A9CF-4CEF-A387-2298CE99E509}" type="presOf" srcId="{FCB0470B-F23E-43B9-8A8E-28CF6ECEB9AA}" destId="{87E9566F-6B2E-4649-8052-506225CA4BA3}" srcOrd="0" destOrd="0" presId="urn:microsoft.com/office/officeart/2005/8/layout/vList2"/>
    <dgm:cxn modelId="{D94AF12C-A5EF-4FB7-AA41-2686368CA652}" srcId="{9E5CEB55-B511-458F-B371-7913A3690F71}" destId="{3F297B45-9EA1-4877-8EE7-D5FB760C9EA7}" srcOrd="2" destOrd="0" parTransId="{6E34687E-F78D-4B4D-9502-398AB34B02B8}" sibTransId="{8F88ACBD-CA70-48EB-AEBB-B977EED99B09}"/>
    <dgm:cxn modelId="{A8136932-DA69-4DAD-823E-586367F2A8DB}" type="presOf" srcId="{B0859D00-8F57-49A8-B837-031438B416E7}" destId="{5E26D91F-A1D0-4547-818C-A2216530CE45}" srcOrd="0" destOrd="0" presId="urn:microsoft.com/office/officeart/2005/8/layout/vList2"/>
    <dgm:cxn modelId="{D98F9451-618D-4733-8365-0DAA9B8B282E}" srcId="{9E5CEB55-B511-458F-B371-7913A3690F71}" destId="{708488CF-065E-4C95-9CCF-B7940A2007FC}" srcOrd="5" destOrd="0" parTransId="{60579B05-E1FE-48C1-9452-3B9E2FFF7D18}" sibTransId="{AD18C0E2-D2E0-49D8-A4FC-615E71BFD942}"/>
    <dgm:cxn modelId="{B68F0983-6541-40E9-80EB-88DB2C6F47CE}" type="presOf" srcId="{26A26569-00B1-4CDE-A268-9EB8BECD6211}" destId="{8401A241-D6DC-4573-8A29-37766342F9F2}" srcOrd="0" destOrd="0" presId="urn:microsoft.com/office/officeart/2005/8/layout/vList2"/>
    <dgm:cxn modelId="{A0832B9B-DEBA-4532-AB19-12F7A75E0D39}" srcId="{9E5CEB55-B511-458F-B371-7913A3690F71}" destId="{7F47420A-6AB6-47DA-819C-4BCD1FE5F396}" srcOrd="4" destOrd="0" parTransId="{9039F53A-3B0B-47F1-B7FD-48125E993C21}" sibTransId="{4C3D09F8-9907-486E-8936-EA2FC1752BD7}"/>
    <dgm:cxn modelId="{2228CDA0-1E3F-4732-91D3-7B8B7F740819}" srcId="{9E5CEB55-B511-458F-B371-7913A3690F71}" destId="{F3235A87-D0A9-4DA1-A8CC-C77BA159DB73}" srcOrd="6" destOrd="0" parTransId="{ED38CF34-4924-4762-9E52-3DB72DB2ADEC}" sibTransId="{4715517A-6A13-4876-B7F4-372B357A0711}"/>
    <dgm:cxn modelId="{892E9AB0-B1A1-497C-9DFE-36E2CE3C3700}" type="presOf" srcId="{9E5CEB55-B511-458F-B371-7913A3690F71}" destId="{2DDA03AF-9A6C-4FE0-B8D4-7F9D4C5C7140}" srcOrd="0" destOrd="0" presId="urn:microsoft.com/office/officeart/2005/8/layout/vList2"/>
    <dgm:cxn modelId="{5941AEB8-1492-4CCD-83FD-D13E388BBF46}" type="presOf" srcId="{F3235A87-D0A9-4DA1-A8CC-C77BA159DB73}" destId="{AACA97D6-989E-4352-B507-44D6C452D1AD}" srcOrd="0" destOrd="0" presId="urn:microsoft.com/office/officeart/2005/8/layout/vList2"/>
    <dgm:cxn modelId="{EA80E6CB-4393-41B8-86E5-3B882D97288B}" type="presOf" srcId="{3F297B45-9EA1-4877-8EE7-D5FB760C9EA7}" destId="{D1BB8CED-B381-43E0-BEA7-F25B4168D088}" srcOrd="0" destOrd="0" presId="urn:microsoft.com/office/officeart/2005/8/layout/vList2"/>
    <dgm:cxn modelId="{D72820E2-9E97-4FDE-9F50-5824FDCED2D1}" type="presOf" srcId="{708488CF-065E-4C95-9CCF-B7940A2007FC}" destId="{9039343F-2CD5-4A7D-8982-F7493C564DB9}" srcOrd="0" destOrd="0" presId="urn:microsoft.com/office/officeart/2005/8/layout/vList2"/>
    <dgm:cxn modelId="{8B345AE3-CB65-4E9B-B119-40CB6D809A8F}" srcId="{9E5CEB55-B511-458F-B371-7913A3690F71}" destId="{B0859D00-8F57-49A8-B837-031438B416E7}" srcOrd="3" destOrd="0" parTransId="{69A1E0EA-2FF4-4309-87E9-30C6A65B2284}" sibTransId="{AB6E7168-9902-486A-A4AE-697E9B21877E}"/>
    <dgm:cxn modelId="{C76CCFEF-5732-4A0E-8CB0-1B7167CD47CB}" type="presOf" srcId="{7F47420A-6AB6-47DA-819C-4BCD1FE5F396}" destId="{E6293BB4-363A-43A1-A2DD-C40D9A76AAD6}" srcOrd="0" destOrd="0" presId="urn:microsoft.com/office/officeart/2005/8/layout/vList2"/>
    <dgm:cxn modelId="{AE966A99-71BA-4265-8227-CC8839F3AF40}" type="presParOf" srcId="{2DDA03AF-9A6C-4FE0-B8D4-7F9D4C5C7140}" destId="{8401A241-D6DC-4573-8A29-37766342F9F2}" srcOrd="0" destOrd="0" presId="urn:microsoft.com/office/officeart/2005/8/layout/vList2"/>
    <dgm:cxn modelId="{48301CBD-5992-449D-A2D1-77A8713BF869}" type="presParOf" srcId="{2DDA03AF-9A6C-4FE0-B8D4-7F9D4C5C7140}" destId="{5107CC4A-15C5-4ED8-A908-0C37A2FC3B96}" srcOrd="1" destOrd="0" presId="urn:microsoft.com/office/officeart/2005/8/layout/vList2"/>
    <dgm:cxn modelId="{E37F1C17-B851-4036-AF39-2F87C395952B}" type="presParOf" srcId="{2DDA03AF-9A6C-4FE0-B8D4-7F9D4C5C7140}" destId="{87E9566F-6B2E-4649-8052-506225CA4BA3}" srcOrd="2" destOrd="0" presId="urn:microsoft.com/office/officeart/2005/8/layout/vList2"/>
    <dgm:cxn modelId="{F2705682-1992-44A0-885D-D29761158025}" type="presParOf" srcId="{2DDA03AF-9A6C-4FE0-B8D4-7F9D4C5C7140}" destId="{51A8C688-117F-4964-A819-6CBCD7453EFB}" srcOrd="3" destOrd="0" presId="urn:microsoft.com/office/officeart/2005/8/layout/vList2"/>
    <dgm:cxn modelId="{8957508C-3EF7-4FAA-B472-184F0CF5B728}" type="presParOf" srcId="{2DDA03AF-9A6C-4FE0-B8D4-7F9D4C5C7140}" destId="{D1BB8CED-B381-43E0-BEA7-F25B4168D088}" srcOrd="4" destOrd="0" presId="urn:microsoft.com/office/officeart/2005/8/layout/vList2"/>
    <dgm:cxn modelId="{BB70F47C-19B1-4F3E-8D61-31344E8F2A8E}" type="presParOf" srcId="{2DDA03AF-9A6C-4FE0-B8D4-7F9D4C5C7140}" destId="{5A5DFBDE-9615-4189-8494-66AA8E42A78C}" srcOrd="5" destOrd="0" presId="urn:microsoft.com/office/officeart/2005/8/layout/vList2"/>
    <dgm:cxn modelId="{ED9FF91A-FE0C-432A-9210-96DB6870DD88}" type="presParOf" srcId="{2DDA03AF-9A6C-4FE0-B8D4-7F9D4C5C7140}" destId="{5E26D91F-A1D0-4547-818C-A2216530CE45}" srcOrd="6" destOrd="0" presId="urn:microsoft.com/office/officeart/2005/8/layout/vList2"/>
    <dgm:cxn modelId="{9E7854FA-281B-42E4-9FD5-6B1CDFA36FF5}" type="presParOf" srcId="{2DDA03AF-9A6C-4FE0-B8D4-7F9D4C5C7140}" destId="{72861959-E03A-49B2-9AED-AA7C6ACE01F8}" srcOrd="7" destOrd="0" presId="urn:microsoft.com/office/officeart/2005/8/layout/vList2"/>
    <dgm:cxn modelId="{A5BAF2CD-3679-4FED-96D2-8DBA4FF4BF66}" type="presParOf" srcId="{2DDA03AF-9A6C-4FE0-B8D4-7F9D4C5C7140}" destId="{E6293BB4-363A-43A1-A2DD-C40D9A76AAD6}" srcOrd="8" destOrd="0" presId="urn:microsoft.com/office/officeart/2005/8/layout/vList2"/>
    <dgm:cxn modelId="{BD18E2DC-6BB6-4001-AFC7-31B436B331B6}" type="presParOf" srcId="{2DDA03AF-9A6C-4FE0-B8D4-7F9D4C5C7140}" destId="{3A376E64-2F5C-4681-94C5-1260905CE63F}" srcOrd="9" destOrd="0" presId="urn:microsoft.com/office/officeart/2005/8/layout/vList2"/>
    <dgm:cxn modelId="{8FF15775-F7B9-48D9-B986-2F7757F950D5}" type="presParOf" srcId="{2DDA03AF-9A6C-4FE0-B8D4-7F9D4C5C7140}" destId="{9039343F-2CD5-4A7D-8982-F7493C564DB9}" srcOrd="10" destOrd="0" presId="urn:microsoft.com/office/officeart/2005/8/layout/vList2"/>
    <dgm:cxn modelId="{5FAE50A0-4ADA-4711-B989-CC21AFD1E864}" type="presParOf" srcId="{2DDA03AF-9A6C-4FE0-B8D4-7F9D4C5C7140}" destId="{38605DDE-F3D2-4EA8-8E1F-D09379A7EF23}" srcOrd="11" destOrd="0" presId="urn:microsoft.com/office/officeart/2005/8/layout/vList2"/>
    <dgm:cxn modelId="{97A36A6F-68F1-43E3-AA7D-BBB131D0947B}" type="presParOf" srcId="{2DDA03AF-9A6C-4FE0-B8D4-7F9D4C5C7140}" destId="{AACA97D6-989E-4352-B507-44D6C452D1AD}" srcOrd="12"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E5CEB55-B511-458F-B371-7913A3690F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6A26569-00B1-4CDE-A268-9EB8BECD6211}">
      <dgm:prSet phldrT="[Texte]" custT="1"/>
      <dgm:spPr>
        <a:solidFill>
          <a:srgbClr val="FFF4F3"/>
        </a:solidFill>
      </dgm:spPr>
      <dgm:t>
        <a:bodyPr lIns="216000" rIns="216000"/>
        <a:lstStyle/>
        <a:p>
          <a:pPr algn="l"/>
          <a:r>
            <a:rPr lang="fr-FR" sz="1000" b="1" dirty="0">
              <a:solidFill>
                <a:schemeClr val="tx1"/>
              </a:solidFill>
            </a:rPr>
            <a:t>Désemparé(e)</a:t>
          </a:r>
        </a:p>
      </dgm:t>
    </dgm:pt>
    <dgm:pt modelId="{05238C29-B850-4257-A7A2-7DB2CE101F17}" type="parTrans" cxnId="{97142318-41C2-41DA-9A2B-1265D772FFE2}">
      <dgm:prSet/>
      <dgm:spPr/>
      <dgm:t>
        <a:bodyPr/>
        <a:lstStyle/>
        <a:p>
          <a:pPr algn="ctr"/>
          <a:endParaRPr lang="fr-FR" sz="1000" b="0">
            <a:solidFill>
              <a:schemeClr val="tx1"/>
            </a:solidFill>
          </a:endParaRPr>
        </a:p>
      </dgm:t>
    </dgm:pt>
    <dgm:pt modelId="{2DFCDB15-CF45-4427-8AB0-0DF55123124D}" type="sibTrans" cxnId="{97142318-41C2-41DA-9A2B-1265D772FFE2}">
      <dgm:prSet/>
      <dgm:spPr/>
      <dgm:t>
        <a:bodyPr/>
        <a:lstStyle/>
        <a:p>
          <a:pPr algn="ctr"/>
          <a:endParaRPr lang="fr-FR" sz="1000" b="0">
            <a:solidFill>
              <a:schemeClr val="tx1"/>
            </a:solidFill>
          </a:endParaRPr>
        </a:p>
      </dgm:t>
    </dgm:pt>
    <dgm:pt modelId="{3F3C8DA6-FB1A-489C-A8D5-08251F2C84BD}">
      <dgm:prSet custT="1"/>
      <dgm:spPr>
        <a:solidFill>
          <a:srgbClr val="FFF4F3"/>
        </a:solidFill>
      </dgm:spPr>
      <dgm:t>
        <a:bodyPr lIns="216000"/>
        <a:lstStyle/>
        <a:p>
          <a:pPr algn="l"/>
          <a:r>
            <a:rPr lang="fr-FR" sz="1000" b="0" dirty="0">
              <a:solidFill>
                <a:schemeClr val="tx1"/>
              </a:solidFill>
            </a:rPr>
            <a:t>Honteux</a:t>
          </a:r>
        </a:p>
      </dgm:t>
    </dgm:pt>
    <dgm:pt modelId="{A1EC161D-AE5F-49C2-8E15-2520823BC627}" type="parTrans" cxnId="{CFC5F133-7C2B-485C-811C-AA45962D0402}">
      <dgm:prSet/>
      <dgm:spPr/>
      <dgm:t>
        <a:bodyPr/>
        <a:lstStyle/>
        <a:p>
          <a:endParaRPr lang="fr-FR"/>
        </a:p>
      </dgm:t>
    </dgm:pt>
    <dgm:pt modelId="{AC19C826-CC0E-409C-A621-7ADDAC23B587}" type="sibTrans" cxnId="{CFC5F133-7C2B-485C-811C-AA45962D0402}">
      <dgm:prSet/>
      <dgm:spPr/>
      <dgm:t>
        <a:bodyPr/>
        <a:lstStyle/>
        <a:p>
          <a:endParaRPr lang="fr-FR"/>
        </a:p>
      </dgm:t>
    </dgm:pt>
    <dgm:pt modelId="{D41C77F3-97ED-4C46-9903-5E40713B443E}">
      <dgm:prSet custT="1"/>
      <dgm:spPr>
        <a:solidFill>
          <a:srgbClr val="FFF4F3"/>
        </a:solidFill>
      </dgm:spPr>
      <dgm:t>
        <a:bodyPr lIns="216000"/>
        <a:lstStyle/>
        <a:p>
          <a:pPr algn="l"/>
          <a:r>
            <a:rPr lang="fr-FR" sz="1000" b="0" dirty="0">
              <a:solidFill>
                <a:schemeClr val="tx1"/>
              </a:solidFill>
            </a:rPr>
            <a:t>Responsable</a:t>
          </a:r>
        </a:p>
      </dgm:t>
    </dgm:pt>
    <dgm:pt modelId="{DC5C8E26-7619-4CE2-A937-396889DA36DF}" type="parTrans" cxnId="{127BF999-92C5-433A-9DFA-C69D5E41D9FE}">
      <dgm:prSet/>
      <dgm:spPr/>
      <dgm:t>
        <a:bodyPr/>
        <a:lstStyle/>
        <a:p>
          <a:endParaRPr lang="fr-FR"/>
        </a:p>
      </dgm:t>
    </dgm:pt>
    <dgm:pt modelId="{40105BE5-BD9C-4CEB-B2D0-A108E189BC26}" type="sibTrans" cxnId="{127BF999-92C5-433A-9DFA-C69D5E41D9FE}">
      <dgm:prSet/>
      <dgm:spPr/>
      <dgm:t>
        <a:bodyPr/>
        <a:lstStyle/>
        <a:p>
          <a:endParaRPr lang="fr-FR"/>
        </a:p>
      </dgm:t>
    </dgm:pt>
    <dgm:pt modelId="{82B3EC19-C140-4C45-BBCA-6C3C7751B2B1}">
      <dgm:prSet custT="1"/>
      <dgm:spPr>
        <a:solidFill>
          <a:schemeClr val="bg1">
            <a:lumMod val="95000"/>
          </a:schemeClr>
        </a:solidFill>
      </dgm:spPr>
      <dgm:t>
        <a:bodyPr lIns="216000"/>
        <a:lstStyle/>
        <a:p>
          <a:pPr algn="l"/>
          <a:r>
            <a:rPr lang="fr-FR" sz="1000" b="0" dirty="0">
              <a:solidFill>
                <a:schemeClr val="tx1"/>
              </a:solidFill>
            </a:rPr>
            <a:t>Révolté(e)</a:t>
          </a:r>
        </a:p>
      </dgm:t>
    </dgm:pt>
    <dgm:pt modelId="{451245FB-9755-49CC-AB38-FCFEE68FD47B}" type="parTrans" cxnId="{2B37BE8D-F90E-4671-9809-BD84F43A013E}">
      <dgm:prSet/>
      <dgm:spPr/>
      <dgm:t>
        <a:bodyPr/>
        <a:lstStyle/>
        <a:p>
          <a:endParaRPr lang="fr-FR"/>
        </a:p>
      </dgm:t>
    </dgm:pt>
    <dgm:pt modelId="{AEE8394F-292B-4DD6-9FE5-B41403F7F119}" type="sibTrans" cxnId="{2B37BE8D-F90E-4671-9809-BD84F43A013E}">
      <dgm:prSet/>
      <dgm:spPr/>
      <dgm:t>
        <a:bodyPr/>
        <a:lstStyle/>
        <a:p>
          <a:endParaRPr lang="fr-FR"/>
        </a:p>
      </dgm:t>
    </dgm:pt>
    <dgm:pt modelId="{8A573039-37C7-4121-90C7-3BDFD97BB86B}">
      <dgm:prSet custT="1"/>
      <dgm:spPr>
        <a:solidFill>
          <a:schemeClr val="bg1">
            <a:lumMod val="95000"/>
          </a:schemeClr>
        </a:solidFill>
      </dgm:spPr>
      <dgm:t>
        <a:bodyPr lIns="216000"/>
        <a:lstStyle/>
        <a:p>
          <a:pPr algn="l"/>
          <a:r>
            <a:rPr lang="fr-FR" sz="1000" b="0" dirty="0">
              <a:solidFill>
                <a:schemeClr val="tx1"/>
              </a:solidFill>
            </a:rPr>
            <a:t>Triste</a:t>
          </a:r>
        </a:p>
      </dgm:t>
    </dgm:pt>
    <dgm:pt modelId="{6B80A1F7-EDAB-4AD8-87D1-BAA813EFEA63}" type="parTrans" cxnId="{AA745983-CA25-48BA-B71E-8E871C7B963F}">
      <dgm:prSet/>
      <dgm:spPr/>
      <dgm:t>
        <a:bodyPr/>
        <a:lstStyle/>
        <a:p>
          <a:endParaRPr lang="fr-FR"/>
        </a:p>
      </dgm:t>
    </dgm:pt>
    <dgm:pt modelId="{CF68190B-7656-4706-9781-857D4C41DA86}" type="sibTrans" cxnId="{AA745983-CA25-48BA-B71E-8E871C7B963F}">
      <dgm:prSet/>
      <dgm:spPr/>
      <dgm:t>
        <a:bodyPr/>
        <a:lstStyle/>
        <a:p>
          <a:endParaRPr lang="fr-FR"/>
        </a:p>
      </dgm:t>
    </dgm:pt>
    <dgm:pt modelId="{DB0F7893-CA24-404F-9E12-8A2E8957D48B}">
      <dgm:prSet custT="1"/>
      <dgm:spPr>
        <a:solidFill>
          <a:schemeClr val="bg1">
            <a:lumMod val="95000"/>
          </a:schemeClr>
        </a:solidFill>
      </dgm:spPr>
      <dgm:t>
        <a:bodyPr lIns="216000"/>
        <a:lstStyle/>
        <a:p>
          <a:pPr algn="l"/>
          <a:r>
            <a:rPr lang="fr-FR" sz="1000" b="0" dirty="0">
              <a:solidFill>
                <a:schemeClr val="tx1"/>
              </a:solidFill>
            </a:rPr>
            <a:t>Seul(e)</a:t>
          </a:r>
        </a:p>
      </dgm:t>
    </dgm:pt>
    <dgm:pt modelId="{26EC6D5F-F0B8-40AD-AFFC-2D2FBF36A758}" type="parTrans" cxnId="{9CD79990-A70D-450B-878E-E80ADF1A606F}">
      <dgm:prSet/>
      <dgm:spPr/>
      <dgm:t>
        <a:bodyPr/>
        <a:lstStyle/>
        <a:p>
          <a:endParaRPr lang="fr-FR"/>
        </a:p>
      </dgm:t>
    </dgm:pt>
    <dgm:pt modelId="{F5054FB3-33C3-4A46-9EFE-34DA5012A665}" type="sibTrans" cxnId="{9CD79990-A70D-450B-878E-E80ADF1A606F}">
      <dgm:prSet/>
      <dgm:spPr/>
      <dgm:t>
        <a:bodyPr/>
        <a:lstStyle/>
        <a:p>
          <a:endParaRPr lang="fr-FR"/>
        </a:p>
      </dgm:t>
    </dgm:pt>
    <dgm:pt modelId="{619FA33E-FA1E-4326-9F5D-0D1060449C4E}">
      <dgm:prSet custT="1"/>
      <dgm:spPr>
        <a:solidFill>
          <a:schemeClr val="bg1">
            <a:lumMod val="95000"/>
          </a:schemeClr>
        </a:solidFill>
      </dgm:spPr>
      <dgm:t>
        <a:bodyPr lIns="216000"/>
        <a:lstStyle/>
        <a:p>
          <a:pPr algn="l"/>
          <a:r>
            <a:rPr lang="fr-FR" sz="1000" b="0" dirty="0">
              <a:solidFill>
                <a:schemeClr val="tx1"/>
              </a:solidFill>
            </a:rPr>
            <a:t>Bien accompagné(e)</a:t>
          </a:r>
        </a:p>
      </dgm:t>
    </dgm:pt>
    <dgm:pt modelId="{EEB4C0B4-D164-476B-9FE7-7C00B0AB11F5}" type="parTrans" cxnId="{6F91FFDA-79F6-4EC9-85BA-D27B59EE53A4}">
      <dgm:prSet/>
      <dgm:spPr/>
      <dgm:t>
        <a:bodyPr/>
        <a:lstStyle/>
        <a:p>
          <a:endParaRPr lang="fr-FR"/>
        </a:p>
      </dgm:t>
    </dgm:pt>
    <dgm:pt modelId="{CE2216A1-6585-44AC-BB86-64F67E26630B}" type="sibTrans" cxnId="{6F91FFDA-79F6-4EC9-85BA-D27B59EE53A4}">
      <dgm:prSet/>
      <dgm:spPr/>
      <dgm:t>
        <a:bodyPr/>
        <a:lstStyle/>
        <a:p>
          <a:endParaRPr lang="fr-FR"/>
        </a:p>
      </dgm:t>
    </dgm:pt>
    <dgm:pt modelId="{21A3E74D-F869-4EBC-9795-29E5C5D7B66F}">
      <dgm:prSet custT="1"/>
      <dgm:spPr>
        <a:solidFill>
          <a:schemeClr val="bg1">
            <a:lumMod val="95000"/>
          </a:schemeClr>
        </a:solidFill>
      </dgm:spPr>
      <dgm:t>
        <a:bodyPr lIns="216000"/>
        <a:lstStyle/>
        <a:p>
          <a:pPr algn="l"/>
          <a:r>
            <a:rPr lang="fr-FR" sz="1000" b="0" i="1" dirty="0">
              <a:solidFill>
                <a:schemeClr val="tx1"/>
              </a:solidFill>
            </a:rPr>
            <a:t>Une autre émotion</a:t>
          </a:r>
        </a:p>
      </dgm:t>
    </dgm:pt>
    <dgm:pt modelId="{FC53BC89-76F7-448B-AD4E-B6C2307B540A}" type="parTrans" cxnId="{06F12010-E9F0-4C2C-B547-62E6FC36575B}">
      <dgm:prSet/>
      <dgm:spPr/>
      <dgm:t>
        <a:bodyPr/>
        <a:lstStyle/>
        <a:p>
          <a:endParaRPr lang="fr-FR"/>
        </a:p>
      </dgm:t>
    </dgm:pt>
    <dgm:pt modelId="{5B8A52B4-E5AF-4F10-8A40-3FBA248D09DD}" type="sibTrans" cxnId="{06F12010-E9F0-4C2C-B547-62E6FC36575B}">
      <dgm:prSet/>
      <dgm:spPr/>
      <dgm:t>
        <a:bodyPr/>
        <a:lstStyle/>
        <a:p>
          <a:endParaRPr lang="fr-FR"/>
        </a:p>
      </dgm:t>
    </dgm:pt>
    <dgm:pt modelId="{2DDA03AF-9A6C-4FE0-B8D4-7F9D4C5C7140}" type="pres">
      <dgm:prSet presAssocID="{9E5CEB55-B511-458F-B371-7913A3690F71}" presName="linear" presStyleCnt="0">
        <dgm:presLayoutVars>
          <dgm:animLvl val="lvl"/>
          <dgm:resizeHandles val="exact"/>
        </dgm:presLayoutVars>
      </dgm:prSet>
      <dgm:spPr/>
    </dgm:pt>
    <dgm:pt modelId="{8401A241-D6DC-4573-8A29-37766342F9F2}" type="pres">
      <dgm:prSet presAssocID="{26A26569-00B1-4CDE-A268-9EB8BECD6211}" presName="parentText" presStyleLbl="node1" presStyleIdx="0" presStyleCnt="8" custScaleX="100000" custScaleY="95371" custLinFactNeighborX="-470" custLinFactNeighborY="-38597">
        <dgm:presLayoutVars>
          <dgm:chMax val="0"/>
          <dgm:bulletEnabled val="1"/>
        </dgm:presLayoutVars>
      </dgm:prSet>
      <dgm:spPr/>
    </dgm:pt>
    <dgm:pt modelId="{5107CC4A-15C5-4ED8-A908-0C37A2FC3B96}" type="pres">
      <dgm:prSet presAssocID="{2DFCDB15-CF45-4427-8AB0-0DF55123124D}" presName="spacer" presStyleCnt="0"/>
      <dgm:spPr/>
    </dgm:pt>
    <dgm:pt modelId="{51424F67-3922-41C2-AE04-F9E5BC0B1ECD}" type="pres">
      <dgm:prSet presAssocID="{3F3C8DA6-FB1A-489C-A8D5-08251F2C84BD}" presName="parentText" presStyleLbl="node1" presStyleIdx="1" presStyleCnt="8">
        <dgm:presLayoutVars>
          <dgm:chMax val="0"/>
          <dgm:bulletEnabled val="1"/>
        </dgm:presLayoutVars>
      </dgm:prSet>
      <dgm:spPr/>
    </dgm:pt>
    <dgm:pt modelId="{C1885931-D99B-41BF-B835-8665BB0958DA}" type="pres">
      <dgm:prSet presAssocID="{AC19C826-CC0E-409C-A621-7ADDAC23B587}" presName="spacer" presStyleCnt="0"/>
      <dgm:spPr/>
    </dgm:pt>
    <dgm:pt modelId="{7E719C0E-05E3-4ACD-8742-6C5FFF9AF147}" type="pres">
      <dgm:prSet presAssocID="{D41C77F3-97ED-4C46-9903-5E40713B443E}" presName="parentText" presStyleLbl="node1" presStyleIdx="2" presStyleCnt="8">
        <dgm:presLayoutVars>
          <dgm:chMax val="0"/>
          <dgm:bulletEnabled val="1"/>
        </dgm:presLayoutVars>
      </dgm:prSet>
      <dgm:spPr/>
    </dgm:pt>
    <dgm:pt modelId="{DB9B5A02-0EB2-4715-9E0C-9263C581E0C5}" type="pres">
      <dgm:prSet presAssocID="{40105BE5-BD9C-4CEB-B2D0-A108E189BC26}" presName="spacer" presStyleCnt="0"/>
      <dgm:spPr/>
    </dgm:pt>
    <dgm:pt modelId="{FBC31880-C22F-494C-BECE-BD3C16EF0E0A}" type="pres">
      <dgm:prSet presAssocID="{82B3EC19-C140-4C45-BBCA-6C3C7751B2B1}" presName="parentText" presStyleLbl="node1" presStyleIdx="3" presStyleCnt="8">
        <dgm:presLayoutVars>
          <dgm:chMax val="0"/>
          <dgm:bulletEnabled val="1"/>
        </dgm:presLayoutVars>
      </dgm:prSet>
      <dgm:spPr/>
    </dgm:pt>
    <dgm:pt modelId="{85D1F643-9B99-4EE0-9BE2-6A2B7EEDBE74}" type="pres">
      <dgm:prSet presAssocID="{AEE8394F-292B-4DD6-9FE5-B41403F7F119}" presName="spacer" presStyleCnt="0"/>
      <dgm:spPr/>
    </dgm:pt>
    <dgm:pt modelId="{4ECF5360-6354-4B30-8B67-CB381F69B151}" type="pres">
      <dgm:prSet presAssocID="{8A573039-37C7-4121-90C7-3BDFD97BB86B}" presName="parentText" presStyleLbl="node1" presStyleIdx="4" presStyleCnt="8">
        <dgm:presLayoutVars>
          <dgm:chMax val="0"/>
          <dgm:bulletEnabled val="1"/>
        </dgm:presLayoutVars>
      </dgm:prSet>
      <dgm:spPr/>
    </dgm:pt>
    <dgm:pt modelId="{3AD95D65-BF21-4F3B-930B-9B1881CC813B}" type="pres">
      <dgm:prSet presAssocID="{CF68190B-7656-4706-9781-857D4C41DA86}" presName="spacer" presStyleCnt="0"/>
      <dgm:spPr/>
    </dgm:pt>
    <dgm:pt modelId="{3695034D-EA2E-44E8-B523-BBAB77604416}" type="pres">
      <dgm:prSet presAssocID="{DB0F7893-CA24-404F-9E12-8A2E8957D48B}" presName="parentText" presStyleLbl="node1" presStyleIdx="5" presStyleCnt="8">
        <dgm:presLayoutVars>
          <dgm:chMax val="0"/>
          <dgm:bulletEnabled val="1"/>
        </dgm:presLayoutVars>
      </dgm:prSet>
      <dgm:spPr/>
    </dgm:pt>
    <dgm:pt modelId="{5520D83D-47E1-4576-868F-9BC85BD28788}" type="pres">
      <dgm:prSet presAssocID="{F5054FB3-33C3-4A46-9EFE-34DA5012A665}" presName="spacer" presStyleCnt="0"/>
      <dgm:spPr/>
    </dgm:pt>
    <dgm:pt modelId="{EE7C8E0C-4AD3-4613-BB35-79E12AA10380}" type="pres">
      <dgm:prSet presAssocID="{619FA33E-FA1E-4326-9F5D-0D1060449C4E}" presName="parentText" presStyleLbl="node1" presStyleIdx="6" presStyleCnt="8">
        <dgm:presLayoutVars>
          <dgm:chMax val="0"/>
          <dgm:bulletEnabled val="1"/>
        </dgm:presLayoutVars>
      </dgm:prSet>
      <dgm:spPr/>
    </dgm:pt>
    <dgm:pt modelId="{CB4E1AB9-5CD7-4C03-B72E-A12BC417B397}" type="pres">
      <dgm:prSet presAssocID="{CE2216A1-6585-44AC-BB86-64F67E26630B}" presName="spacer" presStyleCnt="0"/>
      <dgm:spPr/>
    </dgm:pt>
    <dgm:pt modelId="{CB9D9810-3F92-4D02-805F-47E3625416DC}" type="pres">
      <dgm:prSet presAssocID="{21A3E74D-F869-4EBC-9795-29E5C5D7B66F}" presName="parentText" presStyleLbl="node1" presStyleIdx="7" presStyleCnt="8">
        <dgm:presLayoutVars>
          <dgm:chMax val="0"/>
          <dgm:bulletEnabled val="1"/>
        </dgm:presLayoutVars>
      </dgm:prSet>
      <dgm:spPr/>
    </dgm:pt>
  </dgm:ptLst>
  <dgm:cxnLst>
    <dgm:cxn modelId="{06F12010-E9F0-4C2C-B547-62E6FC36575B}" srcId="{9E5CEB55-B511-458F-B371-7913A3690F71}" destId="{21A3E74D-F869-4EBC-9795-29E5C5D7B66F}" srcOrd="7" destOrd="0" parTransId="{FC53BC89-76F7-448B-AD4E-B6C2307B540A}" sibTransId="{5B8A52B4-E5AF-4F10-8A40-3FBA248D09DD}"/>
    <dgm:cxn modelId="{97142318-41C2-41DA-9A2B-1265D772FFE2}" srcId="{9E5CEB55-B511-458F-B371-7913A3690F71}" destId="{26A26569-00B1-4CDE-A268-9EB8BECD6211}" srcOrd="0" destOrd="0" parTransId="{05238C29-B850-4257-A7A2-7DB2CE101F17}" sibTransId="{2DFCDB15-CF45-4427-8AB0-0DF55123124D}"/>
    <dgm:cxn modelId="{CFC5F133-7C2B-485C-811C-AA45962D0402}" srcId="{9E5CEB55-B511-458F-B371-7913A3690F71}" destId="{3F3C8DA6-FB1A-489C-A8D5-08251F2C84BD}" srcOrd="1" destOrd="0" parTransId="{A1EC161D-AE5F-49C2-8E15-2520823BC627}" sibTransId="{AC19C826-CC0E-409C-A621-7ADDAC23B587}"/>
    <dgm:cxn modelId="{2CF6C645-DFDF-4D5D-ACC8-A81DEA047B56}" type="presOf" srcId="{3F3C8DA6-FB1A-489C-A8D5-08251F2C84BD}" destId="{51424F67-3922-41C2-AE04-F9E5BC0B1ECD}" srcOrd="0" destOrd="0" presId="urn:microsoft.com/office/officeart/2005/8/layout/vList2"/>
    <dgm:cxn modelId="{7C582E68-B1D3-4C09-9925-56B26ED4D95C}" type="presOf" srcId="{8A573039-37C7-4121-90C7-3BDFD97BB86B}" destId="{4ECF5360-6354-4B30-8B67-CB381F69B151}" srcOrd="0" destOrd="0" presId="urn:microsoft.com/office/officeart/2005/8/layout/vList2"/>
    <dgm:cxn modelId="{B68F0983-6541-40E9-80EB-88DB2C6F47CE}" type="presOf" srcId="{26A26569-00B1-4CDE-A268-9EB8BECD6211}" destId="{8401A241-D6DC-4573-8A29-37766342F9F2}" srcOrd="0" destOrd="0" presId="urn:microsoft.com/office/officeart/2005/8/layout/vList2"/>
    <dgm:cxn modelId="{AA745983-CA25-48BA-B71E-8E871C7B963F}" srcId="{9E5CEB55-B511-458F-B371-7913A3690F71}" destId="{8A573039-37C7-4121-90C7-3BDFD97BB86B}" srcOrd="4" destOrd="0" parTransId="{6B80A1F7-EDAB-4AD8-87D1-BAA813EFEA63}" sibTransId="{CF68190B-7656-4706-9781-857D4C41DA86}"/>
    <dgm:cxn modelId="{2B37BE8D-F90E-4671-9809-BD84F43A013E}" srcId="{9E5CEB55-B511-458F-B371-7913A3690F71}" destId="{82B3EC19-C140-4C45-BBCA-6C3C7751B2B1}" srcOrd="3" destOrd="0" parTransId="{451245FB-9755-49CC-AB38-FCFEE68FD47B}" sibTransId="{AEE8394F-292B-4DD6-9FE5-B41403F7F119}"/>
    <dgm:cxn modelId="{97EE028E-0909-4299-BE99-26086A21F965}" type="presOf" srcId="{82B3EC19-C140-4C45-BBCA-6C3C7751B2B1}" destId="{FBC31880-C22F-494C-BECE-BD3C16EF0E0A}" srcOrd="0" destOrd="0" presId="urn:microsoft.com/office/officeart/2005/8/layout/vList2"/>
    <dgm:cxn modelId="{9CD79990-A70D-450B-878E-E80ADF1A606F}" srcId="{9E5CEB55-B511-458F-B371-7913A3690F71}" destId="{DB0F7893-CA24-404F-9E12-8A2E8957D48B}" srcOrd="5" destOrd="0" parTransId="{26EC6D5F-F0B8-40AD-AFFC-2D2FBF36A758}" sibTransId="{F5054FB3-33C3-4A46-9EFE-34DA5012A665}"/>
    <dgm:cxn modelId="{127BF999-92C5-433A-9DFA-C69D5E41D9FE}" srcId="{9E5CEB55-B511-458F-B371-7913A3690F71}" destId="{D41C77F3-97ED-4C46-9903-5E40713B443E}" srcOrd="2" destOrd="0" parTransId="{DC5C8E26-7619-4CE2-A937-396889DA36DF}" sibTransId="{40105BE5-BD9C-4CEB-B2D0-A108E189BC26}"/>
    <dgm:cxn modelId="{892E9AB0-B1A1-497C-9DFE-36E2CE3C3700}" type="presOf" srcId="{9E5CEB55-B511-458F-B371-7913A3690F71}" destId="{2DDA03AF-9A6C-4FE0-B8D4-7F9D4C5C7140}" srcOrd="0" destOrd="0" presId="urn:microsoft.com/office/officeart/2005/8/layout/vList2"/>
    <dgm:cxn modelId="{841398B3-FC67-4A00-87B1-FB5649729DC3}" type="presOf" srcId="{D41C77F3-97ED-4C46-9903-5E40713B443E}" destId="{7E719C0E-05E3-4ACD-8742-6C5FFF9AF147}" srcOrd="0" destOrd="0" presId="urn:microsoft.com/office/officeart/2005/8/layout/vList2"/>
    <dgm:cxn modelId="{84B313CB-75D8-4DBC-88AF-57A0C69E90BB}" type="presOf" srcId="{619FA33E-FA1E-4326-9F5D-0D1060449C4E}" destId="{EE7C8E0C-4AD3-4613-BB35-79E12AA10380}" srcOrd="0" destOrd="0" presId="urn:microsoft.com/office/officeart/2005/8/layout/vList2"/>
    <dgm:cxn modelId="{927FD3DA-6BC1-4383-A1F6-B422E32513B1}" type="presOf" srcId="{21A3E74D-F869-4EBC-9795-29E5C5D7B66F}" destId="{CB9D9810-3F92-4D02-805F-47E3625416DC}" srcOrd="0" destOrd="0" presId="urn:microsoft.com/office/officeart/2005/8/layout/vList2"/>
    <dgm:cxn modelId="{6F91FFDA-79F6-4EC9-85BA-D27B59EE53A4}" srcId="{9E5CEB55-B511-458F-B371-7913A3690F71}" destId="{619FA33E-FA1E-4326-9F5D-0D1060449C4E}" srcOrd="6" destOrd="0" parTransId="{EEB4C0B4-D164-476B-9FE7-7C00B0AB11F5}" sibTransId="{CE2216A1-6585-44AC-BB86-64F67E26630B}"/>
    <dgm:cxn modelId="{B65F02FC-94B8-4779-BC8D-D6FC3C7464BF}" type="presOf" srcId="{DB0F7893-CA24-404F-9E12-8A2E8957D48B}" destId="{3695034D-EA2E-44E8-B523-BBAB77604416}" srcOrd="0" destOrd="0" presId="urn:microsoft.com/office/officeart/2005/8/layout/vList2"/>
    <dgm:cxn modelId="{AE966A99-71BA-4265-8227-CC8839F3AF40}" type="presParOf" srcId="{2DDA03AF-9A6C-4FE0-B8D4-7F9D4C5C7140}" destId="{8401A241-D6DC-4573-8A29-37766342F9F2}" srcOrd="0" destOrd="0" presId="urn:microsoft.com/office/officeart/2005/8/layout/vList2"/>
    <dgm:cxn modelId="{48301CBD-5992-449D-A2D1-77A8713BF869}" type="presParOf" srcId="{2DDA03AF-9A6C-4FE0-B8D4-7F9D4C5C7140}" destId="{5107CC4A-15C5-4ED8-A908-0C37A2FC3B96}" srcOrd="1" destOrd="0" presId="urn:microsoft.com/office/officeart/2005/8/layout/vList2"/>
    <dgm:cxn modelId="{167120A7-D52B-4DF4-B263-E67A65CC251B}" type="presParOf" srcId="{2DDA03AF-9A6C-4FE0-B8D4-7F9D4C5C7140}" destId="{51424F67-3922-41C2-AE04-F9E5BC0B1ECD}" srcOrd="2" destOrd="0" presId="urn:microsoft.com/office/officeart/2005/8/layout/vList2"/>
    <dgm:cxn modelId="{9866D2D5-B866-425D-A54C-60E29DE20E5F}" type="presParOf" srcId="{2DDA03AF-9A6C-4FE0-B8D4-7F9D4C5C7140}" destId="{C1885931-D99B-41BF-B835-8665BB0958DA}" srcOrd="3" destOrd="0" presId="urn:microsoft.com/office/officeart/2005/8/layout/vList2"/>
    <dgm:cxn modelId="{6C21E8E6-FAAD-44B0-BBB5-DE24A0FA9B1C}" type="presParOf" srcId="{2DDA03AF-9A6C-4FE0-B8D4-7F9D4C5C7140}" destId="{7E719C0E-05E3-4ACD-8742-6C5FFF9AF147}" srcOrd="4" destOrd="0" presId="urn:microsoft.com/office/officeart/2005/8/layout/vList2"/>
    <dgm:cxn modelId="{8A170224-AC59-4A63-B753-63A710C6CCC2}" type="presParOf" srcId="{2DDA03AF-9A6C-4FE0-B8D4-7F9D4C5C7140}" destId="{DB9B5A02-0EB2-4715-9E0C-9263C581E0C5}" srcOrd="5" destOrd="0" presId="urn:microsoft.com/office/officeart/2005/8/layout/vList2"/>
    <dgm:cxn modelId="{3DB61A84-3A5F-4CDE-9ABB-49CF3D39EBED}" type="presParOf" srcId="{2DDA03AF-9A6C-4FE0-B8D4-7F9D4C5C7140}" destId="{FBC31880-C22F-494C-BECE-BD3C16EF0E0A}" srcOrd="6" destOrd="0" presId="urn:microsoft.com/office/officeart/2005/8/layout/vList2"/>
    <dgm:cxn modelId="{4866D759-0695-4ECC-84BA-B5B98E9B2536}" type="presParOf" srcId="{2DDA03AF-9A6C-4FE0-B8D4-7F9D4C5C7140}" destId="{85D1F643-9B99-4EE0-9BE2-6A2B7EEDBE74}" srcOrd="7" destOrd="0" presId="urn:microsoft.com/office/officeart/2005/8/layout/vList2"/>
    <dgm:cxn modelId="{A5BB7DDA-B15F-4580-8580-BBF11E5E316E}" type="presParOf" srcId="{2DDA03AF-9A6C-4FE0-B8D4-7F9D4C5C7140}" destId="{4ECF5360-6354-4B30-8B67-CB381F69B151}" srcOrd="8" destOrd="0" presId="urn:microsoft.com/office/officeart/2005/8/layout/vList2"/>
    <dgm:cxn modelId="{6C131B14-4D8B-474D-861D-D5AED033EF40}" type="presParOf" srcId="{2DDA03AF-9A6C-4FE0-B8D4-7F9D4C5C7140}" destId="{3AD95D65-BF21-4F3B-930B-9B1881CC813B}" srcOrd="9" destOrd="0" presId="urn:microsoft.com/office/officeart/2005/8/layout/vList2"/>
    <dgm:cxn modelId="{73ABEA80-D1FC-4840-97CB-0B37ECDF3FE7}" type="presParOf" srcId="{2DDA03AF-9A6C-4FE0-B8D4-7F9D4C5C7140}" destId="{3695034D-EA2E-44E8-B523-BBAB77604416}" srcOrd="10" destOrd="0" presId="urn:microsoft.com/office/officeart/2005/8/layout/vList2"/>
    <dgm:cxn modelId="{D1CA98DA-2EBF-424F-83FD-80FE466CF97E}" type="presParOf" srcId="{2DDA03AF-9A6C-4FE0-B8D4-7F9D4C5C7140}" destId="{5520D83D-47E1-4576-868F-9BC85BD28788}" srcOrd="11" destOrd="0" presId="urn:microsoft.com/office/officeart/2005/8/layout/vList2"/>
    <dgm:cxn modelId="{8CAC640E-4664-4C35-9E9F-40B8873CD192}" type="presParOf" srcId="{2DDA03AF-9A6C-4FE0-B8D4-7F9D4C5C7140}" destId="{EE7C8E0C-4AD3-4613-BB35-79E12AA10380}" srcOrd="12" destOrd="0" presId="urn:microsoft.com/office/officeart/2005/8/layout/vList2"/>
    <dgm:cxn modelId="{101D8364-2209-4FC8-A653-BD65660B860F}" type="presParOf" srcId="{2DDA03AF-9A6C-4FE0-B8D4-7F9D4C5C7140}" destId="{CB4E1AB9-5CD7-4C03-B72E-A12BC417B397}" srcOrd="13" destOrd="0" presId="urn:microsoft.com/office/officeart/2005/8/layout/vList2"/>
    <dgm:cxn modelId="{2728878E-23F5-4406-B682-902CAC6AD6AC}" type="presParOf" srcId="{2DDA03AF-9A6C-4FE0-B8D4-7F9D4C5C7140}" destId="{CB9D9810-3F92-4D02-805F-47E3625416DC}" srcOrd="14"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34BCDB1-326E-4306-A14B-4ADA37EA5BE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BC4732F-17BF-4CA7-9188-C80D3CF05E8F}">
      <dgm:prSet phldrT="[Texte]" custT="1"/>
      <dgm:spPr>
        <a:noFill/>
        <a:ln>
          <a:noFill/>
        </a:ln>
      </dgm:spPr>
      <dgm:t>
        <a:bodyPr/>
        <a:lstStyle/>
        <a:p>
          <a:pPr algn="r"/>
          <a:r>
            <a:rPr lang="fr-FR" sz="800" b="1" dirty="0">
              <a:solidFill>
                <a:schemeClr val="tx1"/>
              </a:solidFill>
            </a:rPr>
            <a:t>Tu t'es confié à tes parents</a:t>
          </a:r>
        </a:p>
      </dgm:t>
    </dgm:pt>
    <dgm:pt modelId="{ADA584F9-B2F0-4CBC-A061-0D8181753C6C}" type="parTrans" cxnId="{AFA7D2BA-D733-4EC3-8FB7-FDFB0077961C}">
      <dgm:prSet/>
      <dgm:spPr/>
      <dgm:t>
        <a:bodyPr/>
        <a:lstStyle/>
        <a:p>
          <a:pPr algn="r"/>
          <a:endParaRPr lang="fr-FR" sz="800">
            <a:solidFill>
              <a:schemeClr val="tx1"/>
            </a:solidFill>
          </a:endParaRPr>
        </a:p>
      </dgm:t>
    </dgm:pt>
    <dgm:pt modelId="{FEAF697E-9F6A-4728-9EDA-EC7E62D7730F}" type="sibTrans" cxnId="{AFA7D2BA-D733-4EC3-8FB7-FDFB0077961C}">
      <dgm:prSet/>
      <dgm:spPr/>
      <dgm:t>
        <a:bodyPr/>
        <a:lstStyle/>
        <a:p>
          <a:pPr algn="r"/>
          <a:endParaRPr lang="fr-FR" sz="800">
            <a:solidFill>
              <a:schemeClr val="tx1"/>
            </a:solidFill>
          </a:endParaRPr>
        </a:p>
      </dgm:t>
    </dgm:pt>
    <dgm:pt modelId="{326D6D6E-EF14-481E-89F7-F29658DFF6A8}">
      <dgm:prSet custT="1"/>
      <dgm:spPr>
        <a:noFill/>
        <a:ln>
          <a:noFill/>
        </a:ln>
      </dgm:spPr>
      <dgm:t>
        <a:bodyPr/>
        <a:lstStyle/>
        <a:p>
          <a:pPr algn="r"/>
          <a:r>
            <a:rPr lang="fr-FR" sz="800" b="0" dirty="0">
              <a:solidFill>
                <a:schemeClr val="tx1"/>
              </a:solidFill>
            </a:rPr>
            <a:t>Tu t'es confié à des amis à toi</a:t>
          </a:r>
        </a:p>
      </dgm:t>
    </dgm:pt>
    <dgm:pt modelId="{1859122B-7567-416E-887D-81686BF9FD3F}" type="parTrans" cxnId="{C34CC90A-B998-4CD7-93A7-CE7BFD20BD68}">
      <dgm:prSet/>
      <dgm:spPr/>
      <dgm:t>
        <a:bodyPr/>
        <a:lstStyle/>
        <a:p>
          <a:endParaRPr lang="fr-FR"/>
        </a:p>
      </dgm:t>
    </dgm:pt>
    <dgm:pt modelId="{E1DEADDA-FCF3-45FB-BBA7-B86646DE8136}" type="sibTrans" cxnId="{C34CC90A-B998-4CD7-93A7-CE7BFD20BD68}">
      <dgm:prSet/>
      <dgm:spPr/>
      <dgm:t>
        <a:bodyPr/>
        <a:lstStyle/>
        <a:p>
          <a:endParaRPr lang="fr-FR"/>
        </a:p>
      </dgm:t>
    </dgm:pt>
    <dgm:pt modelId="{C1E3B09C-51C8-4044-AC28-459D17D525C4}">
      <dgm:prSet custT="1"/>
      <dgm:spPr>
        <a:noFill/>
        <a:ln>
          <a:noFill/>
        </a:ln>
      </dgm:spPr>
      <dgm:t>
        <a:bodyPr/>
        <a:lstStyle/>
        <a:p>
          <a:pPr algn="r"/>
          <a:r>
            <a:rPr lang="fr-FR" sz="800" b="0" dirty="0">
              <a:solidFill>
                <a:schemeClr val="tx1"/>
              </a:solidFill>
            </a:rPr>
            <a:t>Tu t'es confié à un adulte de </a:t>
          </a:r>
          <a:br>
            <a:rPr lang="fr-FR" sz="800" b="0" dirty="0">
              <a:solidFill>
                <a:schemeClr val="tx1"/>
              </a:solidFill>
            </a:rPr>
          </a:br>
          <a:r>
            <a:rPr lang="fr-FR" sz="800" b="0" dirty="0">
              <a:solidFill>
                <a:schemeClr val="tx1"/>
              </a:solidFill>
            </a:rPr>
            <a:t>ton établissement scolaire</a:t>
          </a:r>
        </a:p>
      </dgm:t>
    </dgm:pt>
    <dgm:pt modelId="{A9871EB7-21C4-4F91-8789-29603F86C200}" type="parTrans" cxnId="{E9F6DD7A-9134-4273-9BCF-87AE426B179F}">
      <dgm:prSet/>
      <dgm:spPr/>
      <dgm:t>
        <a:bodyPr/>
        <a:lstStyle/>
        <a:p>
          <a:endParaRPr lang="fr-FR"/>
        </a:p>
      </dgm:t>
    </dgm:pt>
    <dgm:pt modelId="{E9BF8D2D-441D-4D63-896A-43D930327146}" type="sibTrans" cxnId="{E9F6DD7A-9134-4273-9BCF-87AE426B179F}">
      <dgm:prSet/>
      <dgm:spPr/>
      <dgm:t>
        <a:bodyPr/>
        <a:lstStyle/>
        <a:p>
          <a:endParaRPr lang="fr-FR"/>
        </a:p>
      </dgm:t>
    </dgm:pt>
    <dgm:pt modelId="{A060A1EA-81A4-4CE3-AE8D-640C2F5468E2}">
      <dgm:prSet custT="1"/>
      <dgm:spPr>
        <a:noFill/>
        <a:ln>
          <a:noFill/>
        </a:ln>
      </dgm:spPr>
      <dgm:t>
        <a:bodyPr/>
        <a:lstStyle/>
        <a:p>
          <a:pPr algn="r"/>
          <a:r>
            <a:rPr lang="fr-FR" sz="800" b="0" dirty="0">
              <a:solidFill>
                <a:schemeClr val="tx1"/>
              </a:solidFill>
            </a:rPr>
            <a:t>Tu t'es confié à un autre membre de ta famille</a:t>
          </a:r>
        </a:p>
      </dgm:t>
    </dgm:pt>
    <dgm:pt modelId="{44B2C6FF-B3DF-4CF3-9595-58DCDB8A7579}" type="parTrans" cxnId="{61A7004E-8BCD-49F2-AE48-90F7CB17FBF0}">
      <dgm:prSet/>
      <dgm:spPr/>
      <dgm:t>
        <a:bodyPr/>
        <a:lstStyle/>
        <a:p>
          <a:endParaRPr lang="fr-FR"/>
        </a:p>
      </dgm:t>
    </dgm:pt>
    <dgm:pt modelId="{2264DF6F-29F9-45A0-A2E9-7531BAE53EEB}" type="sibTrans" cxnId="{61A7004E-8BCD-49F2-AE48-90F7CB17FBF0}">
      <dgm:prSet/>
      <dgm:spPr/>
      <dgm:t>
        <a:bodyPr/>
        <a:lstStyle/>
        <a:p>
          <a:endParaRPr lang="fr-FR"/>
        </a:p>
      </dgm:t>
    </dgm:pt>
    <dgm:pt modelId="{047868B8-1AB9-415A-8360-3D4A6FD06588}">
      <dgm:prSet custT="1"/>
      <dgm:spPr>
        <a:noFill/>
        <a:ln>
          <a:noFill/>
        </a:ln>
      </dgm:spPr>
      <dgm:t>
        <a:bodyPr/>
        <a:lstStyle/>
        <a:p>
          <a:pPr algn="r"/>
          <a:r>
            <a:rPr lang="fr-FR" sz="800" b="0" dirty="0">
              <a:solidFill>
                <a:schemeClr val="tx1"/>
              </a:solidFill>
            </a:rPr>
            <a:t>Tu as été parler avec l'enfant ou les </a:t>
          </a:r>
          <a:br>
            <a:rPr lang="fr-FR" sz="800" b="0" dirty="0">
              <a:solidFill>
                <a:schemeClr val="tx1"/>
              </a:solidFill>
            </a:rPr>
          </a:br>
          <a:r>
            <a:rPr lang="fr-FR" sz="800" b="0" dirty="0">
              <a:solidFill>
                <a:schemeClr val="tx1"/>
              </a:solidFill>
            </a:rPr>
            <a:t>enfants qui ont été cyberharcelés</a:t>
          </a:r>
        </a:p>
      </dgm:t>
    </dgm:pt>
    <dgm:pt modelId="{BE8F0D26-87E3-480E-BF7F-F19501B9B92B}" type="parTrans" cxnId="{0E546567-96E2-4B3F-9FD8-3554196C4CBF}">
      <dgm:prSet/>
      <dgm:spPr/>
      <dgm:t>
        <a:bodyPr/>
        <a:lstStyle/>
        <a:p>
          <a:endParaRPr lang="fr-FR"/>
        </a:p>
      </dgm:t>
    </dgm:pt>
    <dgm:pt modelId="{172C43E5-2C08-402E-A9CC-09AC625BBD16}" type="sibTrans" cxnId="{0E546567-96E2-4B3F-9FD8-3554196C4CBF}">
      <dgm:prSet/>
      <dgm:spPr/>
      <dgm:t>
        <a:bodyPr/>
        <a:lstStyle/>
        <a:p>
          <a:endParaRPr lang="fr-FR"/>
        </a:p>
      </dgm:t>
    </dgm:pt>
    <dgm:pt modelId="{F119FB13-5921-4071-8CE6-B82BA1B92C01}">
      <dgm:prSet custT="1"/>
      <dgm:spPr>
        <a:noFill/>
        <a:ln>
          <a:noFill/>
        </a:ln>
      </dgm:spPr>
      <dgm:t>
        <a:bodyPr/>
        <a:lstStyle/>
        <a:p>
          <a:pPr algn="r"/>
          <a:r>
            <a:rPr lang="fr-FR" sz="800" b="0" dirty="0">
              <a:solidFill>
                <a:schemeClr val="tx1"/>
              </a:solidFill>
            </a:rPr>
            <a:t>Tu t'es confié à un autre adulte de confiance</a:t>
          </a:r>
        </a:p>
      </dgm:t>
    </dgm:pt>
    <dgm:pt modelId="{F52FD385-89DA-4F2C-8A4A-BBC6E468E389}" type="parTrans" cxnId="{0181C416-74A0-45FF-ADB0-BCE2738F1046}">
      <dgm:prSet/>
      <dgm:spPr/>
      <dgm:t>
        <a:bodyPr/>
        <a:lstStyle/>
        <a:p>
          <a:endParaRPr lang="fr-FR"/>
        </a:p>
      </dgm:t>
    </dgm:pt>
    <dgm:pt modelId="{F0AA2B9C-CE8B-43A7-9532-F017249D2187}" type="sibTrans" cxnId="{0181C416-74A0-45FF-ADB0-BCE2738F1046}">
      <dgm:prSet/>
      <dgm:spPr/>
      <dgm:t>
        <a:bodyPr/>
        <a:lstStyle/>
        <a:p>
          <a:endParaRPr lang="fr-FR"/>
        </a:p>
      </dgm:t>
    </dgm:pt>
    <dgm:pt modelId="{04C7C864-FB13-4653-9A40-BED8C0921673}">
      <dgm:prSet custT="1"/>
      <dgm:spPr>
        <a:noFill/>
        <a:ln>
          <a:noFill/>
        </a:ln>
      </dgm:spPr>
      <dgm:t>
        <a:bodyPr/>
        <a:lstStyle/>
        <a:p>
          <a:pPr algn="r"/>
          <a:r>
            <a:rPr lang="fr-FR" sz="800" b="0" dirty="0">
              <a:solidFill>
                <a:schemeClr val="tx1"/>
              </a:solidFill>
            </a:rPr>
            <a:t>Tu as été parler avec l'enfant ou les enfants qui </a:t>
          </a:r>
          <a:br>
            <a:rPr lang="fr-FR" sz="800" b="0" dirty="0">
              <a:solidFill>
                <a:schemeClr val="tx1"/>
              </a:solidFill>
            </a:rPr>
          </a:br>
          <a:r>
            <a:rPr lang="fr-FR" sz="800" b="0" dirty="0">
              <a:solidFill>
                <a:schemeClr val="tx1"/>
              </a:solidFill>
            </a:rPr>
            <a:t>t'ont cyberharcelé / qui ont été cyberharcelés</a:t>
          </a:r>
        </a:p>
      </dgm:t>
    </dgm:pt>
    <dgm:pt modelId="{DBCDA0CA-707D-4757-8339-319531AEBAE8}" type="parTrans" cxnId="{708275A4-770C-4C08-BF2B-35581C597FF6}">
      <dgm:prSet/>
      <dgm:spPr/>
      <dgm:t>
        <a:bodyPr/>
        <a:lstStyle/>
        <a:p>
          <a:endParaRPr lang="fr-FR"/>
        </a:p>
      </dgm:t>
    </dgm:pt>
    <dgm:pt modelId="{C4F79FE2-EB17-47D5-93AE-76239B7DE4DB}" type="sibTrans" cxnId="{708275A4-770C-4C08-BF2B-35581C597FF6}">
      <dgm:prSet/>
      <dgm:spPr/>
      <dgm:t>
        <a:bodyPr/>
        <a:lstStyle/>
        <a:p>
          <a:endParaRPr lang="fr-FR"/>
        </a:p>
      </dgm:t>
    </dgm:pt>
    <dgm:pt modelId="{97249A1B-C549-4AD8-BB2B-0D150BAD548C}">
      <dgm:prSet custT="1"/>
      <dgm:spPr>
        <a:noFill/>
        <a:ln>
          <a:noFill/>
        </a:ln>
      </dgm:spPr>
      <dgm:t>
        <a:bodyPr/>
        <a:lstStyle/>
        <a:p>
          <a:pPr algn="r"/>
          <a:r>
            <a:rPr lang="fr-FR" sz="800" b="0" dirty="0">
              <a:solidFill>
                <a:schemeClr val="tx1"/>
              </a:solidFill>
            </a:rPr>
            <a:t>Tu as appelé le numéro d'alerte pour signaler </a:t>
          </a:r>
          <a:br>
            <a:rPr lang="fr-FR" sz="800" b="0" dirty="0">
              <a:solidFill>
                <a:schemeClr val="tx1"/>
              </a:solidFill>
            </a:rPr>
          </a:br>
          <a:r>
            <a:rPr lang="fr-FR" sz="800" b="0" dirty="0">
              <a:solidFill>
                <a:schemeClr val="tx1"/>
              </a:solidFill>
            </a:rPr>
            <a:t>une situation de cyberharcèlement : le 3018.</a:t>
          </a:r>
        </a:p>
      </dgm:t>
    </dgm:pt>
    <dgm:pt modelId="{6FF049D4-78F6-4200-8D86-1DADAC9C28CE}" type="parTrans" cxnId="{8561B1B5-D29C-4BBF-A327-AB84A76C4AB0}">
      <dgm:prSet/>
      <dgm:spPr/>
      <dgm:t>
        <a:bodyPr/>
        <a:lstStyle/>
        <a:p>
          <a:endParaRPr lang="fr-FR"/>
        </a:p>
      </dgm:t>
    </dgm:pt>
    <dgm:pt modelId="{266FB310-EFA4-4DF2-A253-71F6DBF1C337}" type="sibTrans" cxnId="{8561B1B5-D29C-4BBF-A327-AB84A76C4AB0}">
      <dgm:prSet/>
      <dgm:spPr/>
      <dgm:t>
        <a:bodyPr/>
        <a:lstStyle/>
        <a:p>
          <a:endParaRPr lang="fr-FR"/>
        </a:p>
      </dgm:t>
    </dgm:pt>
    <dgm:pt modelId="{14AB1950-2C7E-448A-8024-C4F0AF232B5E}">
      <dgm:prSet custT="1"/>
      <dgm:spPr>
        <a:noFill/>
        <a:ln>
          <a:noFill/>
        </a:ln>
      </dgm:spPr>
      <dgm:t>
        <a:bodyPr/>
        <a:lstStyle/>
        <a:p>
          <a:pPr algn="r"/>
          <a:r>
            <a:rPr lang="fr-FR" sz="800" b="0" dirty="0">
              <a:solidFill>
                <a:schemeClr val="tx1"/>
              </a:solidFill>
            </a:rPr>
            <a:t>Tu as répliqué en répondant sur internet aux attaques </a:t>
          </a:r>
          <a:br>
            <a:rPr lang="fr-FR" sz="800" b="0" dirty="0">
              <a:solidFill>
                <a:schemeClr val="tx1"/>
              </a:solidFill>
            </a:rPr>
          </a:br>
          <a:r>
            <a:rPr lang="fr-FR" sz="800" b="0" dirty="0">
              <a:solidFill>
                <a:schemeClr val="tx1"/>
              </a:solidFill>
            </a:rPr>
            <a:t>dont tu as fait l'objet </a:t>
          </a:r>
          <a:r>
            <a:rPr lang="fr-FR" sz="800" b="0" i="1" dirty="0">
              <a:solidFill>
                <a:schemeClr val="bg1">
                  <a:lumMod val="65000"/>
                </a:schemeClr>
              </a:solidFill>
            </a:rPr>
            <a:t>(aux victimes, n=83)</a:t>
          </a:r>
        </a:p>
      </dgm:t>
    </dgm:pt>
    <dgm:pt modelId="{EFC14F4A-4C83-4803-B305-24964A8761BA}" type="parTrans" cxnId="{3A8A32CF-94CC-4B40-97A7-DBF3467B209F}">
      <dgm:prSet/>
      <dgm:spPr/>
      <dgm:t>
        <a:bodyPr/>
        <a:lstStyle/>
        <a:p>
          <a:endParaRPr lang="fr-FR"/>
        </a:p>
      </dgm:t>
    </dgm:pt>
    <dgm:pt modelId="{8F8AF4B3-C918-41A9-BB36-EA73268B175D}" type="sibTrans" cxnId="{3A8A32CF-94CC-4B40-97A7-DBF3467B209F}">
      <dgm:prSet/>
      <dgm:spPr/>
      <dgm:t>
        <a:bodyPr/>
        <a:lstStyle/>
        <a:p>
          <a:endParaRPr lang="fr-FR"/>
        </a:p>
      </dgm:t>
    </dgm:pt>
    <dgm:pt modelId="{FA3C3F03-E8E8-4ED3-840A-96272AB13D9A}">
      <dgm:prSet custT="1"/>
      <dgm:spPr>
        <a:noFill/>
        <a:ln>
          <a:noFill/>
        </a:ln>
      </dgm:spPr>
      <dgm:t>
        <a:bodyPr/>
        <a:lstStyle/>
        <a:p>
          <a:pPr algn="r"/>
          <a:r>
            <a:rPr lang="fr-FR" sz="800" b="0" dirty="0">
              <a:solidFill>
                <a:schemeClr val="tx1"/>
              </a:solidFill>
            </a:rPr>
            <a:t>Tu t'es battu avec l'enfant ou les enfants qui </a:t>
          </a:r>
          <a:br>
            <a:rPr lang="fr-FR" sz="800" b="0" dirty="0">
              <a:solidFill>
                <a:schemeClr val="tx1"/>
              </a:solidFill>
            </a:rPr>
          </a:br>
          <a:r>
            <a:rPr lang="fr-FR" sz="800" b="0" dirty="0">
              <a:solidFill>
                <a:schemeClr val="tx1"/>
              </a:solidFill>
            </a:rPr>
            <a:t>t'ont cyberharcelé </a:t>
          </a:r>
          <a:r>
            <a:rPr lang="fr-FR" sz="800" b="0" i="1" dirty="0">
              <a:solidFill>
                <a:schemeClr val="bg1">
                  <a:lumMod val="65000"/>
                </a:schemeClr>
              </a:solidFill>
            </a:rPr>
            <a:t>(aux victimes, n=83)</a:t>
          </a:r>
          <a:endParaRPr lang="fr-FR" sz="800" b="0" dirty="0">
            <a:solidFill>
              <a:schemeClr val="tx1"/>
            </a:solidFill>
          </a:endParaRPr>
        </a:p>
      </dgm:t>
    </dgm:pt>
    <dgm:pt modelId="{EB2BBE10-C113-4A46-BBDA-E4AB773AE84E}" type="parTrans" cxnId="{50EE8104-CED7-4F5B-9046-0BD51304102E}">
      <dgm:prSet/>
      <dgm:spPr/>
      <dgm:t>
        <a:bodyPr/>
        <a:lstStyle/>
        <a:p>
          <a:endParaRPr lang="fr-FR"/>
        </a:p>
      </dgm:t>
    </dgm:pt>
    <dgm:pt modelId="{F8B792D9-E226-4BA5-A64E-507115BCADAB}" type="sibTrans" cxnId="{50EE8104-CED7-4F5B-9046-0BD51304102E}">
      <dgm:prSet/>
      <dgm:spPr/>
      <dgm:t>
        <a:bodyPr/>
        <a:lstStyle/>
        <a:p>
          <a:endParaRPr lang="fr-FR"/>
        </a:p>
      </dgm:t>
    </dgm:pt>
    <dgm:pt modelId="{C63F9254-5F8B-42B6-8975-AE08154E9A9F}">
      <dgm:prSet custT="1"/>
      <dgm:spPr>
        <a:noFill/>
        <a:ln>
          <a:noFill/>
        </a:ln>
      </dgm:spPr>
      <dgm:t>
        <a:bodyPr/>
        <a:lstStyle/>
        <a:p>
          <a:pPr algn="r"/>
          <a:r>
            <a:rPr lang="fr-FR" sz="800" b="0" i="1" dirty="0">
              <a:solidFill>
                <a:schemeClr val="tx1"/>
              </a:solidFill>
            </a:rPr>
            <a:t>Tu as fait autre chose</a:t>
          </a:r>
        </a:p>
      </dgm:t>
    </dgm:pt>
    <dgm:pt modelId="{50843F4B-50A0-478A-B6D8-B9A8178E8FCD}" type="parTrans" cxnId="{BE03A7EA-8821-43A2-94A3-6B27B6DF5BA9}">
      <dgm:prSet/>
      <dgm:spPr/>
      <dgm:t>
        <a:bodyPr/>
        <a:lstStyle/>
        <a:p>
          <a:endParaRPr lang="fr-FR"/>
        </a:p>
      </dgm:t>
    </dgm:pt>
    <dgm:pt modelId="{0DFB0BE3-739C-494B-BC6C-B760BB9B92C5}" type="sibTrans" cxnId="{BE03A7EA-8821-43A2-94A3-6B27B6DF5BA9}">
      <dgm:prSet/>
      <dgm:spPr/>
      <dgm:t>
        <a:bodyPr/>
        <a:lstStyle/>
        <a:p>
          <a:endParaRPr lang="fr-FR"/>
        </a:p>
      </dgm:t>
    </dgm:pt>
    <dgm:pt modelId="{C2F34DF2-0AD0-4540-A291-C453D7F02EB5}">
      <dgm:prSet custT="1"/>
      <dgm:spPr>
        <a:noFill/>
        <a:ln>
          <a:noFill/>
        </a:ln>
      </dgm:spPr>
      <dgm:t>
        <a:bodyPr/>
        <a:lstStyle/>
        <a:p>
          <a:pPr algn="r"/>
          <a:r>
            <a:rPr lang="fr-FR" sz="800" b="0" dirty="0">
              <a:solidFill>
                <a:schemeClr val="tx1"/>
              </a:solidFill>
            </a:rPr>
            <a:t>Tu as gardé ça pour toi, </a:t>
          </a:r>
          <a:br>
            <a:rPr lang="fr-FR" sz="800" b="0" dirty="0">
              <a:solidFill>
                <a:schemeClr val="tx1"/>
              </a:solidFill>
            </a:rPr>
          </a:br>
          <a:r>
            <a:rPr lang="fr-FR" sz="800" b="0" dirty="0">
              <a:solidFill>
                <a:schemeClr val="tx1"/>
              </a:solidFill>
            </a:rPr>
            <a:t>tu n'en as pas parlé</a:t>
          </a:r>
        </a:p>
      </dgm:t>
    </dgm:pt>
    <dgm:pt modelId="{9DE8E49F-0EB4-43BF-886C-87B00F6A350A}" type="parTrans" cxnId="{49B9ADEB-AF4B-46EA-ACA9-F1EB01EDFDDF}">
      <dgm:prSet/>
      <dgm:spPr/>
      <dgm:t>
        <a:bodyPr/>
        <a:lstStyle/>
        <a:p>
          <a:endParaRPr lang="fr-FR"/>
        </a:p>
      </dgm:t>
    </dgm:pt>
    <dgm:pt modelId="{DEFC9EAC-ABE3-4E06-B5C1-D9EE8E5B9591}" type="sibTrans" cxnId="{49B9ADEB-AF4B-46EA-ACA9-F1EB01EDFDDF}">
      <dgm:prSet/>
      <dgm:spPr/>
      <dgm:t>
        <a:bodyPr/>
        <a:lstStyle/>
        <a:p>
          <a:endParaRPr lang="fr-FR"/>
        </a:p>
      </dgm:t>
    </dgm:pt>
    <dgm:pt modelId="{4A7CE192-7B76-4489-84C7-922C9D82FF57}" type="pres">
      <dgm:prSet presAssocID="{934BCDB1-326E-4306-A14B-4ADA37EA5BE1}" presName="linear" presStyleCnt="0">
        <dgm:presLayoutVars>
          <dgm:animLvl val="lvl"/>
          <dgm:resizeHandles val="exact"/>
        </dgm:presLayoutVars>
      </dgm:prSet>
      <dgm:spPr/>
    </dgm:pt>
    <dgm:pt modelId="{D615E8AC-493E-4E92-8527-B1B9C939D50B}" type="pres">
      <dgm:prSet presAssocID="{1BC4732F-17BF-4CA7-9188-C80D3CF05E8F}" presName="parentText" presStyleLbl="node1" presStyleIdx="0" presStyleCnt="12">
        <dgm:presLayoutVars>
          <dgm:chMax val="0"/>
          <dgm:bulletEnabled val="1"/>
        </dgm:presLayoutVars>
      </dgm:prSet>
      <dgm:spPr/>
    </dgm:pt>
    <dgm:pt modelId="{B67A7E0C-9DA0-4E86-B9C8-5E04CDB982CE}" type="pres">
      <dgm:prSet presAssocID="{FEAF697E-9F6A-4728-9EDA-EC7E62D7730F}" presName="spacer" presStyleCnt="0"/>
      <dgm:spPr/>
    </dgm:pt>
    <dgm:pt modelId="{F0F7D083-7D86-4267-AC03-C4E053D6CC39}" type="pres">
      <dgm:prSet presAssocID="{326D6D6E-EF14-481E-89F7-F29658DFF6A8}" presName="parentText" presStyleLbl="node1" presStyleIdx="1" presStyleCnt="12">
        <dgm:presLayoutVars>
          <dgm:chMax val="0"/>
          <dgm:bulletEnabled val="1"/>
        </dgm:presLayoutVars>
      </dgm:prSet>
      <dgm:spPr/>
    </dgm:pt>
    <dgm:pt modelId="{52C2F518-A0B1-4A8C-8508-769F68B73F55}" type="pres">
      <dgm:prSet presAssocID="{E1DEADDA-FCF3-45FB-BBA7-B86646DE8136}" presName="spacer" presStyleCnt="0"/>
      <dgm:spPr/>
    </dgm:pt>
    <dgm:pt modelId="{960F9008-3107-430A-9E56-C47FB5CE9988}" type="pres">
      <dgm:prSet presAssocID="{C1E3B09C-51C8-4044-AC28-459D17D525C4}" presName="parentText" presStyleLbl="node1" presStyleIdx="2" presStyleCnt="12">
        <dgm:presLayoutVars>
          <dgm:chMax val="0"/>
          <dgm:bulletEnabled val="1"/>
        </dgm:presLayoutVars>
      </dgm:prSet>
      <dgm:spPr/>
    </dgm:pt>
    <dgm:pt modelId="{4708880C-6E24-4168-AEC3-166ABE81F8C1}" type="pres">
      <dgm:prSet presAssocID="{E9BF8D2D-441D-4D63-896A-43D930327146}" presName="spacer" presStyleCnt="0"/>
      <dgm:spPr/>
    </dgm:pt>
    <dgm:pt modelId="{780CEDF1-40B3-4DC8-8766-1E51FA1D7A23}" type="pres">
      <dgm:prSet presAssocID="{A060A1EA-81A4-4CE3-AE8D-640C2F5468E2}" presName="parentText" presStyleLbl="node1" presStyleIdx="3" presStyleCnt="12">
        <dgm:presLayoutVars>
          <dgm:chMax val="0"/>
          <dgm:bulletEnabled val="1"/>
        </dgm:presLayoutVars>
      </dgm:prSet>
      <dgm:spPr/>
    </dgm:pt>
    <dgm:pt modelId="{A7427CE8-ED0E-4497-9D99-79FA8CCA5B63}" type="pres">
      <dgm:prSet presAssocID="{2264DF6F-29F9-45A0-A2E9-7531BAE53EEB}" presName="spacer" presStyleCnt="0"/>
      <dgm:spPr/>
    </dgm:pt>
    <dgm:pt modelId="{377FC295-8AA4-4130-97D0-474C73FCB6EC}" type="pres">
      <dgm:prSet presAssocID="{047868B8-1AB9-415A-8360-3D4A6FD06588}" presName="parentText" presStyleLbl="node1" presStyleIdx="4" presStyleCnt="12">
        <dgm:presLayoutVars>
          <dgm:chMax val="0"/>
          <dgm:bulletEnabled val="1"/>
        </dgm:presLayoutVars>
      </dgm:prSet>
      <dgm:spPr/>
    </dgm:pt>
    <dgm:pt modelId="{F4F72381-0E39-4307-B28F-99C11394CB7C}" type="pres">
      <dgm:prSet presAssocID="{172C43E5-2C08-402E-A9CC-09AC625BBD16}" presName="spacer" presStyleCnt="0"/>
      <dgm:spPr/>
    </dgm:pt>
    <dgm:pt modelId="{0C5ACE2D-50B7-4DFB-AB31-BFF279BFB276}" type="pres">
      <dgm:prSet presAssocID="{F119FB13-5921-4071-8CE6-B82BA1B92C01}" presName="parentText" presStyleLbl="node1" presStyleIdx="5" presStyleCnt="12">
        <dgm:presLayoutVars>
          <dgm:chMax val="0"/>
          <dgm:bulletEnabled val="1"/>
        </dgm:presLayoutVars>
      </dgm:prSet>
      <dgm:spPr/>
    </dgm:pt>
    <dgm:pt modelId="{5BFA0274-E8F2-4A50-9A79-7F3F2673FC45}" type="pres">
      <dgm:prSet presAssocID="{F0AA2B9C-CE8B-43A7-9532-F017249D2187}" presName="spacer" presStyleCnt="0"/>
      <dgm:spPr/>
    </dgm:pt>
    <dgm:pt modelId="{2006E3BD-C134-426E-B53A-A6A4E3036C9A}" type="pres">
      <dgm:prSet presAssocID="{04C7C864-FB13-4653-9A40-BED8C0921673}" presName="parentText" presStyleLbl="node1" presStyleIdx="6" presStyleCnt="12">
        <dgm:presLayoutVars>
          <dgm:chMax val="0"/>
          <dgm:bulletEnabled val="1"/>
        </dgm:presLayoutVars>
      </dgm:prSet>
      <dgm:spPr/>
    </dgm:pt>
    <dgm:pt modelId="{09C3D821-A556-4155-8FD4-56B90669ABEE}" type="pres">
      <dgm:prSet presAssocID="{C4F79FE2-EB17-47D5-93AE-76239B7DE4DB}" presName="spacer" presStyleCnt="0"/>
      <dgm:spPr/>
    </dgm:pt>
    <dgm:pt modelId="{9134EC26-B4FE-4BD9-AF52-348182CB87B7}" type="pres">
      <dgm:prSet presAssocID="{97249A1B-C549-4AD8-BB2B-0D150BAD548C}" presName="parentText" presStyleLbl="node1" presStyleIdx="7" presStyleCnt="12">
        <dgm:presLayoutVars>
          <dgm:chMax val="0"/>
          <dgm:bulletEnabled val="1"/>
        </dgm:presLayoutVars>
      </dgm:prSet>
      <dgm:spPr/>
    </dgm:pt>
    <dgm:pt modelId="{F0E3D9D6-AAC7-47FD-A0B6-3818B234D906}" type="pres">
      <dgm:prSet presAssocID="{266FB310-EFA4-4DF2-A253-71F6DBF1C337}" presName="spacer" presStyleCnt="0"/>
      <dgm:spPr/>
    </dgm:pt>
    <dgm:pt modelId="{705DE1B3-A46E-4F74-A2B5-CB3BA65614FF}" type="pres">
      <dgm:prSet presAssocID="{14AB1950-2C7E-448A-8024-C4F0AF232B5E}" presName="parentText" presStyleLbl="node1" presStyleIdx="8" presStyleCnt="12">
        <dgm:presLayoutVars>
          <dgm:chMax val="0"/>
          <dgm:bulletEnabled val="1"/>
        </dgm:presLayoutVars>
      </dgm:prSet>
      <dgm:spPr/>
    </dgm:pt>
    <dgm:pt modelId="{FAEFB829-8CE9-4657-9A7B-25B4A0F00DE2}" type="pres">
      <dgm:prSet presAssocID="{8F8AF4B3-C918-41A9-BB36-EA73268B175D}" presName="spacer" presStyleCnt="0"/>
      <dgm:spPr/>
    </dgm:pt>
    <dgm:pt modelId="{8F48B58E-6DEF-440B-91F3-284E07A6F608}" type="pres">
      <dgm:prSet presAssocID="{FA3C3F03-E8E8-4ED3-840A-96272AB13D9A}" presName="parentText" presStyleLbl="node1" presStyleIdx="9" presStyleCnt="12">
        <dgm:presLayoutVars>
          <dgm:chMax val="0"/>
          <dgm:bulletEnabled val="1"/>
        </dgm:presLayoutVars>
      </dgm:prSet>
      <dgm:spPr/>
    </dgm:pt>
    <dgm:pt modelId="{96843A3C-0E23-4AF7-9715-C85A0CBF104B}" type="pres">
      <dgm:prSet presAssocID="{F8B792D9-E226-4BA5-A64E-507115BCADAB}" presName="spacer" presStyleCnt="0"/>
      <dgm:spPr/>
    </dgm:pt>
    <dgm:pt modelId="{E59A58F1-0C93-4816-8F7A-688CD280F59D}" type="pres">
      <dgm:prSet presAssocID="{C63F9254-5F8B-42B6-8975-AE08154E9A9F}" presName="parentText" presStyleLbl="node1" presStyleIdx="10" presStyleCnt="12">
        <dgm:presLayoutVars>
          <dgm:chMax val="0"/>
          <dgm:bulletEnabled val="1"/>
        </dgm:presLayoutVars>
      </dgm:prSet>
      <dgm:spPr/>
    </dgm:pt>
    <dgm:pt modelId="{D2ED38E8-88CF-49C2-AAD6-D0B9F067E73B}" type="pres">
      <dgm:prSet presAssocID="{0DFB0BE3-739C-494B-BC6C-B760BB9B92C5}" presName="spacer" presStyleCnt="0"/>
      <dgm:spPr/>
    </dgm:pt>
    <dgm:pt modelId="{45185B8C-C1BD-4248-BAFD-0601D5349FF4}" type="pres">
      <dgm:prSet presAssocID="{C2F34DF2-0AD0-4540-A291-C453D7F02EB5}" presName="parentText" presStyleLbl="node1" presStyleIdx="11" presStyleCnt="12">
        <dgm:presLayoutVars>
          <dgm:chMax val="0"/>
          <dgm:bulletEnabled val="1"/>
        </dgm:presLayoutVars>
      </dgm:prSet>
      <dgm:spPr/>
    </dgm:pt>
  </dgm:ptLst>
  <dgm:cxnLst>
    <dgm:cxn modelId="{78612C02-AF25-4FB4-9AF2-2F2C3426E57F}" type="presOf" srcId="{934BCDB1-326E-4306-A14B-4ADA37EA5BE1}" destId="{4A7CE192-7B76-4489-84C7-922C9D82FF57}" srcOrd="0" destOrd="0" presId="urn:microsoft.com/office/officeart/2005/8/layout/vList2"/>
    <dgm:cxn modelId="{50EE8104-CED7-4F5B-9046-0BD51304102E}" srcId="{934BCDB1-326E-4306-A14B-4ADA37EA5BE1}" destId="{FA3C3F03-E8E8-4ED3-840A-96272AB13D9A}" srcOrd="9" destOrd="0" parTransId="{EB2BBE10-C113-4A46-BBDA-E4AB773AE84E}" sibTransId="{F8B792D9-E226-4BA5-A64E-507115BCADAB}"/>
    <dgm:cxn modelId="{1D3EB605-CC40-4E20-8B2A-510A4B18294C}" type="presOf" srcId="{047868B8-1AB9-415A-8360-3D4A6FD06588}" destId="{377FC295-8AA4-4130-97D0-474C73FCB6EC}" srcOrd="0" destOrd="0" presId="urn:microsoft.com/office/officeart/2005/8/layout/vList2"/>
    <dgm:cxn modelId="{C34CC90A-B998-4CD7-93A7-CE7BFD20BD68}" srcId="{934BCDB1-326E-4306-A14B-4ADA37EA5BE1}" destId="{326D6D6E-EF14-481E-89F7-F29658DFF6A8}" srcOrd="1" destOrd="0" parTransId="{1859122B-7567-416E-887D-81686BF9FD3F}" sibTransId="{E1DEADDA-FCF3-45FB-BBA7-B86646DE8136}"/>
    <dgm:cxn modelId="{0181C416-74A0-45FF-ADB0-BCE2738F1046}" srcId="{934BCDB1-326E-4306-A14B-4ADA37EA5BE1}" destId="{F119FB13-5921-4071-8CE6-B82BA1B92C01}" srcOrd="5" destOrd="0" parTransId="{F52FD385-89DA-4F2C-8A4A-BBC6E468E389}" sibTransId="{F0AA2B9C-CE8B-43A7-9532-F017249D2187}"/>
    <dgm:cxn modelId="{4E43A721-A876-4084-ADCB-CF420A387C4D}" type="presOf" srcId="{F119FB13-5921-4071-8CE6-B82BA1B92C01}" destId="{0C5ACE2D-50B7-4DFB-AB31-BFF279BFB276}" srcOrd="0" destOrd="0" presId="urn:microsoft.com/office/officeart/2005/8/layout/vList2"/>
    <dgm:cxn modelId="{94E4A83B-F72A-45BD-897E-53EB6362FE49}" type="presOf" srcId="{326D6D6E-EF14-481E-89F7-F29658DFF6A8}" destId="{F0F7D083-7D86-4267-AC03-C4E053D6CC39}" srcOrd="0" destOrd="0" presId="urn:microsoft.com/office/officeart/2005/8/layout/vList2"/>
    <dgm:cxn modelId="{9B5A363C-0F3A-4EBF-8A93-08AEFB5CA181}" type="presOf" srcId="{C1E3B09C-51C8-4044-AC28-459D17D525C4}" destId="{960F9008-3107-430A-9E56-C47FB5CE9988}" srcOrd="0" destOrd="0" presId="urn:microsoft.com/office/officeart/2005/8/layout/vList2"/>
    <dgm:cxn modelId="{0EC20E62-2DC1-47D6-A56E-A44FCC819465}" type="presOf" srcId="{04C7C864-FB13-4653-9A40-BED8C0921673}" destId="{2006E3BD-C134-426E-B53A-A6A4E3036C9A}" srcOrd="0" destOrd="0" presId="urn:microsoft.com/office/officeart/2005/8/layout/vList2"/>
    <dgm:cxn modelId="{0E546567-96E2-4B3F-9FD8-3554196C4CBF}" srcId="{934BCDB1-326E-4306-A14B-4ADA37EA5BE1}" destId="{047868B8-1AB9-415A-8360-3D4A6FD06588}" srcOrd="4" destOrd="0" parTransId="{BE8F0D26-87E3-480E-BF7F-F19501B9B92B}" sibTransId="{172C43E5-2C08-402E-A9CC-09AC625BBD16}"/>
    <dgm:cxn modelId="{3B4B8F68-E26C-430F-AA8C-6F1299D7E355}" type="presOf" srcId="{1BC4732F-17BF-4CA7-9188-C80D3CF05E8F}" destId="{D615E8AC-493E-4E92-8527-B1B9C939D50B}" srcOrd="0" destOrd="0" presId="urn:microsoft.com/office/officeart/2005/8/layout/vList2"/>
    <dgm:cxn modelId="{DB8B0E49-A99F-4295-A407-052250D972DC}" type="presOf" srcId="{14AB1950-2C7E-448A-8024-C4F0AF232B5E}" destId="{705DE1B3-A46E-4F74-A2B5-CB3BA65614FF}" srcOrd="0" destOrd="0" presId="urn:microsoft.com/office/officeart/2005/8/layout/vList2"/>
    <dgm:cxn modelId="{61A7004E-8BCD-49F2-AE48-90F7CB17FBF0}" srcId="{934BCDB1-326E-4306-A14B-4ADA37EA5BE1}" destId="{A060A1EA-81A4-4CE3-AE8D-640C2F5468E2}" srcOrd="3" destOrd="0" parTransId="{44B2C6FF-B3DF-4CF3-9595-58DCDB8A7579}" sibTransId="{2264DF6F-29F9-45A0-A2E9-7531BAE53EEB}"/>
    <dgm:cxn modelId="{7D154976-6212-4913-8215-50AE1C72F92C}" type="presOf" srcId="{FA3C3F03-E8E8-4ED3-840A-96272AB13D9A}" destId="{8F48B58E-6DEF-440B-91F3-284E07A6F608}" srcOrd="0" destOrd="0" presId="urn:microsoft.com/office/officeart/2005/8/layout/vList2"/>
    <dgm:cxn modelId="{E9F6DD7A-9134-4273-9BCF-87AE426B179F}" srcId="{934BCDB1-326E-4306-A14B-4ADA37EA5BE1}" destId="{C1E3B09C-51C8-4044-AC28-459D17D525C4}" srcOrd="2" destOrd="0" parTransId="{A9871EB7-21C4-4F91-8789-29603F86C200}" sibTransId="{E9BF8D2D-441D-4D63-896A-43D930327146}"/>
    <dgm:cxn modelId="{366B977D-9680-4372-855A-2294507577EE}" type="presOf" srcId="{C63F9254-5F8B-42B6-8975-AE08154E9A9F}" destId="{E59A58F1-0C93-4816-8F7A-688CD280F59D}" srcOrd="0" destOrd="0" presId="urn:microsoft.com/office/officeart/2005/8/layout/vList2"/>
    <dgm:cxn modelId="{708275A4-770C-4C08-BF2B-35581C597FF6}" srcId="{934BCDB1-326E-4306-A14B-4ADA37EA5BE1}" destId="{04C7C864-FB13-4653-9A40-BED8C0921673}" srcOrd="6" destOrd="0" parTransId="{DBCDA0CA-707D-4757-8339-319531AEBAE8}" sibTransId="{C4F79FE2-EB17-47D5-93AE-76239B7DE4DB}"/>
    <dgm:cxn modelId="{8561B1B5-D29C-4BBF-A327-AB84A76C4AB0}" srcId="{934BCDB1-326E-4306-A14B-4ADA37EA5BE1}" destId="{97249A1B-C549-4AD8-BB2B-0D150BAD548C}" srcOrd="7" destOrd="0" parTransId="{6FF049D4-78F6-4200-8D86-1DADAC9C28CE}" sibTransId="{266FB310-EFA4-4DF2-A253-71F6DBF1C337}"/>
    <dgm:cxn modelId="{AFA7D2BA-D733-4EC3-8FB7-FDFB0077961C}" srcId="{934BCDB1-326E-4306-A14B-4ADA37EA5BE1}" destId="{1BC4732F-17BF-4CA7-9188-C80D3CF05E8F}" srcOrd="0" destOrd="0" parTransId="{ADA584F9-B2F0-4CBC-A061-0D8181753C6C}" sibTransId="{FEAF697E-9F6A-4728-9EDA-EC7E62D7730F}"/>
    <dgm:cxn modelId="{3A8A32CF-94CC-4B40-97A7-DBF3467B209F}" srcId="{934BCDB1-326E-4306-A14B-4ADA37EA5BE1}" destId="{14AB1950-2C7E-448A-8024-C4F0AF232B5E}" srcOrd="8" destOrd="0" parTransId="{EFC14F4A-4C83-4803-B305-24964A8761BA}" sibTransId="{8F8AF4B3-C918-41A9-BB36-EA73268B175D}"/>
    <dgm:cxn modelId="{EF33FDCF-8B76-4ABE-8798-B8093D7B6AAD}" type="presOf" srcId="{97249A1B-C549-4AD8-BB2B-0D150BAD548C}" destId="{9134EC26-B4FE-4BD9-AF52-348182CB87B7}" srcOrd="0" destOrd="0" presId="urn:microsoft.com/office/officeart/2005/8/layout/vList2"/>
    <dgm:cxn modelId="{AE2AFDE4-A436-4693-AEA3-D3FE01A0895E}" type="presOf" srcId="{A060A1EA-81A4-4CE3-AE8D-640C2F5468E2}" destId="{780CEDF1-40B3-4DC8-8766-1E51FA1D7A23}" srcOrd="0" destOrd="0" presId="urn:microsoft.com/office/officeart/2005/8/layout/vList2"/>
    <dgm:cxn modelId="{7AE71DE8-B7D5-4BC3-B7A6-6FC3398DDD29}" type="presOf" srcId="{C2F34DF2-0AD0-4540-A291-C453D7F02EB5}" destId="{45185B8C-C1BD-4248-BAFD-0601D5349FF4}" srcOrd="0" destOrd="0" presId="urn:microsoft.com/office/officeart/2005/8/layout/vList2"/>
    <dgm:cxn modelId="{BE03A7EA-8821-43A2-94A3-6B27B6DF5BA9}" srcId="{934BCDB1-326E-4306-A14B-4ADA37EA5BE1}" destId="{C63F9254-5F8B-42B6-8975-AE08154E9A9F}" srcOrd="10" destOrd="0" parTransId="{50843F4B-50A0-478A-B6D8-B9A8178E8FCD}" sibTransId="{0DFB0BE3-739C-494B-BC6C-B760BB9B92C5}"/>
    <dgm:cxn modelId="{49B9ADEB-AF4B-46EA-ACA9-F1EB01EDFDDF}" srcId="{934BCDB1-326E-4306-A14B-4ADA37EA5BE1}" destId="{C2F34DF2-0AD0-4540-A291-C453D7F02EB5}" srcOrd="11" destOrd="0" parTransId="{9DE8E49F-0EB4-43BF-886C-87B00F6A350A}" sibTransId="{DEFC9EAC-ABE3-4E06-B5C1-D9EE8E5B9591}"/>
    <dgm:cxn modelId="{FB18F6FC-1A00-4C26-B7E0-C84EEF482CCB}" type="presParOf" srcId="{4A7CE192-7B76-4489-84C7-922C9D82FF57}" destId="{D615E8AC-493E-4E92-8527-B1B9C939D50B}" srcOrd="0" destOrd="0" presId="urn:microsoft.com/office/officeart/2005/8/layout/vList2"/>
    <dgm:cxn modelId="{099634AE-9E13-4099-8F1A-8F6537611F35}" type="presParOf" srcId="{4A7CE192-7B76-4489-84C7-922C9D82FF57}" destId="{B67A7E0C-9DA0-4E86-B9C8-5E04CDB982CE}" srcOrd="1" destOrd="0" presId="urn:microsoft.com/office/officeart/2005/8/layout/vList2"/>
    <dgm:cxn modelId="{34170ADF-7398-40ED-BD2B-75F1AADAF351}" type="presParOf" srcId="{4A7CE192-7B76-4489-84C7-922C9D82FF57}" destId="{F0F7D083-7D86-4267-AC03-C4E053D6CC39}" srcOrd="2" destOrd="0" presId="urn:microsoft.com/office/officeart/2005/8/layout/vList2"/>
    <dgm:cxn modelId="{CEFDED29-D9AE-4419-A3DF-BB5AD48FBC6A}" type="presParOf" srcId="{4A7CE192-7B76-4489-84C7-922C9D82FF57}" destId="{52C2F518-A0B1-4A8C-8508-769F68B73F55}" srcOrd="3" destOrd="0" presId="urn:microsoft.com/office/officeart/2005/8/layout/vList2"/>
    <dgm:cxn modelId="{2C50DB78-4ED3-40EA-8B68-4B19220B9570}" type="presParOf" srcId="{4A7CE192-7B76-4489-84C7-922C9D82FF57}" destId="{960F9008-3107-430A-9E56-C47FB5CE9988}" srcOrd="4" destOrd="0" presId="urn:microsoft.com/office/officeart/2005/8/layout/vList2"/>
    <dgm:cxn modelId="{99BD9A4A-F0AE-432B-9E54-A14CB65AB862}" type="presParOf" srcId="{4A7CE192-7B76-4489-84C7-922C9D82FF57}" destId="{4708880C-6E24-4168-AEC3-166ABE81F8C1}" srcOrd="5" destOrd="0" presId="urn:microsoft.com/office/officeart/2005/8/layout/vList2"/>
    <dgm:cxn modelId="{A1957C73-0604-4F99-ABEC-A5F031D5CB36}" type="presParOf" srcId="{4A7CE192-7B76-4489-84C7-922C9D82FF57}" destId="{780CEDF1-40B3-4DC8-8766-1E51FA1D7A23}" srcOrd="6" destOrd="0" presId="urn:microsoft.com/office/officeart/2005/8/layout/vList2"/>
    <dgm:cxn modelId="{3234AB54-34D2-4906-B7FB-91AF11AC2901}" type="presParOf" srcId="{4A7CE192-7B76-4489-84C7-922C9D82FF57}" destId="{A7427CE8-ED0E-4497-9D99-79FA8CCA5B63}" srcOrd="7" destOrd="0" presId="urn:microsoft.com/office/officeart/2005/8/layout/vList2"/>
    <dgm:cxn modelId="{B1FA196E-FC5D-4F5B-8E90-6E4CD8E4C537}" type="presParOf" srcId="{4A7CE192-7B76-4489-84C7-922C9D82FF57}" destId="{377FC295-8AA4-4130-97D0-474C73FCB6EC}" srcOrd="8" destOrd="0" presId="urn:microsoft.com/office/officeart/2005/8/layout/vList2"/>
    <dgm:cxn modelId="{6A99BF5C-908E-4D67-AE6D-69B4FDE7EB92}" type="presParOf" srcId="{4A7CE192-7B76-4489-84C7-922C9D82FF57}" destId="{F4F72381-0E39-4307-B28F-99C11394CB7C}" srcOrd="9" destOrd="0" presId="urn:microsoft.com/office/officeart/2005/8/layout/vList2"/>
    <dgm:cxn modelId="{796758A6-F323-4521-9A56-5738FE9FC5FC}" type="presParOf" srcId="{4A7CE192-7B76-4489-84C7-922C9D82FF57}" destId="{0C5ACE2D-50B7-4DFB-AB31-BFF279BFB276}" srcOrd="10" destOrd="0" presId="urn:microsoft.com/office/officeart/2005/8/layout/vList2"/>
    <dgm:cxn modelId="{407B4D53-94CC-4C15-99C5-DF2659C562BB}" type="presParOf" srcId="{4A7CE192-7B76-4489-84C7-922C9D82FF57}" destId="{5BFA0274-E8F2-4A50-9A79-7F3F2673FC45}" srcOrd="11" destOrd="0" presId="urn:microsoft.com/office/officeart/2005/8/layout/vList2"/>
    <dgm:cxn modelId="{E503E16F-B2EF-4E60-9AF3-9C630C3729E7}" type="presParOf" srcId="{4A7CE192-7B76-4489-84C7-922C9D82FF57}" destId="{2006E3BD-C134-426E-B53A-A6A4E3036C9A}" srcOrd="12" destOrd="0" presId="urn:microsoft.com/office/officeart/2005/8/layout/vList2"/>
    <dgm:cxn modelId="{D3AFD658-9847-4EE3-A3FC-52230211B144}" type="presParOf" srcId="{4A7CE192-7B76-4489-84C7-922C9D82FF57}" destId="{09C3D821-A556-4155-8FD4-56B90669ABEE}" srcOrd="13" destOrd="0" presId="urn:microsoft.com/office/officeart/2005/8/layout/vList2"/>
    <dgm:cxn modelId="{70229DDA-81E8-48EE-9F47-BD08B13A2B09}" type="presParOf" srcId="{4A7CE192-7B76-4489-84C7-922C9D82FF57}" destId="{9134EC26-B4FE-4BD9-AF52-348182CB87B7}" srcOrd="14" destOrd="0" presId="urn:microsoft.com/office/officeart/2005/8/layout/vList2"/>
    <dgm:cxn modelId="{9A83520E-0E55-41FD-95EA-432F9D7A0886}" type="presParOf" srcId="{4A7CE192-7B76-4489-84C7-922C9D82FF57}" destId="{F0E3D9D6-AAC7-47FD-A0B6-3818B234D906}" srcOrd="15" destOrd="0" presId="urn:microsoft.com/office/officeart/2005/8/layout/vList2"/>
    <dgm:cxn modelId="{1EE6418B-AF3A-401F-99EE-1803B3B2ADE7}" type="presParOf" srcId="{4A7CE192-7B76-4489-84C7-922C9D82FF57}" destId="{705DE1B3-A46E-4F74-A2B5-CB3BA65614FF}" srcOrd="16" destOrd="0" presId="urn:microsoft.com/office/officeart/2005/8/layout/vList2"/>
    <dgm:cxn modelId="{417DEBF4-B5A2-4965-9080-B0557A7A6C67}" type="presParOf" srcId="{4A7CE192-7B76-4489-84C7-922C9D82FF57}" destId="{FAEFB829-8CE9-4657-9A7B-25B4A0F00DE2}" srcOrd="17" destOrd="0" presId="urn:microsoft.com/office/officeart/2005/8/layout/vList2"/>
    <dgm:cxn modelId="{DE2210D2-892F-4062-BCBC-B3DE35832D56}" type="presParOf" srcId="{4A7CE192-7B76-4489-84C7-922C9D82FF57}" destId="{8F48B58E-6DEF-440B-91F3-284E07A6F608}" srcOrd="18" destOrd="0" presId="urn:microsoft.com/office/officeart/2005/8/layout/vList2"/>
    <dgm:cxn modelId="{765E59C4-4B0C-4CC1-8274-4F4AA584E54C}" type="presParOf" srcId="{4A7CE192-7B76-4489-84C7-922C9D82FF57}" destId="{96843A3C-0E23-4AF7-9715-C85A0CBF104B}" srcOrd="19" destOrd="0" presId="urn:microsoft.com/office/officeart/2005/8/layout/vList2"/>
    <dgm:cxn modelId="{7C80B402-CE61-4DBC-9FB3-D40D112689F8}" type="presParOf" srcId="{4A7CE192-7B76-4489-84C7-922C9D82FF57}" destId="{E59A58F1-0C93-4816-8F7A-688CD280F59D}" srcOrd="20" destOrd="0" presId="urn:microsoft.com/office/officeart/2005/8/layout/vList2"/>
    <dgm:cxn modelId="{BB3815E1-5058-4DBB-8AF2-50B8D3A2F7FF}" type="presParOf" srcId="{4A7CE192-7B76-4489-84C7-922C9D82FF57}" destId="{D2ED38E8-88CF-49C2-AAD6-D0B9F067E73B}" srcOrd="21" destOrd="0" presId="urn:microsoft.com/office/officeart/2005/8/layout/vList2"/>
    <dgm:cxn modelId="{ED479C92-A3CA-4AAF-8F3E-4885214894B0}" type="presParOf" srcId="{4A7CE192-7B76-4489-84C7-922C9D82FF57}" destId="{45185B8C-C1BD-4248-BAFD-0601D5349FF4}" srcOrd="22" destOrd="0" presId="urn:microsoft.com/office/officeart/2005/8/layout/vList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34BCDB1-326E-4306-A14B-4ADA37EA5BE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BC4732F-17BF-4CA7-9188-C80D3CF05E8F}">
      <dgm:prSet phldrT="[Texte]" custT="1"/>
      <dgm:spPr>
        <a:noFill/>
        <a:ln>
          <a:noFill/>
        </a:ln>
      </dgm:spPr>
      <dgm:t>
        <a:bodyPr/>
        <a:lstStyle/>
        <a:p>
          <a:pPr algn="r"/>
          <a:r>
            <a:rPr lang="fr-FR" sz="800" b="1" dirty="0">
              <a:solidFill>
                <a:schemeClr val="tx1"/>
              </a:solidFill>
            </a:rPr>
            <a:t>Tu te confierais à tes parents </a:t>
          </a:r>
        </a:p>
      </dgm:t>
    </dgm:pt>
    <dgm:pt modelId="{ADA584F9-B2F0-4CBC-A061-0D8181753C6C}" type="parTrans" cxnId="{AFA7D2BA-D733-4EC3-8FB7-FDFB0077961C}">
      <dgm:prSet/>
      <dgm:spPr/>
      <dgm:t>
        <a:bodyPr/>
        <a:lstStyle/>
        <a:p>
          <a:pPr algn="r"/>
          <a:endParaRPr lang="fr-FR" sz="800">
            <a:solidFill>
              <a:schemeClr val="tx1"/>
            </a:solidFill>
          </a:endParaRPr>
        </a:p>
      </dgm:t>
    </dgm:pt>
    <dgm:pt modelId="{FEAF697E-9F6A-4728-9EDA-EC7E62D7730F}" type="sibTrans" cxnId="{AFA7D2BA-D733-4EC3-8FB7-FDFB0077961C}">
      <dgm:prSet/>
      <dgm:spPr/>
      <dgm:t>
        <a:bodyPr/>
        <a:lstStyle/>
        <a:p>
          <a:pPr algn="r"/>
          <a:endParaRPr lang="fr-FR" sz="800">
            <a:solidFill>
              <a:schemeClr val="tx1"/>
            </a:solidFill>
          </a:endParaRPr>
        </a:p>
      </dgm:t>
    </dgm:pt>
    <dgm:pt modelId="{2AF1D765-1642-4DC7-BF03-7F3A2E20ABC4}">
      <dgm:prSet custT="1"/>
      <dgm:spPr>
        <a:noFill/>
        <a:ln>
          <a:noFill/>
        </a:ln>
      </dgm:spPr>
      <dgm:t>
        <a:bodyPr/>
        <a:lstStyle/>
        <a:p>
          <a:pPr algn="r"/>
          <a:r>
            <a:rPr lang="fr-FR" sz="800" i="1" dirty="0">
              <a:solidFill>
                <a:schemeClr val="tx1"/>
              </a:solidFill>
            </a:rPr>
            <a:t>Tu ferais autre chose</a:t>
          </a:r>
        </a:p>
      </dgm:t>
    </dgm:pt>
    <dgm:pt modelId="{549E1553-DE42-4EBD-99B9-8291F500010A}" type="parTrans" cxnId="{C8C1855D-81A1-4B8E-973D-2BD392622D7F}">
      <dgm:prSet/>
      <dgm:spPr/>
      <dgm:t>
        <a:bodyPr/>
        <a:lstStyle/>
        <a:p>
          <a:endParaRPr lang="fr-FR"/>
        </a:p>
      </dgm:t>
    </dgm:pt>
    <dgm:pt modelId="{9295FE72-633D-4F38-9FD4-D9A9A2F96AA4}" type="sibTrans" cxnId="{C8C1855D-81A1-4B8E-973D-2BD392622D7F}">
      <dgm:prSet/>
      <dgm:spPr/>
      <dgm:t>
        <a:bodyPr/>
        <a:lstStyle/>
        <a:p>
          <a:endParaRPr lang="fr-FR"/>
        </a:p>
      </dgm:t>
    </dgm:pt>
    <dgm:pt modelId="{98AA4A86-1BB7-4CA7-9938-6FE23AE4C1F3}">
      <dgm:prSet custT="1"/>
      <dgm:spPr>
        <a:noFill/>
        <a:ln>
          <a:noFill/>
        </a:ln>
      </dgm:spPr>
      <dgm:t>
        <a:bodyPr/>
        <a:lstStyle/>
        <a:p>
          <a:pPr algn="r"/>
          <a:r>
            <a:rPr lang="fr-FR" sz="800" dirty="0">
              <a:solidFill>
                <a:schemeClr val="tx1"/>
              </a:solidFill>
            </a:rPr>
            <a:t>Tu garderais le silence, </a:t>
          </a:r>
          <a:br>
            <a:rPr lang="fr-FR" sz="800" dirty="0">
              <a:solidFill>
                <a:schemeClr val="tx1"/>
              </a:solidFill>
            </a:rPr>
          </a:br>
          <a:r>
            <a:rPr lang="fr-FR" sz="800" dirty="0">
              <a:solidFill>
                <a:schemeClr val="tx1"/>
              </a:solidFill>
            </a:rPr>
            <a:t>tu n’en parlerais pas </a:t>
          </a:r>
        </a:p>
      </dgm:t>
    </dgm:pt>
    <dgm:pt modelId="{6BA7D5CD-D500-411B-95C8-43356CB87FDD}" type="parTrans" cxnId="{DDBE8DE9-CAB1-4646-A492-0C48CA090F3D}">
      <dgm:prSet/>
      <dgm:spPr/>
      <dgm:t>
        <a:bodyPr/>
        <a:lstStyle/>
        <a:p>
          <a:endParaRPr lang="fr-FR"/>
        </a:p>
      </dgm:t>
    </dgm:pt>
    <dgm:pt modelId="{C9C969CC-5A1E-453D-B7F7-C0D278AB7B64}" type="sibTrans" cxnId="{DDBE8DE9-CAB1-4646-A492-0C48CA090F3D}">
      <dgm:prSet/>
      <dgm:spPr/>
      <dgm:t>
        <a:bodyPr/>
        <a:lstStyle/>
        <a:p>
          <a:endParaRPr lang="fr-FR"/>
        </a:p>
      </dgm:t>
    </dgm:pt>
    <dgm:pt modelId="{A7DF8C28-5FFF-4BA7-8FDD-26469D683734}">
      <dgm:prSet custT="1"/>
      <dgm:spPr>
        <a:noFill/>
        <a:ln>
          <a:noFill/>
        </a:ln>
      </dgm:spPr>
      <dgm:t>
        <a:bodyPr/>
        <a:lstStyle/>
        <a:p>
          <a:pPr algn="r"/>
          <a:r>
            <a:rPr lang="fr-FR" sz="800" dirty="0">
              <a:solidFill>
                <a:schemeClr val="tx1"/>
              </a:solidFill>
            </a:rPr>
            <a:t>Tu te confierais à des amis à toi</a:t>
          </a:r>
        </a:p>
      </dgm:t>
    </dgm:pt>
    <dgm:pt modelId="{6FADCB47-51EA-48A8-9045-37FDEBAA053F}" type="parTrans" cxnId="{8A4BC80B-E336-48F5-B1FC-65BF08A1E0B6}">
      <dgm:prSet/>
      <dgm:spPr/>
      <dgm:t>
        <a:bodyPr/>
        <a:lstStyle/>
        <a:p>
          <a:endParaRPr lang="fr-FR"/>
        </a:p>
      </dgm:t>
    </dgm:pt>
    <dgm:pt modelId="{B69906E5-8B94-43EA-B46D-FBBF20E41C0C}" type="sibTrans" cxnId="{8A4BC80B-E336-48F5-B1FC-65BF08A1E0B6}">
      <dgm:prSet/>
      <dgm:spPr/>
      <dgm:t>
        <a:bodyPr/>
        <a:lstStyle/>
        <a:p>
          <a:endParaRPr lang="fr-FR"/>
        </a:p>
      </dgm:t>
    </dgm:pt>
    <dgm:pt modelId="{D8D9DB01-E6F9-4898-87BC-59614548A398}">
      <dgm:prSet custT="1"/>
      <dgm:spPr>
        <a:noFill/>
        <a:ln>
          <a:noFill/>
        </a:ln>
      </dgm:spPr>
      <dgm:t>
        <a:bodyPr/>
        <a:lstStyle/>
        <a:p>
          <a:pPr algn="r"/>
          <a:r>
            <a:rPr lang="fr-FR" sz="800" dirty="0">
              <a:solidFill>
                <a:schemeClr val="tx1"/>
              </a:solidFill>
            </a:rPr>
            <a:t>Tu te confierais à un adulte de ton établissement scolaire</a:t>
          </a:r>
        </a:p>
      </dgm:t>
    </dgm:pt>
    <dgm:pt modelId="{E29C8DB7-5425-4E43-9533-8E0354176B26}" type="parTrans" cxnId="{2417B0C5-ED5F-4245-8DA1-5FF21B50E936}">
      <dgm:prSet/>
      <dgm:spPr/>
      <dgm:t>
        <a:bodyPr/>
        <a:lstStyle/>
        <a:p>
          <a:endParaRPr lang="fr-FR"/>
        </a:p>
      </dgm:t>
    </dgm:pt>
    <dgm:pt modelId="{8A874AE6-E5A5-4622-85CD-A8F2B3E3D3DA}" type="sibTrans" cxnId="{2417B0C5-ED5F-4245-8DA1-5FF21B50E936}">
      <dgm:prSet/>
      <dgm:spPr/>
      <dgm:t>
        <a:bodyPr/>
        <a:lstStyle/>
        <a:p>
          <a:endParaRPr lang="fr-FR"/>
        </a:p>
      </dgm:t>
    </dgm:pt>
    <dgm:pt modelId="{66D342EE-7429-4D9A-97D1-6588726ED3AA}">
      <dgm:prSet custT="1"/>
      <dgm:spPr>
        <a:noFill/>
        <a:ln>
          <a:noFill/>
        </a:ln>
      </dgm:spPr>
      <dgm:t>
        <a:bodyPr/>
        <a:lstStyle/>
        <a:p>
          <a:pPr algn="r"/>
          <a:r>
            <a:rPr lang="fr-FR" sz="800" dirty="0">
              <a:solidFill>
                <a:schemeClr val="tx1"/>
              </a:solidFill>
            </a:rPr>
            <a:t>Tu te confierais à un autre membre de ta famille</a:t>
          </a:r>
        </a:p>
      </dgm:t>
    </dgm:pt>
    <dgm:pt modelId="{00ED6EF9-E8B6-4004-97A8-73973D7A4A27}" type="parTrans" cxnId="{F7F1941D-5353-4B30-8F17-BD38814D041F}">
      <dgm:prSet/>
      <dgm:spPr/>
      <dgm:t>
        <a:bodyPr/>
        <a:lstStyle/>
        <a:p>
          <a:endParaRPr lang="fr-FR"/>
        </a:p>
      </dgm:t>
    </dgm:pt>
    <dgm:pt modelId="{1AED78FE-FB91-46E7-8BB9-D13C93AAEC55}" type="sibTrans" cxnId="{F7F1941D-5353-4B30-8F17-BD38814D041F}">
      <dgm:prSet/>
      <dgm:spPr/>
      <dgm:t>
        <a:bodyPr/>
        <a:lstStyle/>
        <a:p>
          <a:endParaRPr lang="fr-FR"/>
        </a:p>
      </dgm:t>
    </dgm:pt>
    <dgm:pt modelId="{2948A791-7F55-4984-9469-029EB2E58271}">
      <dgm:prSet custT="1"/>
      <dgm:spPr>
        <a:noFill/>
        <a:ln>
          <a:noFill/>
        </a:ln>
      </dgm:spPr>
      <dgm:t>
        <a:bodyPr/>
        <a:lstStyle/>
        <a:p>
          <a:pPr algn="r"/>
          <a:r>
            <a:rPr lang="fr-FR" sz="800" dirty="0">
              <a:solidFill>
                <a:schemeClr val="tx1"/>
              </a:solidFill>
            </a:rPr>
            <a:t>Tu te confierais à un autre adulte de confiance</a:t>
          </a:r>
        </a:p>
      </dgm:t>
    </dgm:pt>
    <dgm:pt modelId="{36EFEB73-4E13-4AFF-8D5D-8D9E65F9725F}" type="parTrans" cxnId="{123DF6D2-C1C0-4F69-903D-3E4C5DAEC769}">
      <dgm:prSet/>
      <dgm:spPr/>
      <dgm:t>
        <a:bodyPr/>
        <a:lstStyle/>
        <a:p>
          <a:endParaRPr lang="fr-FR"/>
        </a:p>
      </dgm:t>
    </dgm:pt>
    <dgm:pt modelId="{1889C70C-44B1-4661-BCB0-D6B3B4ED3307}" type="sibTrans" cxnId="{123DF6D2-C1C0-4F69-903D-3E4C5DAEC769}">
      <dgm:prSet/>
      <dgm:spPr/>
      <dgm:t>
        <a:bodyPr/>
        <a:lstStyle/>
        <a:p>
          <a:endParaRPr lang="fr-FR"/>
        </a:p>
      </dgm:t>
    </dgm:pt>
    <dgm:pt modelId="{6C616502-33D6-41DA-8906-4B6E28281C6C}">
      <dgm:prSet custT="1"/>
      <dgm:spPr>
        <a:noFill/>
        <a:ln>
          <a:noFill/>
        </a:ln>
      </dgm:spPr>
      <dgm:t>
        <a:bodyPr/>
        <a:lstStyle/>
        <a:p>
          <a:pPr algn="r"/>
          <a:r>
            <a:rPr lang="fr-FR" sz="800" dirty="0">
              <a:solidFill>
                <a:schemeClr val="tx1"/>
              </a:solidFill>
            </a:rPr>
            <a:t>Tu irais discuter avec l’enfant (ou les enfants) </a:t>
          </a:r>
          <a:br>
            <a:rPr lang="fr-FR" sz="800" dirty="0">
              <a:solidFill>
                <a:schemeClr val="tx1"/>
              </a:solidFill>
            </a:rPr>
          </a:br>
          <a:r>
            <a:rPr lang="fr-FR" sz="800" dirty="0">
              <a:solidFill>
                <a:schemeClr val="tx1"/>
              </a:solidFill>
            </a:rPr>
            <a:t>victime(s) de cyberharcèlement </a:t>
          </a:r>
        </a:p>
      </dgm:t>
    </dgm:pt>
    <dgm:pt modelId="{1A16FEA9-9BF8-42F6-A3C2-140FD14E3277}" type="parTrans" cxnId="{625E1AD7-3305-434A-A631-970F3407C203}">
      <dgm:prSet/>
      <dgm:spPr/>
      <dgm:t>
        <a:bodyPr/>
        <a:lstStyle/>
        <a:p>
          <a:endParaRPr lang="fr-FR"/>
        </a:p>
      </dgm:t>
    </dgm:pt>
    <dgm:pt modelId="{1CD11C2E-F40B-44ED-A99D-518BC6692340}" type="sibTrans" cxnId="{625E1AD7-3305-434A-A631-970F3407C203}">
      <dgm:prSet/>
      <dgm:spPr/>
      <dgm:t>
        <a:bodyPr/>
        <a:lstStyle/>
        <a:p>
          <a:endParaRPr lang="fr-FR"/>
        </a:p>
      </dgm:t>
    </dgm:pt>
    <dgm:pt modelId="{FAE58045-472B-4835-8934-F4D268257DD9}">
      <dgm:prSet custT="1"/>
      <dgm:spPr>
        <a:noFill/>
        <a:ln>
          <a:noFill/>
        </a:ln>
      </dgm:spPr>
      <dgm:t>
        <a:bodyPr/>
        <a:lstStyle/>
        <a:p>
          <a:pPr algn="r"/>
          <a:r>
            <a:rPr lang="fr-FR" sz="800" dirty="0">
              <a:solidFill>
                <a:schemeClr val="tx1"/>
              </a:solidFill>
            </a:rPr>
            <a:t>Tu appellerais le numéro d’alerte pour signaler </a:t>
          </a:r>
          <a:br>
            <a:rPr lang="fr-FR" sz="800" dirty="0">
              <a:solidFill>
                <a:schemeClr val="tx1"/>
              </a:solidFill>
            </a:rPr>
          </a:br>
          <a:r>
            <a:rPr lang="fr-FR" sz="800" dirty="0">
              <a:solidFill>
                <a:schemeClr val="tx1"/>
              </a:solidFill>
            </a:rPr>
            <a:t>une situation de cyberharcèlement : le 3018</a:t>
          </a:r>
        </a:p>
      </dgm:t>
    </dgm:pt>
    <dgm:pt modelId="{DA5E088F-5369-4B00-94C9-F6F4B0D4FAA0}" type="parTrans" cxnId="{261B9534-46CA-4D53-A49B-54B30EE1EA71}">
      <dgm:prSet/>
      <dgm:spPr/>
      <dgm:t>
        <a:bodyPr/>
        <a:lstStyle/>
        <a:p>
          <a:endParaRPr lang="fr-FR"/>
        </a:p>
      </dgm:t>
    </dgm:pt>
    <dgm:pt modelId="{8550D1CC-72A8-4CBB-8272-B7FCF5AAF2F3}" type="sibTrans" cxnId="{261B9534-46CA-4D53-A49B-54B30EE1EA71}">
      <dgm:prSet/>
      <dgm:spPr/>
      <dgm:t>
        <a:bodyPr/>
        <a:lstStyle/>
        <a:p>
          <a:endParaRPr lang="fr-FR"/>
        </a:p>
      </dgm:t>
    </dgm:pt>
    <dgm:pt modelId="{8F0B9E01-EEE4-431D-A098-15823C58B582}">
      <dgm:prSet custT="1"/>
      <dgm:spPr>
        <a:noFill/>
        <a:ln>
          <a:noFill/>
        </a:ln>
      </dgm:spPr>
      <dgm:t>
        <a:bodyPr/>
        <a:lstStyle/>
        <a:p>
          <a:pPr algn="r"/>
          <a:r>
            <a:rPr lang="fr-FR" sz="800" dirty="0">
              <a:solidFill>
                <a:schemeClr val="tx1"/>
              </a:solidFill>
            </a:rPr>
            <a:t>Tu en parlerais avec l’enfant ou les enfants </a:t>
          </a:r>
          <a:br>
            <a:rPr lang="fr-FR" sz="800" dirty="0">
              <a:solidFill>
                <a:schemeClr val="tx1"/>
              </a:solidFill>
            </a:rPr>
          </a:br>
          <a:r>
            <a:rPr lang="fr-FR" sz="800" dirty="0">
              <a:solidFill>
                <a:schemeClr val="tx1"/>
              </a:solidFill>
            </a:rPr>
            <a:t>qui sont impliqués dans le cyberharcèlement</a:t>
          </a:r>
        </a:p>
      </dgm:t>
    </dgm:pt>
    <dgm:pt modelId="{A1152167-6456-4BEB-AE12-9864D50CE884}" type="parTrans" cxnId="{1A35739C-9EFC-4440-A015-2C1BEB468DA8}">
      <dgm:prSet/>
      <dgm:spPr/>
      <dgm:t>
        <a:bodyPr/>
        <a:lstStyle/>
        <a:p>
          <a:endParaRPr lang="fr-FR"/>
        </a:p>
      </dgm:t>
    </dgm:pt>
    <dgm:pt modelId="{EF578002-63B7-4184-A0D5-3F97B3EAB19A}" type="sibTrans" cxnId="{1A35739C-9EFC-4440-A015-2C1BEB468DA8}">
      <dgm:prSet/>
      <dgm:spPr/>
      <dgm:t>
        <a:bodyPr/>
        <a:lstStyle/>
        <a:p>
          <a:endParaRPr lang="fr-FR"/>
        </a:p>
      </dgm:t>
    </dgm:pt>
    <dgm:pt modelId="{25CF5438-0EFC-4C51-BF44-4811327FE6FC}">
      <dgm:prSet custT="1"/>
      <dgm:spPr>
        <a:noFill/>
        <a:ln>
          <a:noFill/>
        </a:ln>
      </dgm:spPr>
      <dgm:t>
        <a:bodyPr/>
        <a:lstStyle/>
        <a:p>
          <a:pPr algn="r"/>
          <a:r>
            <a:rPr lang="fr-FR" sz="800" dirty="0">
              <a:solidFill>
                <a:schemeClr val="tx1"/>
              </a:solidFill>
            </a:rPr>
            <a:t>Tu pourrais te battre avec l’enfant ou </a:t>
          </a:r>
          <a:br>
            <a:rPr lang="fr-FR" sz="800" dirty="0">
              <a:solidFill>
                <a:schemeClr val="tx1"/>
              </a:solidFill>
            </a:rPr>
          </a:br>
          <a:r>
            <a:rPr lang="fr-FR" sz="800" dirty="0">
              <a:solidFill>
                <a:schemeClr val="tx1"/>
              </a:solidFill>
            </a:rPr>
            <a:t>les enfants qui te cyberharcèlent </a:t>
          </a:r>
        </a:p>
      </dgm:t>
    </dgm:pt>
    <dgm:pt modelId="{3F126C8D-7C59-48B9-B604-6214406B3D5F}" type="parTrans" cxnId="{F4B0E21C-D0CC-4F51-8115-A2126F81C80E}">
      <dgm:prSet/>
      <dgm:spPr/>
      <dgm:t>
        <a:bodyPr/>
        <a:lstStyle/>
        <a:p>
          <a:endParaRPr lang="fr-FR"/>
        </a:p>
      </dgm:t>
    </dgm:pt>
    <dgm:pt modelId="{F6F241F8-B2E9-4BB6-A482-C46C20803099}" type="sibTrans" cxnId="{F4B0E21C-D0CC-4F51-8115-A2126F81C80E}">
      <dgm:prSet/>
      <dgm:spPr/>
      <dgm:t>
        <a:bodyPr/>
        <a:lstStyle/>
        <a:p>
          <a:endParaRPr lang="fr-FR"/>
        </a:p>
      </dgm:t>
    </dgm:pt>
    <dgm:pt modelId="{B08BF2F8-9D14-455D-B236-58875AE544C4}">
      <dgm:prSet custT="1"/>
      <dgm:spPr>
        <a:noFill/>
        <a:ln>
          <a:noFill/>
        </a:ln>
      </dgm:spPr>
      <dgm:t>
        <a:bodyPr/>
        <a:lstStyle/>
        <a:p>
          <a:pPr algn="r"/>
          <a:r>
            <a:rPr lang="fr-FR" sz="800" dirty="0">
              <a:solidFill>
                <a:schemeClr val="tx1"/>
              </a:solidFill>
            </a:rPr>
            <a:t>Tu répliquerais en répondant sur internet </a:t>
          </a:r>
          <a:br>
            <a:rPr lang="fr-FR" sz="800" dirty="0">
              <a:solidFill>
                <a:schemeClr val="tx1"/>
              </a:solidFill>
            </a:rPr>
          </a:br>
          <a:r>
            <a:rPr lang="fr-FR" sz="800" dirty="0">
              <a:solidFill>
                <a:schemeClr val="tx1"/>
              </a:solidFill>
            </a:rPr>
            <a:t>aux attaques dont tu fais l’objet </a:t>
          </a:r>
        </a:p>
      </dgm:t>
    </dgm:pt>
    <dgm:pt modelId="{84BA790C-2E4D-4749-8840-534DD253C4CF}" type="parTrans" cxnId="{8C1F1002-0234-46EB-9A35-C11C38B20514}">
      <dgm:prSet/>
      <dgm:spPr/>
      <dgm:t>
        <a:bodyPr/>
        <a:lstStyle/>
        <a:p>
          <a:endParaRPr lang="fr-FR"/>
        </a:p>
      </dgm:t>
    </dgm:pt>
    <dgm:pt modelId="{503BC6A4-A11F-45B4-AD38-B3844FE4ECCE}" type="sibTrans" cxnId="{8C1F1002-0234-46EB-9A35-C11C38B20514}">
      <dgm:prSet/>
      <dgm:spPr/>
      <dgm:t>
        <a:bodyPr/>
        <a:lstStyle/>
        <a:p>
          <a:endParaRPr lang="fr-FR"/>
        </a:p>
      </dgm:t>
    </dgm:pt>
    <dgm:pt modelId="{4A7CE192-7B76-4489-84C7-922C9D82FF57}" type="pres">
      <dgm:prSet presAssocID="{934BCDB1-326E-4306-A14B-4ADA37EA5BE1}" presName="linear" presStyleCnt="0">
        <dgm:presLayoutVars>
          <dgm:animLvl val="lvl"/>
          <dgm:resizeHandles val="exact"/>
        </dgm:presLayoutVars>
      </dgm:prSet>
      <dgm:spPr/>
    </dgm:pt>
    <dgm:pt modelId="{D615E8AC-493E-4E92-8527-B1B9C939D50B}" type="pres">
      <dgm:prSet presAssocID="{1BC4732F-17BF-4CA7-9188-C80D3CF05E8F}" presName="parentText" presStyleLbl="node1" presStyleIdx="0" presStyleCnt="12">
        <dgm:presLayoutVars>
          <dgm:chMax val="0"/>
          <dgm:bulletEnabled val="1"/>
        </dgm:presLayoutVars>
      </dgm:prSet>
      <dgm:spPr/>
    </dgm:pt>
    <dgm:pt modelId="{B67A7E0C-9DA0-4E86-B9C8-5E04CDB982CE}" type="pres">
      <dgm:prSet presAssocID="{FEAF697E-9F6A-4728-9EDA-EC7E62D7730F}" presName="spacer" presStyleCnt="0"/>
      <dgm:spPr/>
    </dgm:pt>
    <dgm:pt modelId="{0DA43339-97D3-4132-B16A-84D1BBD154F9}" type="pres">
      <dgm:prSet presAssocID="{A7DF8C28-5FFF-4BA7-8FDD-26469D683734}" presName="parentText" presStyleLbl="node1" presStyleIdx="1" presStyleCnt="12">
        <dgm:presLayoutVars>
          <dgm:chMax val="0"/>
          <dgm:bulletEnabled val="1"/>
        </dgm:presLayoutVars>
      </dgm:prSet>
      <dgm:spPr/>
    </dgm:pt>
    <dgm:pt modelId="{2A30CB84-25E0-4444-81F3-68D173FB7A7F}" type="pres">
      <dgm:prSet presAssocID="{B69906E5-8B94-43EA-B46D-FBBF20E41C0C}" presName="spacer" presStyleCnt="0"/>
      <dgm:spPr/>
    </dgm:pt>
    <dgm:pt modelId="{CE4FBD6F-83DE-4BCD-B889-66FE45983984}" type="pres">
      <dgm:prSet presAssocID="{D8D9DB01-E6F9-4898-87BC-59614548A398}" presName="parentText" presStyleLbl="node1" presStyleIdx="2" presStyleCnt="12">
        <dgm:presLayoutVars>
          <dgm:chMax val="0"/>
          <dgm:bulletEnabled val="1"/>
        </dgm:presLayoutVars>
      </dgm:prSet>
      <dgm:spPr/>
    </dgm:pt>
    <dgm:pt modelId="{70288B94-B169-4686-A507-06212E601473}" type="pres">
      <dgm:prSet presAssocID="{8A874AE6-E5A5-4622-85CD-A8F2B3E3D3DA}" presName="spacer" presStyleCnt="0"/>
      <dgm:spPr/>
    </dgm:pt>
    <dgm:pt modelId="{BBECC00A-46C8-48C8-A0D0-66E35183553F}" type="pres">
      <dgm:prSet presAssocID="{66D342EE-7429-4D9A-97D1-6588726ED3AA}" presName="parentText" presStyleLbl="node1" presStyleIdx="3" presStyleCnt="12">
        <dgm:presLayoutVars>
          <dgm:chMax val="0"/>
          <dgm:bulletEnabled val="1"/>
        </dgm:presLayoutVars>
      </dgm:prSet>
      <dgm:spPr/>
    </dgm:pt>
    <dgm:pt modelId="{EBDD9666-EA5E-4EB2-8E92-B5AC77E7158D}" type="pres">
      <dgm:prSet presAssocID="{1AED78FE-FB91-46E7-8BB9-D13C93AAEC55}" presName="spacer" presStyleCnt="0"/>
      <dgm:spPr/>
    </dgm:pt>
    <dgm:pt modelId="{B2C20384-0818-49DA-8AA8-785E7CCAF42E}" type="pres">
      <dgm:prSet presAssocID="{2948A791-7F55-4984-9469-029EB2E58271}" presName="parentText" presStyleLbl="node1" presStyleIdx="4" presStyleCnt="12">
        <dgm:presLayoutVars>
          <dgm:chMax val="0"/>
          <dgm:bulletEnabled val="1"/>
        </dgm:presLayoutVars>
      </dgm:prSet>
      <dgm:spPr/>
    </dgm:pt>
    <dgm:pt modelId="{8FDF8585-B1E7-4E50-84B0-6C8279532B57}" type="pres">
      <dgm:prSet presAssocID="{1889C70C-44B1-4661-BCB0-D6B3B4ED3307}" presName="spacer" presStyleCnt="0"/>
      <dgm:spPr/>
    </dgm:pt>
    <dgm:pt modelId="{0F2F0B7B-0557-4487-AA4E-5EE52E26E009}" type="pres">
      <dgm:prSet presAssocID="{6C616502-33D6-41DA-8906-4B6E28281C6C}" presName="parentText" presStyleLbl="node1" presStyleIdx="5" presStyleCnt="12">
        <dgm:presLayoutVars>
          <dgm:chMax val="0"/>
          <dgm:bulletEnabled val="1"/>
        </dgm:presLayoutVars>
      </dgm:prSet>
      <dgm:spPr/>
    </dgm:pt>
    <dgm:pt modelId="{423875B3-B076-49CB-A9C7-AFBE62C837E9}" type="pres">
      <dgm:prSet presAssocID="{1CD11C2E-F40B-44ED-A99D-518BC6692340}" presName="spacer" presStyleCnt="0"/>
      <dgm:spPr/>
    </dgm:pt>
    <dgm:pt modelId="{4B57778C-E9BA-41B6-97E1-907A3209D37D}" type="pres">
      <dgm:prSet presAssocID="{FAE58045-472B-4835-8934-F4D268257DD9}" presName="parentText" presStyleLbl="node1" presStyleIdx="6" presStyleCnt="12">
        <dgm:presLayoutVars>
          <dgm:chMax val="0"/>
          <dgm:bulletEnabled val="1"/>
        </dgm:presLayoutVars>
      </dgm:prSet>
      <dgm:spPr/>
    </dgm:pt>
    <dgm:pt modelId="{2C376DDD-2D40-45E2-A86E-4167A6A87995}" type="pres">
      <dgm:prSet presAssocID="{8550D1CC-72A8-4CBB-8272-B7FCF5AAF2F3}" presName="spacer" presStyleCnt="0"/>
      <dgm:spPr/>
    </dgm:pt>
    <dgm:pt modelId="{05140B30-8D81-4728-8E4A-8AAAC8516133}" type="pres">
      <dgm:prSet presAssocID="{8F0B9E01-EEE4-431D-A098-15823C58B582}" presName="parentText" presStyleLbl="node1" presStyleIdx="7" presStyleCnt="12">
        <dgm:presLayoutVars>
          <dgm:chMax val="0"/>
          <dgm:bulletEnabled val="1"/>
        </dgm:presLayoutVars>
      </dgm:prSet>
      <dgm:spPr/>
    </dgm:pt>
    <dgm:pt modelId="{C1B3E82A-D7AF-4A1F-8136-385E2E744FD6}" type="pres">
      <dgm:prSet presAssocID="{EF578002-63B7-4184-A0D5-3F97B3EAB19A}" presName="spacer" presStyleCnt="0"/>
      <dgm:spPr/>
    </dgm:pt>
    <dgm:pt modelId="{C9E20AC6-D291-44F2-8C8E-55B442A130CB}" type="pres">
      <dgm:prSet presAssocID="{25CF5438-0EFC-4C51-BF44-4811327FE6FC}" presName="parentText" presStyleLbl="node1" presStyleIdx="8" presStyleCnt="12">
        <dgm:presLayoutVars>
          <dgm:chMax val="0"/>
          <dgm:bulletEnabled val="1"/>
        </dgm:presLayoutVars>
      </dgm:prSet>
      <dgm:spPr/>
    </dgm:pt>
    <dgm:pt modelId="{8815D4B1-AC78-4C94-B776-A6AB1902E245}" type="pres">
      <dgm:prSet presAssocID="{F6F241F8-B2E9-4BB6-A482-C46C20803099}" presName="spacer" presStyleCnt="0"/>
      <dgm:spPr/>
    </dgm:pt>
    <dgm:pt modelId="{8448F029-0E57-407C-A008-5EE28925E03A}" type="pres">
      <dgm:prSet presAssocID="{B08BF2F8-9D14-455D-B236-58875AE544C4}" presName="parentText" presStyleLbl="node1" presStyleIdx="9" presStyleCnt="12">
        <dgm:presLayoutVars>
          <dgm:chMax val="0"/>
          <dgm:bulletEnabled val="1"/>
        </dgm:presLayoutVars>
      </dgm:prSet>
      <dgm:spPr/>
    </dgm:pt>
    <dgm:pt modelId="{C499EFE2-8C46-47D1-A36A-72C4B9D1473D}" type="pres">
      <dgm:prSet presAssocID="{503BC6A4-A11F-45B4-AD38-B3844FE4ECCE}" presName="spacer" presStyleCnt="0"/>
      <dgm:spPr/>
    </dgm:pt>
    <dgm:pt modelId="{90E2E61C-5FB8-4F5D-ABCD-03F51699D40A}" type="pres">
      <dgm:prSet presAssocID="{2AF1D765-1642-4DC7-BF03-7F3A2E20ABC4}" presName="parentText" presStyleLbl="node1" presStyleIdx="10" presStyleCnt="12">
        <dgm:presLayoutVars>
          <dgm:chMax val="0"/>
          <dgm:bulletEnabled val="1"/>
        </dgm:presLayoutVars>
      </dgm:prSet>
      <dgm:spPr/>
    </dgm:pt>
    <dgm:pt modelId="{A61A5DB9-ADD7-44D2-ABAD-DD304FBBDA1C}" type="pres">
      <dgm:prSet presAssocID="{9295FE72-633D-4F38-9FD4-D9A9A2F96AA4}" presName="spacer" presStyleCnt="0"/>
      <dgm:spPr/>
    </dgm:pt>
    <dgm:pt modelId="{E920B707-EF34-4097-8F74-DDFBC0AD441C}" type="pres">
      <dgm:prSet presAssocID="{98AA4A86-1BB7-4CA7-9938-6FE23AE4C1F3}" presName="parentText" presStyleLbl="node1" presStyleIdx="11" presStyleCnt="12">
        <dgm:presLayoutVars>
          <dgm:chMax val="0"/>
          <dgm:bulletEnabled val="1"/>
        </dgm:presLayoutVars>
      </dgm:prSet>
      <dgm:spPr/>
    </dgm:pt>
  </dgm:ptLst>
  <dgm:cxnLst>
    <dgm:cxn modelId="{8C1F1002-0234-46EB-9A35-C11C38B20514}" srcId="{934BCDB1-326E-4306-A14B-4ADA37EA5BE1}" destId="{B08BF2F8-9D14-455D-B236-58875AE544C4}" srcOrd="9" destOrd="0" parTransId="{84BA790C-2E4D-4749-8840-534DD253C4CF}" sibTransId="{503BC6A4-A11F-45B4-AD38-B3844FE4ECCE}"/>
    <dgm:cxn modelId="{78612C02-AF25-4FB4-9AF2-2F2C3426E57F}" type="presOf" srcId="{934BCDB1-326E-4306-A14B-4ADA37EA5BE1}" destId="{4A7CE192-7B76-4489-84C7-922C9D82FF57}" srcOrd="0" destOrd="0" presId="urn:microsoft.com/office/officeart/2005/8/layout/vList2"/>
    <dgm:cxn modelId="{8A4BC80B-E336-48F5-B1FC-65BF08A1E0B6}" srcId="{934BCDB1-326E-4306-A14B-4ADA37EA5BE1}" destId="{A7DF8C28-5FFF-4BA7-8FDD-26469D683734}" srcOrd="1" destOrd="0" parTransId="{6FADCB47-51EA-48A8-9045-37FDEBAA053F}" sibTransId="{B69906E5-8B94-43EA-B46D-FBBF20E41C0C}"/>
    <dgm:cxn modelId="{B329570E-D43A-43BB-ADE6-8C6CAA1B4691}" type="presOf" srcId="{B08BF2F8-9D14-455D-B236-58875AE544C4}" destId="{8448F029-0E57-407C-A008-5EE28925E03A}" srcOrd="0" destOrd="0" presId="urn:microsoft.com/office/officeart/2005/8/layout/vList2"/>
    <dgm:cxn modelId="{17058213-D997-4B81-9920-D063A4A49E8E}" type="presOf" srcId="{66D342EE-7429-4D9A-97D1-6588726ED3AA}" destId="{BBECC00A-46C8-48C8-A0D0-66E35183553F}" srcOrd="0" destOrd="0" presId="urn:microsoft.com/office/officeart/2005/8/layout/vList2"/>
    <dgm:cxn modelId="{F4B0E21C-D0CC-4F51-8115-A2126F81C80E}" srcId="{934BCDB1-326E-4306-A14B-4ADA37EA5BE1}" destId="{25CF5438-0EFC-4C51-BF44-4811327FE6FC}" srcOrd="8" destOrd="0" parTransId="{3F126C8D-7C59-48B9-B604-6214406B3D5F}" sibTransId="{F6F241F8-B2E9-4BB6-A482-C46C20803099}"/>
    <dgm:cxn modelId="{F7F1941D-5353-4B30-8F17-BD38814D041F}" srcId="{934BCDB1-326E-4306-A14B-4ADA37EA5BE1}" destId="{66D342EE-7429-4D9A-97D1-6588726ED3AA}" srcOrd="3" destOrd="0" parTransId="{00ED6EF9-E8B6-4004-97A8-73973D7A4A27}" sibTransId="{1AED78FE-FB91-46E7-8BB9-D13C93AAEC55}"/>
    <dgm:cxn modelId="{A1B98C28-D86F-4614-8BDA-CF39566BE4FC}" type="presOf" srcId="{2948A791-7F55-4984-9469-029EB2E58271}" destId="{B2C20384-0818-49DA-8AA8-785E7CCAF42E}" srcOrd="0" destOrd="0" presId="urn:microsoft.com/office/officeart/2005/8/layout/vList2"/>
    <dgm:cxn modelId="{261B9534-46CA-4D53-A49B-54B30EE1EA71}" srcId="{934BCDB1-326E-4306-A14B-4ADA37EA5BE1}" destId="{FAE58045-472B-4835-8934-F4D268257DD9}" srcOrd="6" destOrd="0" parTransId="{DA5E088F-5369-4B00-94C9-F6F4B0D4FAA0}" sibTransId="{8550D1CC-72A8-4CBB-8272-B7FCF5AAF2F3}"/>
    <dgm:cxn modelId="{C8C1855D-81A1-4B8E-973D-2BD392622D7F}" srcId="{934BCDB1-326E-4306-A14B-4ADA37EA5BE1}" destId="{2AF1D765-1642-4DC7-BF03-7F3A2E20ABC4}" srcOrd="10" destOrd="0" parTransId="{549E1553-DE42-4EBD-99B9-8291F500010A}" sibTransId="{9295FE72-633D-4F38-9FD4-D9A9A2F96AA4}"/>
    <dgm:cxn modelId="{1D951E5E-7EA2-4DAD-8812-60C40B145B69}" type="presOf" srcId="{FAE58045-472B-4835-8934-F4D268257DD9}" destId="{4B57778C-E9BA-41B6-97E1-907A3209D37D}" srcOrd="0" destOrd="0" presId="urn:microsoft.com/office/officeart/2005/8/layout/vList2"/>
    <dgm:cxn modelId="{3B4B8F68-E26C-430F-AA8C-6F1299D7E355}" type="presOf" srcId="{1BC4732F-17BF-4CA7-9188-C80D3CF05E8F}" destId="{D615E8AC-493E-4E92-8527-B1B9C939D50B}" srcOrd="0" destOrd="0" presId="urn:microsoft.com/office/officeart/2005/8/layout/vList2"/>
    <dgm:cxn modelId="{CF93BB51-EE27-4B5B-9334-3C6E59BE12BC}" type="presOf" srcId="{A7DF8C28-5FFF-4BA7-8FDD-26469D683734}" destId="{0DA43339-97D3-4132-B16A-84D1BBD154F9}" srcOrd="0" destOrd="0" presId="urn:microsoft.com/office/officeart/2005/8/layout/vList2"/>
    <dgm:cxn modelId="{A09B9F93-BFB4-4C64-88B3-0234EEFD1C3F}" type="presOf" srcId="{D8D9DB01-E6F9-4898-87BC-59614548A398}" destId="{CE4FBD6F-83DE-4BCD-B889-66FE45983984}" srcOrd="0" destOrd="0" presId="urn:microsoft.com/office/officeart/2005/8/layout/vList2"/>
    <dgm:cxn modelId="{43B42C95-2A8A-4179-8897-0DFA1A605336}" type="presOf" srcId="{8F0B9E01-EEE4-431D-A098-15823C58B582}" destId="{05140B30-8D81-4728-8E4A-8AAAC8516133}" srcOrd="0" destOrd="0" presId="urn:microsoft.com/office/officeart/2005/8/layout/vList2"/>
    <dgm:cxn modelId="{1A35739C-9EFC-4440-A015-2C1BEB468DA8}" srcId="{934BCDB1-326E-4306-A14B-4ADA37EA5BE1}" destId="{8F0B9E01-EEE4-431D-A098-15823C58B582}" srcOrd="7" destOrd="0" parTransId="{A1152167-6456-4BEB-AE12-9864D50CE884}" sibTransId="{EF578002-63B7-4184-A0D5-3F97B3EAB19A}"/>
    <dgm:cxn modelId="{E0B7829F-0DB2-45F5-94A3-4D7061E30F14}" type="presOf" srcId="{6C616502-33D6-41DA-8906-4B6E28281C6C}" destId="{0F2F0B7B-0557-4487-AA4E-5EE52E26E009}" srcOrd="0" destOrd="0" presId="urn:microsoft.com/office/officeart/2005/8/layout/vList2"/>
    <dgm:cxn modelId="{9FF509A5-AD56-4DC1-800C-1FD1884F07AE}" type="presOf" srcId="{98AA4A86-1BB7-4CA7-9938-6FE23AE4C1F3}" destId="{E920B707-EF34-4097-8F74-DDFBC0AD441C}" srcOrd="0" destOrd="0" presId="urn:microsoft.com/office/officeart/2005/8/layout/vList2"/>
    <dgm:cxn modelId="{AFA7D2BA-D733-4EC3-8FB7-FDFB0077961C}" srcId="{934BCDB1-326E-4306-A14B-4ADA37EA5BE1}" destId="{1BC4732F-17BF-4CA7-9188-C80D3CF05E8F}" srcOrd="0" destOrd="0" parTransId="{ADA584F9-B2F0-4CBC-A061-0D8181753C6C}" sibTransId="{FEAF697E-9F6A-4728-9EDA-EC7E62D7730F}"/>
    <dgm:cxn modelId="{2417B0C5-ED5F-4245-8DA1-5FF21B50E936}" srcId="{934BCDB1-326E-4306-A14B-4ADA37EA5BE1}" destId="{D8D9DB01-E6F9-4898-87BC-59614548A398}" srcOrd="2" destOrd="0" parTransId="{E29C8DB7-5425-4E43-9533-8E0354176B26}" sibTransId="{8A874AE6-E5A5-4622-85CD-A8F2B3E3D3DA}"/>
    <dgm:cxn modelId="{3372DAD2-8098-4FE9-929E-AE256C4E06E0}" type="presOf" srcId="{25CF5438-0EFC-4C51-BF44-4811327FE6FC}" destId="{C9E20AC6-D291-44F2-8C8E-55B442A130CB}" srcOrd="0" destOrd="0" presId="urn:microsoft.com/office/officeart/2005/8/layout/vList2"/>
    <dgm:cxn modelId="{123DF6D2-C1C0-4F69-903D-3E4C5DAEC769}" srcId="{934BCDB1-326E-4306-A14B-4ADA37EA5BE1}" destId="{2948A791-7F55-4984-9469-029EB2E58271}" srcOrd="4" destOrd="0" parTransId="{36EFEB73-4E13-4AFF-8D5D-8D9E65F9725F}" sibTransId="{1889C70C-44B1-4661-BCB0-D6B3B4ED3307}"/>
    <dgm:cxn modelId="{625E1AD7-3305-434A-A631-970F3407C203}" srcId="{934BCDB1-326E-4306-A14B-4ADA37EA5BE1}" destId="{6C616502-33D6-41DA-8906-4B6E28281C6C}" srcOrd="5" destOrd="0" parTransId="{1A16FEA9-9BF8-42F6-A3C2-140FD14E3277}" sibTransId="{1CD11C2E-F40B-44ED-A99D-518BC6692340}"/>
    <dgm:cxn modelId="{DDBE8DE9-CAB1-4646-A492-0C48CA090F3D}" srcId="{934BCDB1-326E-4306-A14B-4ADA37EA5BE1}" destId="{98AA4A86-1BB7-4CA7-9938-6FE23AE4C1F3}" srcOrd="11" destOrd="0" parTransId="{6BA7D5CD-D500-411B-95C8-43356CB87FDD}" sibTransId="{C9C969CC-5A1E-453D-B7F7-C0D278AB7B64}"/>
    <dgm:cxn modelId="{C403CCF4-BDD2-42FB-896F-13C5AB2AE569}" type="presOf" srcId="{2AF1D765-1642-4DC7-BF03-7F3A2E20ABC4}" destId="{90E2E61C-5FB8-4F5D-ABCD-03F51699D40A}" srcOrd="0" destOrd="0" presId="urn:microsoft.com/office/officeart/2005/8/layout/vList2"/>
    <dgm:cxn modelId="{FB18F6FC-1A00-4C26-B7E0-C84EEF482CCB}" type="presParOf" srcId="{4A7CE192-7B76-4489-84C7-922C9D82FF57}" destId="{D615E8AC-493E-4E92-8527-B1B9C939D50B}" srcOrd="0" destOrd="0" presId="urn:microsoft.com/office/officeart/2005/8/layout/vList2"/>
    <dgm:cxn modelId="{099634AE-9E13-4099-8F1A-8F6537611F35}" type="presParOf" srcId="{4A7CE192-7B76-4489-84C7-922C9D82FF57}" destId="{B67A7E0C-9DA0-4E86-B9C8-5E04CDB982CE}" srcOrd="1" destOrd="0" presId="urn:microsoft.com/office/officeart/2005/8/layout/vList2"/>
    <dgm:cxn modelId="{669F18C3-ADFA-4AA6-8C19-37CA0AC71A4F}" type="presParOf" srcId="{4A7CE192-7B76-4489-84C7-922C9D82FF57}" destId="{0DA43339-97D3-4132-B16A-84D1BBD154F9}" srcOrd="2" destOrd="0" presId="urn:microsoft.com/office/officeart/2005/8/layout/vList2"/>
    <dgm:cxn modelId="{E953AC4A-AC8B-4A01-B042-5845A8A1AAF0}" type="presParOf" srcId="{4A7CE192-7B76-4489-84C7-922C9D82FF57}" destId="{2A30CB84-25E0-4444-81F3-68D173FB7A7F}" srcOrd="3" destOrd="0" presId="urn:microsoft.com/office/officeart/2005/8/layout/vList2"/>
    <dgm:cxn modelId="{502C8820-488F-4E3E-A766-8BC526C752A7}" type="presParOf" srcId="{4A7CE192-7B76-4489-84C7-922C9D82FF57}" destId="{CE4FBD6F-83DE-4BCD-B889-66FE45983984}" srcOrd="4" destOrd="0" presId="urn:microsoft.com/office/officeart/2005/8/layout/vList2"/>
    <dgm:cxn modelId="{8CFB2201-3A49-4098-8C11-AC5D9D695EC7}" type="presParOf" srcId="{4A7CE192-7B76-4489-84C7-922C9D82FF57}" destId="{70288B94-B169-4686-A507-06212E601473}" srcOrd="5" destOrd="0" presId="urn:microsoft.com/office/officeart/2005/8/layout/vList2"/>
    <dgm:cxn modelId="{2F3BFC3C-6F12-4524-BA17-E646B84AB2B4}" type="presParOf" srcId="{4A7CE192-7B76-4489-84C7-922C9D82FF57}" destId="{BBECC00A-46C8-48C8-A0D0-66E35183553F}" srcOrd="6" destOrd="0" presId="urn:microsoft.com/office/officeart/2005/8/layout/vList2"/>
    <dgm:cxn modelId="{9A62704A-31FF-4F08-B52E-C3FD4C307CEE}" type="presParOf" srcId="{4A7CE192-7B76-4489-84C7-922C9D82FF57}" destId="{EBDD9666-EA5E-4EB2-8E92-B5AC77E7158D}" srcOrd="7" destOrd="0" presId="urn:microsoft.com/office/officeart/2005/8/layout/vList2"/>
    <dgm:cxn modelId="{28EC0CC8-528F-42EB-803C-2221ECBF6C32}" type="presParOf" srcId="{4A7CE192-7B76-4489-84C7-922C9D82FF57}" destId="{B2C20384-0818-49DA-8AA8-785E7CCAF42E}" srcOrd="8" destOrd="0" presId="urn:microsoft.com/office/officeart/2005/8/layout/vList2"/>
    <dgm:cxn modelId="{B6F97302-6E50-4781-BB50-7AD3A6733C1B}" type="presParOf" srcId="{4A7CE192-7B76-4489-84C7-922C9D82FF57}" destId="{8FDF8585-B1E7-4E50-84B0-6C8279532B57}" srcOrd="9" destOrd="0" presId="urn:microsoft.com/office/officeart/2005/8/layout/vList2"/>
    <dgm:cxn modelId="{404CA854-C1D3-4070-BCED-5B759378A2ED}" type="presParOf" srcId="{4A7CE192-7B76-4489-84C7-922C9D82FF57}" destId="{0F2F0B7B-0557-4487-AA4E-5EE52E26E009}" srcOrd="10" destOrd="0" presId="urn:microsoft.com/office/officeart/2005/8/layout/vList2"/>
    <dgm:cxn modelId="{F944E932-FD59-4003-9C5B-80A6C6DE36DD}" type="presParOf" srcId="{4A7CE192-7B76-4489-84C7-922C9D82FF57}" destId="{423875B3-B076-49CB-A9C7-AFBE62C837E9}" srcOrd="11" destOrd="0" presId="urn:microsoft.com/office/officeart/2005/8/layout/vList2"/>
    <dgm:cxn modelId="{CE196461-77C4-4F9F-8870-A483FFEFA995}" type="presParOf" srcId="{4A7CE192-7B76-4489-84C7-922C9D82FF57}" destId="{4B57778C-E9BA-41B6-97E1-907A3209D37D}" srcOrd="12" destOrd="0" presId="urn:microsoft.com/office/officeart/2005/8/layout/vList2"/>
    <dgm:cxn modelId="{F8A6EF02-65F4-474D-818A-3CD681FFE78D}" type="presParOf" srcId="{4A7CE192-7B76-4489-84C7-922C9D82FF57}" destId="{2C376DDD-2D40-45E2-A86E-4167A6A87995}" srcOrd="13" destOrd="0" presId="urn:microsoft.com/office/officeart/2005/8/layout/vList2"/>
    <dgm:cxn modelId="{A2084E98-CA17-4DC5-ACCC-2ABBD36F69B3}" type="presParOf" srcId="{4A7CE192-7B76-4489-84C7-922C9D82FF57}" destId="{05140B30-8D81-4728-8E4A-8AAAC8516133}" srcOrd="14" destOrd="0" presId="urn:microsoft.com/office/officeart/2005/8/layout/vList2"/>
    <dgm:cxn modelId="{C9E55E3A-9A1B-4AEE-A5B6-39A80D50294A}" type="presParOf" srcId="{4A7CE192-7B76-4489-84C7-922C9D82FF57}" destId="{C1B3E82A-D7AF-4A1F-8136-385E2E744FD6}" srcOrd="15" destOrd="0" presId="urn:microsoft.com/office/officeart/2005/8/layout/vList2"/>
    <dgm:cxn modelId="{089115D2-3DE6-4C52-A0EB-CFF0859B17EB}" type="presParOf" srcId="{4A7CE192-7B76-4489-84C7-922C9D82FF57}" destId="{C9E20AC6-D291-44F2-8C8E-55B442A130CB}" srcOrd="16" destOrd="0" presId="urn:microsoft.com/office/officeart/2005/8/layout/vList2"/>
    <dgm:cxn modelId="{C4CE6C63-FF2C-492F-94A8-45C2288CCC0B}" type="presParOf" srcId="{4A7CE192-7B76-4489-84C7-922C9D82FF57}" destId="{8815D4B1-AC78-4C94-B776-A6AB1902E245}" srcOrd="17" destOrd="0" presId="urn:microsoft.com/office/officeart/2005/8/layout/vList2"/>
    <dgm:cxn modelId="{34B9C098-56C2-407C-9A73-DA592CF96412}" type="presParOf" srcId="{4A7CE192-7B76-4489-84C7-922C9D82FF57}" destId="{8448F029-0E57-407C-A008-5EE28925E03A}" srcOrd="18" destOrd="0" presId="urn:microsoft.com/office/officeart/2005/8/layout/vList2"/>
    <dgm:cxn modelId="{79F5F2B0-D9B3-4698-B4EF-EAEC88797D7E}" type="presParOf" srcId="{4A7CE192-7B76-4489-84C7-922C9D82FF57}" destId="{C499EFE2-8C46-47D1-A36A-72C4B9D1473D}" srcOrd="19" destOrd="0" presId="urn:microsoft.com/office/officeart/2005/8/layout/vList2"/>
    <dgm:cxn modelId="{B12EEECB-9D98-4F84-88E5-A5CFB9458C04}" type="presParOf" srcId="{4A7CE192-7B76-4489-84C7-922C9D82FF57}" destId="{90E2E61C-5FB8-4F5D-ABCD-03F51699D40A}" srcOrd="20" destOrd="0" presId="urn:microsoft.com/office/officeart/2005/8/layout/vList2"/>
    <dgm:cxn modelId="{0008A3BD-34E3-4447-9299-8E201B7D07DF}" type="presParOf" srcId="{4A7CE192-7B76-4489-84C7-922C9D82FF57}" destId="{A61A5DB9-ADD7-44D2-ABAD-DD304FBBDA1C}" srcOrd="21" destOrd="0" presId="urn:microsoft.com/office/officeart/2005/8/layout/vList2"/>
    <dgm:cxn modelId="{95731BB1-D4AB-4E2F-9091-AF80D932CF7B}" type="presParOf" srcId="{4A7CE192-7B76-4489-84C7-922C9D82FF57}" destId="{E920B707-EF34-4097-8F74-DDFBC0AD441C}" srcOrd="22" destOrd="0" presId="urn:microsoft.com/office/officeart/2005/8/layout/vList2"/>
  </dgm:cxnLst>
  <dgm:bg>
    <a:noFill/>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34BCDB1-326E-4306-A14B-4ADA37EA5BE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BC4732F-17BF-4CA7-9188-C80D3CF05E8F}">
      <dgm:prSet phldrT="[Texte]" custT="1"/>
      <dgm:spPr>
        <a:noFill/>
        <a:ln>
          <a:noFill/>
        </a:ln>
      </dgm:spPr>
      <dgm:t>
        <a:bodyPr/>
        <a:lstStyle/>
        <a:p>
          <a:pPr algn="r"/>
          <a:r>
            <a:rPr lang="fr-FR" sz="800" b="1" dirty="0">
              <a:solidFill>
                <a:schemeClr val="tx1"/>
              </a:solidFill>
            </a:rPr>
            <a:t>Vous avez eu des discussions avec </a:t>
          </a:r>
          <a:br>
            <a:rPr lang="fr-FR" sz="800" b="1" dirty="0">
              <a:solidFill>
                <a:schemeClr val="tx1"/>
              </a:solidFill>
            </a:rPr>
          </a:br>
          <a:r>
            <a:rPr lang="fr-FR" sz="800" b="1" dirty="0">
              <a:solidFill>
                <a:schemeClr val="tx1"/>
              </a:solidFill>
            </a:rPr>
            <a:t>votre enfant victime de cyberharcèlement</a:t>
          </a:r>
        </a:p>
      </dgm:t>
    </dgm:pt>
    <dgm:pt modelId="{ADA584F9-B2F0-4CBC-A061-0D8181753C6C}" type="parTrans" cxnId="{AFA7D2BA-D733-4EC3-8FB7-FDFB0077961C}">
      <dgm:prSet/>
      <dgm:spPr/>
      <dgm:t>
        <a:bodyPr/>
        <a:lstStyle/>
        <a:p>
          <a:pPr algn="r"/>
          <a:endParaRPr lang="fr-FR" sz="800">
            <a:solidFill>
              <a:schemeClr val="tx1"/>
            </a:solidFill>
          </a:endParaRPr>
        </a:p>
      </dgm:t>
    </dgm:pt>
    <dgm:pt modelId="{FEAF697E-9F6A-4728-9EDA-EC7E62D7730F}" type="sibTrans" cxnId="{AFA7D2BA-D733-4EC3-8FB7-FDFB0077961C}">
      <dgm:prSet/>
      <dgm:spPr/>
      <dgm:t>
        <a:bodyPr/>
        <a:lstStyle/>
        <a:p>
          <a:pPr algn="r"/>
          <a:endParaRPr lang="fr-FR" sz="800">
            <a:solidFill>
              <a:schemeClr val="tx1"/>
            </a:solidFill>
          </a:endParaRPr>
        </a:p>
      </dgm:t>
    </dgm:pt>
    <dgm:pt modelId="{DF79DDC6-0FA1-45C3-B82B-B9742167133C}">
      <dgm:prSet custT="1"/>
      <dgm:spPr>
        <a:noFill/>
        <a:ln>
          <a:noFill/>
        </a:ln>
      </dgm:spPr>
      <dgm:t>
        <a:bodyPr/>
        <a:lstStyle/>
        <a:p>
          <a:pPr algn="r"/>
          <a:r>
            <a:rPr lang="fr-FR" sz="800" i="1" dirty="0">
              <a:solidFill>
                <a:schemeClr val="tx1"/>
              </a:solidFill>
            </a:rPr>
            <a:t>Autre</a:t>
          </a:r>
        </a:p>
      </dgm:t>
    </dgm:pt>
    <dgm:pt modelId="{6487992A-EEEC-444F-B737-7A04DFF25BA8}" type="parTrans" cxnId="{6D5FC97C-3EAD-4D53-A005-A53FF25B9EDE}">
      <dgm:prSet/>
      <dgm:spPr/>
      <dgm:t>
        <a:bodyPr/>
        <a:lstStyle/>
        <a:p>
          <a:pPr algn="r"/>
          <a:endParaRPr lang="fr-FR" sz="800">
            <a:solidFill>
              <a:schemeClr val="tx1"/>
            </a:solidFill>
          </a:endParaRPr>
        </a:p>
      </dgm:t>
    </dgm:pt>
    <dgm:pt modelId="{7CD6FF8C-D598-4A38-93EB-BC1D7ADEAF52}" type="sibTrans" cxnId="{6D5FC97C-3EAD-4D53-A005-A53FF25B9EDE}">
      <dgm:prSet/>
      <dgm:spPr/>
      <dgm:t>
        <a:bodyPr/>
        <a:lstStyle/>
        <a:p>
          <a:pPr algn="r"/>
          <a:endParaRPr lang="fr-FR" sz="800">
            <a:solidFill>
              <a:schemeClr val="tx1"/>
            </a:solidFill>
          </a:endParaRPr>
        </a:p>
      </dgm:t>
    </dgm:pt>
    <dgm:pt modelId="{9DBB7AC9-9312-43EF-8A02-97D443DAEDF6}">
      <dgm:prSet custT="1"/>
      <dgm:spPr>
        <a:noFill/>
        <a:ln>
          <a:noFill/>
        </a:ln>
      </dgm:spPr>
      <dgm:t>
        <a:bodyPr/>
        <a:lstStyle/>
        <a:p>
          <a:pPr algn="r"/>
          <a:r>
            <a:rPr lang="fr-FR" sz="800" dirty="0">
              <a:solidFill>
                <a:schemeClr val="tx1"/>
              </a:solidFill>
            </a:rPr>
            <a:t>Vous n’avez pas su quoi faire, </a:t>
          </a:r>
          <a:br>
            <a:rPr lang="fr-FR" sz="800" dirty="0">
              <a:solidFill>
                <a:schemeClr val="tx1"/>
              </a:solidFill>
            </a:rPr>
          </a:br>
          <a:r>
            <a:rPr lang="fr-FR" sz="800" dirty="0">
              <a:solidFill>
                <a:schemeClr val="tx1"/>
              </a:solidFill>
            </a:rPr>
            <a:t>comment en parler avec votre enfant </a:t>
          </a:r>
        </a:p>
      </dgm:t>
    </dgm:pt>
    <dgm:pt modelId="{C9B78EA4-63CA-4252-8B93-1ADF52FDD1B7}" type="parTrans" cxnId="{211D4225-796E-4292-95C4-8D55FFDB4756}">
      <dgm:prSet/>
      <dgm:spPr/>
      <dgm:t>
        <a:bodyPr/>
        <a:lstStyle/>
        <a:p>
          <a:pPr algn="r"/>
          <a:endParaRPr lang="fr-FR" sz="800">
            <a:solidFill>
              <a:schemeClr val="tx1"/>
            </a:solidFill>
          </a:endParaRPr>
        </a:p>
      </dgm:t>
    </dgm:pt>
    <dgm:pt modelId="{34D16C90-D6E3-4E83-B9A9-2BE32C0A0CF7}" type="sibTrans" cxnId="{211D4225-796E-4292-95C4-8D55FFDB4756}">
      <dgm:prSet/>
      <dgm:spPr/>
      <dgm:t>
        <a:bodyPr/>
        <a:lstStyle/>
        <a:p>
          <a:pPr algn="r"/>
          <a:endParaRPr lang="fr-FR" sz="800">
            <a:solidFill>
              <a:schemeClr val="tx1"/>
            </a:solidFill>
          </a:endParaRPr>
        </a:p>
      </dgm:t>
    </dgm:pt>
    <dgm:pt modelId="{1DCB45E1-007D-4F71-B681-5175F954D569}">
      <dgm:prSet custT="1"/>
      <dgm:spPr>
        <a:noFill/>
        <a:ln>
          <a:noFill/>
        </a:ln>
      </dgm:spPr>
      <dgm:t>
        <a:bodyPr/>
        <a:lstStyle/>
        <a:p>
          <a:pPr algn="r"/>
          <a:r>
            <a:rPr lang="fr-FR" sz="800" dirty="0">
              <a:solidFill>
                <a:schemeClr val="tx1"/>
              </a:solidFill>
            </a:rPr>
            <a:t>Vous avez demandé un rendez-vous avec </a:t>
          </a:r>
          <a:br>
            <a:rPr lang="fr-FR" sz="800" dirty="0">
              <a:solidFill>
                <a:schemeClr val="tx1"/>
              </a:solidFill>
            </a:rPr>
          </a:br>
          <a:r>
            <a:rPr lang="fr-FR" sz="800" dirty="0">
              <a:solidFill>
                <a:schemeClr val="tx1"/>
              </a:solidFill>
            </a:rPr>
            <a:t>l’établissement scolaire de votre enfant</a:t>
          </a:r>
        </a:p>
      </dgm:t>
    </dgm:pt>
    <dgm:pt modelId="{555693D5-9AF8-4C7A-A7A2-95719D837531}" type="parTrans" cxnId="{7802CECB-105C-4A18-9AB1-D5561F4EF9DA}">
      <dgm:prSet/>
      <dgm:spPr/>
      <dgm:t>
        <a:bodyPr/>
        <a:lstStyle/>
        <a:p>
          <a:endParaRPr lang="fr-FR"/>
        </a:p>
      </dgm:t>
    </dgm:pt>
    <dgm:pt modelId="{639A35B6-8D75-4A09-B5DA-7A2471C4733D}" type="sibTrans" cxnId="{7802CECB-105C-4A18-9AB1-D5561F4EF9DA}">
      <dgm:prSet/>
      <dgm:spPr/>
      <dgm:t>
        <a:bodyPr/>
        <a:lstStyle/>
        <a:p>
          <a:endParaRPr lang="fr-FR"/>
        </a:p>
      </dgm:t>
    </dgm:pt>
    <dgm:pt modelId="{7FFA1AD6-7E52-41B3-AAEC-C275492CB9DA}">
      <dgm:prSet custT="1"/>
      <dgm:spPr>
        <a:noFill/>
        <a:ln>
          <a:noFill/>
        </a:ln>
      </dgm:spPr>
      <dgm:t>
        <a:bodyPr/>
        <a:lstStyle/>
        <a:p>
          <a:pPr algn="r"/>
          <a:r>
            <a:rPr lang="fr-FR" sz="800" dirty="0">
              <a:solidFill>
                <a:schemeClr val="tx1"/>
              </a:solidFill>
            </a:rPr>
            <a:t>Vous avez proposé à votre enfant d’en </a:t>
          </a:r>
          <a:br>
            <a:rPr lang="fr-FR" sz="800" dirty="0">
              <a:solidFill>
                <a:schemeClr val="tx1"/>
              </a:solidFill>
            </a:rPr>
          </a:br>
          <a:r>
            <a:rPr lang="fr-FR" sz="800" dirty="0">
              <a:solidFill>
                <a:schemeClr val="tx1"/>
              </a:solidFill>
            </a:rPr>
            <a:t>discuter avec un professionnel de santé</a:t>
          </a:r>
        </a:p>
      </dgm:t>
    </dgm:pt>
    <dgm:pt modelId="{F5513BA9-C166-49B0-BB5F-8774CC911B0F}" type="parTrans" cxnId="{58C25F80-3AC7-4AB9-B01D-ED6D159A7A8A}">
      <dgm:prSet/>
      <dgm:spPr/>
      <dgm:t>
        <a:bodyPr/>
        <a:lstStyle/>
        <a:p>
          <a:endParaRPr lang="fr-FR"/>
        </a:p>
      </dgm:t>
    </dgm:pt>
    <dgm:pt modelId="{CFA9D3DF-32F8-422B-800B-7A40686B2670}" type="sibTrans" cxnId="{58C25F80-3AC7-4AB9-B01D-ED6D159A7A8A}">
      <dgm:prSet/>
      <dgm:spPr/>
      <dgm:t>
        <a:bodyPr/>
        <a:lstStyle/>
        <a:p>
          <a:endParaRPr lang="fr-FR"/>
        </a:p>
      </dgm:t>
    </dgm:pt>
    <dgm:pt modelId="{065817BC-D91A-48FA-A864-01030CF60BE5}">
      <dgm:prSet custT="1"/>
      <dgm:spPr>
        <a:noFill/>
        <a:ln>
          <a:noFill/>
        </a:ln>
      </dgm:spPr>
      <dgm:t>
        <a:bodyPr/>
        <a:lstStyle/>
        <a:p>
          <a:pPr algn="r"/>
          <a:r>
            <a:rPr lang="fr-FR" sz="800" dirty="0">
              <a:solidFill>
                <a:schemeClr val="tx1"/>
              </a:solidFill>
            </a:rPr>
            <a:t>Vous avez contacté (ou essayé de contacter) les </a:t>
          </a:r>
          <a:br>
            <a:rPr lang="fr-FR" sz="800" dirty="0">
              <a:solidFill>
                <a:schemeClr val="tx1"/>
              </a:solidFill>
            </a:rPr>
          </a:br>
          <a:r>
            <a:rPr lang="fr-FR" sz="800" dirty="0">
              <a:solidFill>
                <a:schemeClr val="tx1"/>
              </a:solidFill>
            </a:rPr>
            <a:t>parents des enfants ayant harcelé votre enfant</a:t>
          </a:r>
        </a:p>
      </dgm:t>
    </dgm:pt>
    <dgm:pt modelId="{7269998F-2A60-47F9-A24F-4C562FBD118A}" type="parTrans" cxnId="{09009767-1545-40FF-868F-A47951B50C82}">
      <dgm:prSet/>
      <dgm:spPr/>
      <dgm:t>
        <a:bodyPr/>
        <a:lstStyle/>
        <a:p>
          <a:endParaRPr lang="fr-FR"/>
        </a:p>
      </dgm:t>
    </dgm:pt>
    <dgm:pt modelId="{3AC52659-2ECE-4D84-B0BD-6A64B0E0A1D7}" type="sibTrans" cxnId="{09009767-1545-40FF-868F-A47951B50C82}">
      <dgm:prSet/>
      <dgm:spPr/>
      <dgm:t>
        <a:bodyPr/>
        <a:lstStyle/>
        <a:p>
          <a:endParaRPr lang="fr-FR"/>
        </a:p>
      </dgm:t>
    </dgm:pt>
    <dgm:pt modelId="{33B27AB7-B1F2-45CE-AF39-1F18FA0A87BA}">
      <dgm:prSet custT="1"/>
      <dgm:spPr>
        <a:noFill/>
        <a:ln>
          <a:noFill/>
        </a:ln>
      </dgm:spPr>
      <dgm:t>
        <a:bodyPr/>
        <a:lstStyle/>
        <a:p>
          <a:pPr algn="r"/>
          <a:r>
            <a:rPr lang="fr-FR" sz="800" dirty="0">
              <a:solidFill>
                <a:schemeClr val="tx1"/>
              </a:solidFill>
            </a:rPr>
            <a:t>Vous avez proposé à votre enfant d’en </a:t>
          </a:r>
          <a:br>
            <a:rPr lang="fr-FR" sz="800" dirty="0">
              <a:solidFill>
                <a:schemeClr val="tx1"/>
              </a:solidFill>
            </a:rPr>
          </a:br>
          <a:r>
            <a:rPr lang="fr-FR" sz="800" dirty="0">
              <a:solidFill>
                <a:schemeClr val="tx1"/>
              </a:solidFill>
            </a:rPr>
            <a:t>discuter avec un adulte de confiance</a:t>
          </a:r>
        </a:p>
      </dgm:t>
    </dgm:pt>
    <dgm:pt modelId="{A39B2DB8-BECB-424F-8081-783DF384261B}" type="parTrans" cxnId="{247B60FB-8F8B-4704-9B64-0236D5EA466C}">
      <dgm:prSet/>
      <dgm:spPr/>
      <dgm:t>
        <a:bodyPr/>
        <a:lstStyle/>
        <a:p>
          <a:endParaRPr lang="fr-FR"/>
        </a:p>
      </dgm:t>
    </dgm:pt>
    <dgm:pt modelId="{09D989A6-9FF5-41EE-AC24-F10A186A2E74}" type="sibTrans" cxnId="{247B60FB-8F8B-4704-9B64-0236D5EA466C}">
      <dgm:prSet/>
      <dgm:spPr/>
      <dgm:t>
        <a:bodyPr/>
        <a:lstStyle/>
        <a:p>
          <a:endParaRPr lang="fr-FR"/>
        </a:p>
      </dgm:t>
    </dgm:pt>
    <dgm:pt modelId="{2958A6F5-4D54-4ADC-B291-08DE9FD60AB2}">
      <dgm:prSet custT="1"/>
      <dgm:spPr>
        <a:noFill/>
        <a:ln>
          <a:noFill/>
        </a:ln>
      </dgm:spPr>
      <dgm:t>
        <a:bodyPr/>
        <a:lstStyle/>
        <a:p>
          <a:pPr algn="r"/>
          <a:r>
            <a:rPr lang="fr-FR" sz="800" dirty="0">
              <a:solidFill>
                <a:schemeClr val="tx1"/>
              </a:solidFill>
            </a:rPr>
            <a:t>Vous avez déposé une plainte ou une main courante </a:t>
          </a:r>
          <a:br>
            <a:rPr lang="fr-FR" sz="800" dirty="0">
              <a:solidFill>
                <a:schemeClr val="tx1"/>
              </a:solidFill>
            </a:rPr>
          </a:br>
          <a:r>
            <a:rPr lang="fr-FR" sz="800" dirty="0">
              <a:solidFill>
                <a:schemeClr val="tx1"/>
              </a:solidFill>
            </a:rPr>
            <a:t>au commissariat ou à la gendarmerie </a:t>
          </a:r>
        </a:p>
      </dgm:t>
    </dgm:pt>
    <dgm:pt modelId="{90691559-ED2F-4190-9832-FBB8B9ED266D}" type="parTrans" cxnId="{A4E9B66C-A553-43AB-B1CE-C7227150E443}">
      <dgm:prSet/>
      <dgm:spPr/>
      <dgm:t>
        <a:bodyPr/>
        <a:lstStyle/>
        <a:p>
          <a:endParaRPr lang="fr-FR"/>
        </a:p>
      </dgm:t>
    </dgm:pt>
    <dgm:pt modelId="{3ABA7F4A-600B-441F-858A-CF48F9F1CADE}" type="sibTrans" cxnId="{A4E9B66C-A553-43AB-B1CE-C7227150E443}">
      <dgm:prSet/>
      <dgm:spPr/>
      <dgm:t>
        <a:bodyPr/>
        <a:lstStyle/>
        <a:p>
          <a:endParaRPr lang="fr-FR"/>
        </a:p>
      </dgm:t>
    </dgm:pt>
    <dgm:pt modelId="{072FDA8E-E7C9-474C-A81A-988CE0FDB710}">
      <dgm:prSet custT="1"/>
      <dgm:spPr>
        <a:noFill/>
        <a:ln>
          <a:noFill/>
        </a:ln>
      </dgm:spPr>
      <dgm:t>
        <a:bodyPr/>
        <a:lstStyle/>
        <a:p>
          <a:pPr algn="r"/>
          <a:r>
            <a:rPr lang="fr-FR" sz="800" dirty="0">
              <a:solidFill>
                <a:schemeClr val="tx1"/>
              </a:solidFill>
            </a:rPr>
            <a:t>Vous avez demandé un rendez-vous au rectorat/académie </a:t>
          </a:r>
          <a:br>
            <a:rPr lang="fr-FR" sz="800" dirty="0">
              <a:solidFill>
                <a:schemeClr val="tx1"/>
              </a:solidFill>
            </a:rPr>
          </a:br>
          <a:r>
            <a:rPr lang="fr-FR" sz="800" dirty="0">
              <a:solidFill>
                <a:schemeClr val="tx1"/>
              </a:solidFill>
            </a:rPr>
            <a:t>dont dépend l’établissement scolaire de votre enfant </a:t>
          </a:r>
        </a:p>
      </dgm:t>
    </dgm:pt>
    <dgm:pt modelId="{9D9BD44D-C94C-4811-A202-A1460A4AEB1C}" type="parTrans" cxnId="{0EF68EAE-FAB2-4660-84F0-EFA0448FF1FE}">
      <dgm:prSet/>
      <dgm:spPr/>
      <dgm:t>
        <a:bodyPr/>
        <a:lstStyle/>
        <a:p>
          <a:endParaRPr lang="fr-FR"/>
        </a:p>
      </dgm:t>
    </dgm:pt>
    <dgm:pt modelId="{C71D3F3F-068E-4871-925A-08E694E50135}" type="sibTrans" cxnId="{0EF68EAE-FAB2-4660-84F0-EFA0448FF1FE}">
      <dgm:prSet/>
      <dgm:spPr/>
      <dgm:t>
        <a:bodyPr/>
        <a:lstStyle/>
        <a:p>
          <a:endParaRPr lang="fr-FR"/>
        </a:p>
      </dgm:t>
    </dgm:pt>
    <dgm:pt modelId="{4E8B51C6-EF3D-41FA-A436-6ED01FA50F72}">
      <dgm:prSet custT="1"/>
      <dgm:spPr>
        <a:noFill/>
        <a:ln>
          <a:noFill/>
        </a:ln>
      </dgm:spPr>
      <dgm:t>
        <a:bodyPr/>
        <a:lstStyle/>
        <a:p>
          <a:pPr algn="r"/>
          <a:r>
            <a:rPr lang="fr-FR" sz="800" dirty="0">
              <a:solidFill>
                <a:schemeClr val="tx1"/>
              </a:solidFill>
            </a:rPr>
            <a:t>Vous avez appelé le numéro d’alerte pour signaler </a:t>
          </a:r>
          <a:br>
            <a:rPr lang="fr-FR" sz="800" dirty="0">
              <a:solidFill>
                <a:schemeClr val="tx1"/>
              </a:solidFill>
            </a:rPr>
          </a:br>
          <a:r>
            <a:rPr lang="fr-FR" sz="800" dirty="0">
              <a:solidFill>
                <a:schemeClr val="tx1"/>
              </a:solidFill>
            </a:rPr>
            <a:t>une situation de cyberharcèlement : le 3018</a:t>
          </a:r>
        </a:p>
      </dgm:t>
    </dgm:pt>
    <dgm:pt modelId="{A2100B1C-378A-4BF7-BD56-F827A67496AB}" type="parTrans" cxnId="{C5C3CC15-2E03-4005-B909-54071B1DD3E7}">
      <dgm:prSet/>
      <dgm:spPr/>
      <dgm:t>
        <a:bodyPr/>
        <a:lstStyle/>
        <a:p>
          <a:endParaRPr lang="fr-FR"/>
        </a:p>
      </dgm:t>
    </dgm:pt>
    <dgm:pt modelId="{5D42DD58-AB5F-494C-A70C-118560DF3F22}" type="sibTrans" cxnId="{C5C3CC15-2E03-4005-B909-54071B1DD3E7}">
      <dgm:prSet/>
      <dgm:spPr/>
      <dgm:t>
        <a:bodyPr/>
        <a:lstStyle/>
        <a:p>
          <a:endParaRPr lang="fr-FR"/>
        </a:p>
      </dgm:t>
    </dgm:pt>
    <dgm:pt modelId="{3CEDB4DF-15ED-4162-B003-D61C4BE38295}">
      <dgm:prSet custT="1"/>
      <dgm:spPr>
        <a:noFill/>
        <a:ln>
          <a:noFill/>
        </a:ln>
      </dgm:spPr>
      <dgm:t>
        <a:bodyPr/>
        <a:lstStyle/>
        <a:p>
          <a:pPr algn="r"/>
          <a:r>
            <a:rPr lang="fr-FR" sz="800" dirty="0">
              <a:solidFill>
                <a:schemeClr val="tx1"/>
              </a:solidFill>
            </a:rPr>
            <a:t>Vous avez cherché des ressources éducatives pour accompagner au mieux votre enfant</a:t>
          </a:r>
        </a:p>
      </dgm:t>
    </dgm:pt>
    <dgm:pt modelId="{AC811DB7-27A5-4FD0-8DBA-600D3D915C81}" type="parTrans" cxnId="{D9A2113F-EB9F-4120-A59F-E7552A1A4485}">
      <dgm:prSet/>
      <dgm:spPr/>
      <dgm:t>
        <a:bodyPr/>
        <a:lstStyle/>
        <a:p>
          <a:endParaRPr lang="fr-FR"/>
        </a:p>
      </dgm:t>
    </dgm:pt>
    <dgm:pt modelId="{97AB116E-D5D2-4EB3-9224-CC2CF68B60F6}" type="sibTrans" cxnId="{D9A2113F-EB9F-4120-A59F-E7552A1A4485}">
      <dgm:prSet/>
      <dgm:spPr/>
      <dgm:t>
        <a:bodyPr/>
        <a:lstStyle/>
        <a:p>
          <a:endParaRPr lang="fr-FR"/>
        </a:p>
      </dgm:t>
    </dgm:pt>
    <dgm:pt modelId="{4A7CE192-7B76-4489-84C7-922C9D82FF57}" type="pres">
      <dgm:prSet presAssocID="{934BCDB1-326E-4306-A14B-4ADA37EA5BE1}" presName="linear" presStyleCnt="0">
        <dgm:presLayoutVars>
          <dgm:animLvl val="lvl"/>
          <dgm:resizeHandles val="exact"/>
        </dgm:presLayoutVars>
      </dgm:prSet>
      <dgm:spPr/>
    </dgm:pt>
    <dgm:pt modelId="{D615E8AC-493E-4E92-8527-B1B9C939D50B}" type="pres">
      <dgm:prSet presAssocID="{1BC4732F-17BF-4CA7-9188-C80D3CF05E8F}" presName="parentText" presStyleLbl="node1" presStyleIdx="0" presStyleCnt="11">
        <dgm:presLayoutVars>
          <dgm:chMax val="0"/>
          <dgm:bulletEnabled val="1"/>
        </dgm:presLayoutVars>
      </dgm:prSet>
      <dgm:spPr/>
    </dgm:pt>
    <dgm:pt modelId="{B67A7E0C-9DA0-4E86-B9C8-5E04CDB982CE}" type="pres">
      <dgm:prSet presAssocID="{FEAF697E-9F6A-4728-9EDA-EC7E62D7730F}" presName="spacer" presStyleCnt="0"/>
      <dgm:spPr/>
    </dgm:pt>
    <dgm:pt modelId="{B40514DC-7098-43FF-A3EB-C9F8D778C1AF}" type="pres">
      <dgm:prSet presAssocID="{1DCB45E1-007D-4F71-B681-5175F954D569}" presName="parentText" presStyleLbl="node1" presStyleIdx="1" presStyleCnt="11">
        <dgm:presLayoutVars>
          <dgm:chMax val="0"/>
          <dgm:bulletEnabled val="1"/>
        </dgm:presLayoutVars>
      </dgm:prSet>
      <dgm:spPr/>
    </dgm:pt>
    <dgm:pt modelId="{2EEF05E7-948B-4C3E-BE7E-9AC129CCAC85}" type="pres">
      <dgm:prSet presAssocID="{639A35B6-8D75-4A09-B5DA-7A2471C4733D}" presName="spacer" presStyleCnt="0"/>
      <dgm:spPr/>
    </dgm:pt>
    <dgm:pt modelId="{C71A0E30-753C-4CF5-96B1-24F15E7FD5B8}" type="pres">
      <dgm:prSet presAssocID="{7FFA1AD6-7E52-41B3-AAEC-C275492CB9DA}" presName="parentText" presStyleLbl="node1" presStyleIdx="2" presStyleCnt="11">
        <dgm:presLayoutVars>
          <dgm:chMax val="0"/>
          <dgm:bulletEnabled val="1"/>
        </dgm:presLayoutVars>
      </dgm:prSet>
      <dgm:spPr/>
    </dgm:pt>
    <dgm:pt modelId="{AD6061CF-FE1E-4926-B7F2-E028A9390584}" type="pres">
      <dgm:prSet presAssocID="{CFA9D3DF-32F8-422B-800B-7A40686B2670}" presName="spacer" presStyleCnt="0"/>
      <dgm:spPr/>
    </dgm:pt>
    <dgm:pt modelId="{CF4E22AA-CCD3-42CA-9550-DD4DC65FEA3B}" type="pres">
      <dgm:prSet presAssocID="{065817BC-D91A-48FA-A864-01030CF60BE5}" presName="parentText" presStyleLbl="node1" presStyleIdx="3" presStyleCnt="11">
        <dgm:presLayoutVars>
          <dgm:chMax val="0"/>
          <dgm:bulletEnabled val="1"/>
        </dgm:presLayoutVars>
      </dgm:prSet>
      <dgm:spPr/>
    </dgm:pt>
    <dgm:pt modelId="{75E7070C-DF46-4EC1-B5A8-27E75C7DA79C}" type="pres">
      <dgm:prSet presAssocID="{3AC52659-2ECE-4D84-B0BD-6A64B0E0A1D7}" presName="spacer" presStyleCnt="0"/>
      <dgm:spPr/>
    </dgm:pt>
    <dgm:pt modelId="{A4A999A6-676C-41F8-87A8-71C09EE92B0D}" type="pres">
      <dgm:prSet presAssocID="{33B27AB7-B1F2-45CE-AF39-1F18FA0A87BA}" presName="parentText" presStyleLbl="node1" presStyleIdx="4" presStyleCnt="11">
        <dgm:presLayoutVars>
          <dgm:chMax val="0"/>
          <dgm:bulletEnabled val="1"/>
        </dgm:presLayoutVars>
      </dgm:prSet>
      <dgm:spPr/>
    </dgm:pt>
    <dgm:pt modelId="{F7D0D776-4759-45D1-8769-75A8BE680074}" type="pres">
      <dgm:prSet presAssocID="{09D989A6-9FF5-41EE-AC24-F10A186A2E74}" presName="spacer" presStyleCnt="0"/>
      <dgm:spPr/>
    </dgm:pt>
    <dgm:pt modelId="{2A80C9B3-A6A2-49EF-B1B9-A11AE697C759}" type="pres">
      <dgm:prSet presAssocID="{2958A6F5-4D54-4ADC-B291-08DE9FD60AB2}" presName="parentText" presStyleLbl="node1" presStyleIdx="5" presStyleCnt="11">
        <dgm:presLayoutVars>
          <dgm:chMax val="0"/>
          <dgm:bulletEnabled val="1"/>
        </dgm:presLayoutVars>
      </dgm:prSet>
      <dgm:spPr/>
    </dgm:pt>
    <dgm:pt modelId="{C292DEFF-E633-468E-9C96-04548EEDD947}" type="pres">
      <dgm:prSet presAssocID="{3ABA7F4A-600B-441F-858A-CF48F9F1CADE}" presName="spacer" presStyleCnt="0"/>
      <dgm:spPr/>
    </dgm:pt>
    <dgm:pt modelId="{ECE029D8-E810-4089-B860-3477A158512A}" type="pres">
      <dgm:prSet presAssocID="{072FDA8E-E7C9-474C-A81A-988CE0FDB710}" presName="parentText" presStyleLbl="node1" presStyleIdx="6" presStyleCnt="11">
        <dgm:presLayoutVars>
          <dgm:chMax val="0"/>
          <dgm:bulletEnabled val="1"/>
        </dgm:presLayoutVars>
      </dgm:prSet>
      <dgm:spPr/>
    </dgm:pt>
    <dgm:pt modelId="{0BDB2901-4CDB-4B59-8510-508BFAD409B7}" type="pres">
      <dgm:prSet presAssocID="{C71D3F3F-068E-4871-925A-08E694E50135}" presName="spacer" presStyleCnt="0"/>
      <dgm:spPr/>
    </dgm:pt>
    <dgm:pt modelId="{9E3BB813-B04E-43A3-9F81-3C893C3DE5A7}" type="pres">
      <dgm:prSet presAssocID="{4E8B51C6-EF3D-41FA-A436-6ED01FA50F72}" presName="parentText" presStyleLbl="node1" presStyleIdx="7" presStyleCnt="11">
        <dgm:presLayoutVars>
          <dgm:chMax val="0"/>
          <dgm:bulletEnabled val="1"/>
        </dgm:presLayoutVars>
      </dgm:prSet>
      <dgm:spPr/>
    </dgm:pt>
    <dgm:pt modelId="{CBF4CC76-613C-4707-A726-6B8CE9BAB07E}" type="pres">
      <dgm:prSet presAssocID="{5D42DD58-AB5F-494C-A70C-118560DF3F22}" presName="spacer" presStyleCnt="0"/>
      <dgm:spPr/>
    </dgm:pt>
    <dgm:pt modelId="{D8ACA85A-72DF-4142-B459-5941D50146BC}" type="pres">
      <dgm:prSet presAssocID="{3CEDB4DF-15ED-4162-B003-D61C4BE38295}" presName="parentText" presStyleLbl="node1" presStyleIdx="8" presStyleCnt="11">
        <dgm:presLayoutVars>
          <dgm:chMax val="0"/>
          <dgm:bulletEnabled val="1"/>
        </dgm:presLayoutVars>
      </dgm:prSet>
      <dgm:spPr/>
    </dgm:pt>
    <dgm:pt modelId="{F3BDEEA2-0005-4022-BCAC-EA5DBA772380}" type="pres">
      <dgm:prSet presAssocID="{97AB116E-D5D2-4EB3-9224-CC2CF68B60F6}" presName="spacer" presStyleCnt="0"/>
      <dgm:spPr/>
    </dgm:pt>
    <dgm:pt modelId="{882D99AF-266A-4579-A9A8-06F5C7F80336}" type="pres">
      <dgm:prSet presAssocID="{DF79DDC6-0FA1-45C3-B82B-B9742167133C}" presName="parentText" presStyleLbl="node1" presStyleIdx="9" presStyleCnt="11">
        <dgm:presLayoutVars>
          <dgm:chMax val="0"/>
          <dgm:bulletEnabled val="1"/>
        </dgm:presLayoutVars>
      </dgm:prSet>
      <dgm:spPr/>
    </dgm:pt>
    <dgm:pt modelId="{095126FB-3E4B-4273-940D-A3E51CDA6C36}" type="pres">
      <dgm:prSet presAssocID="{7CD6FF8C-D598-4A38-93EB-BC1D7ADEAF52}" presName="spacer" presStyleCnt="0"/>
      <dgm:spPr/>
    </dgm:pt>
    <dgm:pt modelId="{64A4A64F-D015-4ED9-95BD-5C9CFD5B151E}" type="pres">
      <dgm:prSet presAssocID="{9DBB7AC9-9312-43EF-8A02-97D443DAEDF6}" presName="parentText" presStyleLbl="node1" presStyleIdx="10" presStyleCnt="11">
        <dgm:presLayoutVars>
          <dgm:chMax val="0"/>
          <dgm:bulletEnabled val="1"/>
        </dgm:presLayoutVars>
      </dgm:prSet>
      <dgm:spPr/>
    </dgm:pt>
  </dgm:ptLst>
  <dgm:cxnLst>
    <dgm:cxn modelId="{78612C02-AF25-4FB4-9AF2-2F2C3426E57F}" type="presOf" srcId="{934BCDB1-326E-4306-A14B-4ADA37EA5BE1}" destId="{4A7CE192-7B76-4489-84C7-922C9D82FF57}" srcOrd="0" destOrd="0" presId="urn:microsoft.com/office/officeart/2005/8/layout/vList2"/>
    <dgm:cxn modelId="{6E64E609-FB10-4306-813D-BB12A24B24E7}" type="presOf" srcId="{33B27AB7-B1F2-45CE-AF39-1F18FA0A87BA}" destId="{A4A999A6-676C-41F8-87A8-71C09EE92B0D}" srcOrd="0" destOrd="0" presId="urn:microsoft.com/office/officeart/2005/8/layout/vList2"/>
    <dgm:cxn modelId="{C5C3CC15-2E03-4005-B909-54071B1DD3E7}" srcId="{934BCDB1-326E-4306-A14B-4ADA37EA5BE1}" destId="{4E8B51C6-EF3D-41FA-A436-6ED01FA50F72}" srcOrd="7" destOrd="0" parTransId="{A2100B1C-378A-4BF7-BD56-F827A67496AB}" sibTransId="{5D42DD58-AB5F-494C-A70C-118560DF3F22}"/>
    <dgm:cxn modelId="{BAD50116-028F-493C-A5C1-F3C7ED017ECD}" type="presOf" srcId="{1DCB45E1-007D-4F71-B681-5175F954D569}" destId="{B40514DC-7098-43FF-A3EB-C9F8D778C1AF}" srcOrd="0" destOrd="0" presId="urn:microsoft.com/office/officeart/2005/8/layout/vList2"/>
    <dgm:cxn modelId="{211D4225-796E-4292-95C4-8D55FFDB4756}" srcId="{934BCDB1-326E-4306-A14B-4ADA37EA5BE1}" destId="{9DBB7AC9-9312-43EF-8A02-97D443DAEDF6}" srcOrd="10" destOrd="0" parTransId="{C9B78EA4-63CA-4252-8B93-1ADF52FDD1B7}" sibTransId="{34D16C90-D6E3-4E83-B9A9-2BE32C0A0CF7}"/>
    <dgm:cxn modelId="{86A16F3A-3C51-4849-B387-BA0E97472EE8}" type="presOf" srcId="{7FFA1AD6-7E52-41B3-AAEC-C275492CB9DA}" destId="{C71A0E30-753C-4CF5-96B1-24F15E7FD5B8}" srcOrd="0" destOrd="0" presId="urn:microsoft.com/office/officeart/2005/8/layout/vList2"/>
    <dgm:cxn modelId="{D9A2113F-EB9F-4120-A59F-E7552A1A4485}" srcId="{934BCDB1-326E-4306-A14B-4ADA37EA5BE1}" destId="{3CEDB4DF-15ED-4162-B003-D61C4BE38295}" srcOrd="8" destOrd="0" parTransId="{AC811DB7-27A5-4FD0-8DBA-600D3D915C81}" sibTransId="{97AB116E-D5D2-4EB3-9224-CC2CF68B60F6}"/>
    <dgm:cxn modelId="{C70DDD3F-B3DA-4875-8CF5-A1D1D6576287}" type="presOf" srcId="{9DBB7AC9-9312-43EF-8A02-97D443DAEDF6}" destId="{64A4A64F-D015-4ED9-95BD-5C9CFD5B151E}" srcOrd="0" destOrd="0" presId="urn:microsoft.com/office/officeart/2005/8/layout/vList2"/>
    <dgm:cxn modelId="{09009767-1545-40FF-868F-A47951B50C82}" srcId="{934BCDB1-326E-4306-A14B-4ADA37EA5BE1}" destId="{065817BC-D91A-48FA-A864-01030CF60BE5}" srcOrd="3" destOrd="0" parTransId="{7269998F-2A60-47F9-A24F-4C562FBD118A}" sibTransId="{3AC52659-2ECE-4D84-B0BD-6A64B0E0A1D7}"/>
    <dgm:cxn modelId="{3B4B8F68-E26C-430F-AA8C-6F1299D7E355}" type="presOf" srcId="{1BC4732F-17BF-4CA7-9188-C80D3CF05E8F}" destId="{D615E8AC-493E-4E92-8527-B1B9C939D50B}" srcOrd="0" destOrd="0" presId="urn:microsoft.com/office/officeart/2005/8/layout/vList2"/>
    <dgm:cxn modelId="{A4E9B66C-A553-43AB-B1CE-C7227150E443}" srcId="{934BCDB1-326E-4306-A14B-4ADA37EA5BE1}" destId="{2958A6F5-4D54-4ADC-B291-08DE9FD60AB2}" srcOrd="5" destOrd="0" parTransId="{90691559-ED2F-4190-9832-FBB8B9ED266D}" sibTransId="{3ABA7F4A-600B-441F-858A-CF48F9F1CADE}"/>
    <dgm:cxn modelId="{5D72DE7B-759E-40FD-962B-73FE2421003F}" type="presOf" srcId="{3CEDB4DF-15ED-4162-B003-D61C4BE38295}" destId="{D8ACA85A-72DF-4142-B459-5941D50146BC}" srcOrd="0" destOrd="0" presId="urn:microsoft.com/office/officeart/2005/8/layout/vList2"/>
    <dgm:cxn modelId="{6D5FC97C-3EAD-4D53-A005-A53FF25B9EDE}" srcId="{934BCDB1-326E-4306-A14B-4ADA37EA5BE1}" destId="{DF79DDC6-0FA1-45C3-B82B-B9742167133C}" srcOrd="9" destOrd="0" parTransId="{6487992A-EEEC-444F-B737-7A04DFF25BA8}" sibTransId="{7CD6FF8C-D598-4A38-93EB-BC1D7ADEAF52}"/>
    <dgm:cxn modelId="{58C25F80-3AC7-4AB9-B01D-ED6D159A7A8A}" srcId="{934BCDB1-326E-4306-A14B-4ADA37EA5BE1}" destId="{7FFA1AD6-7E52-41B3-AAEC-C275492CB9DA}" srcOrd="2" destOrd="0" parTransId="{F5513BA9-C166-49B0-BB5F-8774CC911B0F}" sibTransId="{CFA9D3DF-32F8-422B-800B-7A40686B2670}"/>
    <dgm:cxn modelId="{0EF68EAE-FAB2-4660-84F0-EFA0448FF1FE}" srcId="{934BCDB1-326E-4306-A14B-4ADA37EA5BE1}" destId="{072FDA8E-E7C9-474C-A81A-988CE0FDB710}" srcOrd="6" destOrd="0" parTransId="{9D9BD44D-C94C-4811-A202-A1460A4AEB1C}" sibTransId="{C71D3F3F-068E-4871-925A-08E694E50135}"/>
    <dgm:cxn modelId="{129DBFB5-28F9-4A44-A02F-A80EB50769A6}" type="presOf" srcId="{072FDA8E-E7C9-474C-A81A-988CE0FDB710}" destId="{ECE029D8-E810-4089-B860-3477A158512A}" srcOrd="0" destOrd="0" presId="urn:microsoft.com/office/officeart/2005/8/layout/vList2"/>
    <dgm:cxn modelId="{AFA7D2BA-D733-4EC3-8FB7-FDFB0077961C}" srcId="{934BCDB1-326E-4306-A14B-4ADA37EA5BE1}" destId="{1BC4732F-17BF-4CA7-9188-C80D3CF05E8F}" srcOrd="0" destOrd="0" parTransId="{ADA584F9-B2F0-4CBC-A061-0D8181753C6C}" sibTransId="{FEAF697E-9F6A-4728-9EDA-EC7E62D7730F}"/>
    <dgm:cxn modelId="{5373C6C5-F499-4A49-AB78-41B944C143CF}" type="presOf" srcId="{065817BC-D91A-48FA-A864-01030CF60BE5}" destId="{CF4E22AA-CCD3-42CA-9550-DD4DC65FEA3B}" srcOrd="0" destOrd="0" presId="urn:microsoft.com/office/officeart/2005/8/layout/vList2"/>
    <dgm:cxn modelId="{7802CECB-105C-4A18-9AB1-D5561F4EF9DA}" srcId="{934BCDB1-326E-4306-A14B-4ADA37EA5BE1}" destId="{1DCB45E1-007D-4F71-B681-5175F954D569}" srcOrd="1" destOrd="0" parTransId="{555693D5-9AF8-4C7A-A7A2-95719D837531}" sibTransId="{639A35B6-8D75-4A09-B5DA-7A2471C4733D}"/>
    <dgm:cxn modelId="{DEB48FE2-91B6-4A7A-B9CA-295FA1A1E22C}" type="presOf" srcId="{2958A6F5-4D54-4ADC-B291-08DE9FD60AB2}" destId="{2A80C9B3-A6A2-49EF-B1B9-A11AE697C759}" srcOrd="0" destOrd="0" presId="urn:microsoft.com/office/officeart/2005/8/layout/vList2"/>
    <dgm:cxn modelId="{EBEDEEE4-896A-48E1-B593-5822E9DAEF40}" type="presOf" srcId="{DF79DDC6-0FA1-45C3-B82B-B9742167133C}" destId="{882D99AF-266A-4579-A9A8-06F5C7F80336}" srcOrd="0" destOrd="0" presId="urn:microsoft.com/office/officeart/2005/8/layout/vList2"/>
    <dgm:cxn modelId="{BC43BBE5-CDB4-48B1-8388-CA05840DD99F}" type="presOf" srcId="{4E8B51C6-EF3D-41FA-A436-6ED01FA50F72}" destId="{9E3BB813-B04E-43A3-9F81-3C893C3DE5A7}" srcOrd="0" destOrd="0" presId="urn:microsoft.com/office/officeart/2005/8/layout/vList2"/>
    <dgm:cxn modelId="{247B60FB-8F8B-4704-9B64-0236D5EA466C}" srcId="{934BCDB1-326E-4306-A14B-4ADA37EA5BE1}" destId="{33B27AB7-B1F2-45CE-AF39-1F18FA0A87BA}" srcOrd="4" destOrd="0" parTransId="{A39B2DB8-BECB-424F-8081-783DF384261B}" sibTransId="{09D989A6-9FF5-41EE-AC24-F10A186A2E74}"/>
    <dgm:cxn modelId="{FB18F6FC-1A00-4C26-B7E0-C84EEF482CCB}" type="presParOf" srcId="{4A7CE192-7B76-4489-84C7-922C9D82FF57}" destId="{D615E8AC-493E-4E92-8527-B1B9C939D50B}" srcOrd="0" destOrd="0" presId="urn:microsoft.com/office/officeart/2005/8/layout/vList2"/>
    <dgm:cxn modelId="{099634AE-9E13-4099-8F1A-8F6537611F35}" type="presParOf" srcId="{4A7CE192-7B76-4489-84C7-922C9D82FF57}" destId="{B67A7E0C-9DA0-4E86-B9C8-5E04CDB982CE}" srcOrd="1" destOrd="0" presId="urn:microsoft.com/office/officeart/2005/8/layout/vList2"/>
    <dgm:cxn modelId="{3D8A74E3-C7F9-4C0C-AC30-07B9A2E8017D}" type="presParOf" srcId="{4A7CE192-7B76-4489-84C7-922C9D82FF57}" destId="{B40514DC-7098-43FF-A3EB-C9F8D778C1AF}" srcOrd="2" destOrd="0" presId="urn:microsoft.com/office/officeart/2005/8/layout/vList2"/>
    <dgm:cxn modelId="{58294BCA-B3ED-4D04-B404-845DACF035B8}" type="presParOf" srcId="{4A7CE192-7B76-4489-84C7-922C9D82FF57}" destId="{2EEF05E7-948B-4C3E-BE7E-9AC129CCAC85}" srcOrd="3" destOrd="0" presId="urn:microsoft.com/office/officeart/2005/8/layout/vList2"/>
    <dgm:cxn modelId="{773B7FEE-A4BF-4C7C-B242-97C183234E69}" type="presParOf" srcId="{4A7CE192-7B76-4489-84C7-922C9D82FF57}" destId="{C71A0E30-753C-4CF5-96B1-24F15E7FD5B8}" srcOrd="4" destOrd="0" presId="urn:microsoft.com/office/officeart/2005/8/layout/vList2"/>
    <dgm:cxn modelId="{905A37DF-493D-4760-B29B-47CA3A84D142}" type="presParOf" srcId="{4A7CE192-7B76-4489-84C7-922C9D82FF57}" destId="{AD6061CF-FE1E-4926-B7F2-E028A9390584}" srcOrd="5" destOrd="0" presId="urn:microsoft.com/office/officeart/2005/8/layout/vList2"/>
    <dgm:cxn modelId="{C9396FB5-1426-4199-B2AC-BFE1EC93A9C1}" type="presParOf" srcId="{4A7CE192-7B76-4489-84C7-922C9D82FF57}" destId="{CF4E22AA-CCD3-42CA-9550-DD4DC65FEA3B}" srcOrd="6" destOrd="0" presId="urn:microsoft.com/office/officeart/2005/8/layout/vList2"/>
    <dgm:cxn modelId="{8D4F5C16-B12C-448A-B5FC-9F6C66483FD4}" type="presParOf" srcId="{4A7CE192-7B76-4489-84C7-922C9D82FF57}" destId="{75E7070C-DF46-4EC1-B5A8-27E75C7DA79C}" srcOrd="7" destOrd="0" presId="urn:microsoft.com/office/officeart/2005/8/layout/vList2"/>
    <dgm:cxn modelId="{695AF20D-5F6F-4C28-88AC-87D7653C9BBE}" type="presParOf" srcId="{4A7CE192-7B76-4489-84C7-922C9D82FF57}" destId="{A4A999A6-676C-41F8-87A8-71C09EE92B0D}" srcOrd="8" destOrd="0" presId="urn:microsoft.com/office/officeart/2005/8/layout/vList2"/>
    <dgm:cxn modelId="{18C4DCD2-C67A-4337-AEFE-3355BD8D4A92}" type="presParOf" srcId="{4A7CE192-7B76-4489-84C7-922C9D82FF57}" destId="{F7D0D776-4759-45D1-8769-75A8BE680074}" srcOrd="9" destOrd="0" presId="urn:microsoft.com/office/officeart/2005/8/layout/vList2"/>
    <dgm:cxn modelId="{FE5533BE-15E0-4C89-8FC1-2B58B7D95A0D}" type="presParOf" srcId="{4A7CE192-7B76-4489-84C7-922C9D82FF57}" destId="{2A80C9B3-A6A2-49EF-B1B9-A11AE697C759}" srcOrd="10" destOrd="0" presId="urn:microsoft.com/office/officeart/2005/8/layout/vList2"/>
    <dgm:cxn modelId="{99CEDE1C-0794-486F-9988-D2E620791EC6}" type="presParOf" srcId="{4A7CE192-7B76-4489-84C7-922C9D82FF57}" destId="{C292DEFF-E633-468E-9C96-04548EEDD947}" srcOrd="11" destOrd="0" presId="urn:microsoft.com/office/officeart/2005/8/layout/vList2"/>
    <dgm:cxn modelId="{A7885B06-2198-4F71-BEEC-99F1A4D0BA39}" type="presParOf" srcId="{4A7CE192-7B76-4489-84C7-922C9D82FF57}" destId="{ECE029D8-E810-4089-B860-3477A158512A}" srcOrd="12" destOrd="0" presId="urn:microsoft.com/office/officeart/2005/8/layout/vList2"/>
    <dgm:cxn modelId="{3CA1198F-6876-4D5D-9312-E5914EA4B743}" type="presParOf" srcId="{4A7CE192-7B76-4489-84C7-922C9D82FF57}" destId="{0BDB2901-4CDB-4B59-8510-508BFAD409B7}" srcOrd="13" destOrd="0" presId="urn:microsoft.com/office/officeart/2005/8/layout/vList2"/>
    <dgm:cxn modelId="{CBC09A05-F6CB-4319-8DE9-CF56B129C241}" type="presParOf" srcId="{4A7CE192-7B76-4489-84C7-922C9D82FF57}" destId="{9E3BB813-B04E-43A3-9F81-3C893C3DE5A7}" srcOrd="14" destOrd="0" presId="urn:microsoft.com/office/officeart/2005/8/layout/vList2"/>
    <dgm:cxn modelId="{7FC9D7DB-417A-4FE3-9C25-5B542C33D25E}" type="presParOf" srcId="{4A7CE192-7B76-4489-84C7-922C9D82FF57}" destId="{CBF4CC76-613C-4707-A726-6B8CE9BAB07E}" srcOrd="15" destOrd="0" presId="urn:microsoft.com/office/officeart/2005/8/layout/vList2"/>
    <dgm:cxn modelId="{1D938A81-EDA5-4C39-B9DA-0B1959E8A359}" type="presParOf" srcId="{4A7CE192-7B76-4489-84C7-922C9D82FF57}" destId="{D8ACA85A-72DF-4142-B459-5941D50146BC}" srcOrd="16" destOrd="0" presId="urn:microsoft.com/office/officeart/2005/8/layout/vList2"/>
    <dgm:cxn modelId="{E243EC46-505B-4E71-BDF9-94744B6D362E}" type="presParOf" srcId="{4A7CE192-7B76-4489-84C7-922C9D82FF57}" destId="{F3BDEEA2-0005-4022-BCAC-EA5DBA772380}" srcOrd="17" destOrd="0" presId="urn:microsoft.com/office/officeart/2005/8/layout/vList2"/>
    <dgm:cxn modelId="{90EFD110-1C0A-40E3-A25C-27AA88B2711A}" type="presParOf" srcId="{4A7CE192-7B76-4489-84C7-922C9D82FF57}" destId="{882D99AF-266A-4579-A9A8-06F5C7F80336}" srcOrd="18" destOrd="0" presId="urn:microsoft.com/office/officeart/2005/8/layout/vList2"/>
    <dgm:cxn modelId="{16BB08C2-86C5-442B-A8DB-8BDC36583741}" type="presParOf" srcId="{4A7CE192-7B76-4489-84C7-922C9D82FF57}" destId="{095126FB-3E4B-4273-940D-A3E51CDA6C36}" srcOrd="19" destOrd="0" presId="urn:microsoft.com/office/officeart/2005/8/layout/vList2"/>
    <dgm:cxn modelId="{33AF93B0-9BFC-4E1F-84DA-1EF2C3379978}" type="presParOf" srcId="{4A7CE192-7B76-4489-84C7-922C9D82FF57}" destId="{64A4A64F-D015-4ED9-95BD-5C9CFD5B151E}" srcOrd="20" destOrd="0" presId="urn:microsoft.com/office/officeart/2005/8/layout/vList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5CEB55-B511-458F-B371-7913A3690F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6A26569-00B1-4CDE-A268-9EB8BECD6211}">
      <dgm:prSet phldrT="[Texte]" custT="1"/>
      <dgm:spPr>
        <a:solidFill>
          <a:srgbClr val="FFFFFF">
            <a:lumMod val="95000"/>
          </a:srgbClr>
        </a:solidFill>
        <a:ln w="10795" cap="flat" cmpd="sng" algn="ctr">
          <a:solidFill>
            <a:srgbClr val="FFFFFF">
              <a:hueOff val="0"/>
              <a:satOff val="0"/>
              <a:lumOff val="0"/>
              <a:alphaOff val="0"/>
            </a:srgbClr>
          </a:solidFill>
          <a:prstDash val="solid"/>
        </a:ln>
        <a:effectLst/>
      </dgm:spPr>
      <dgm:t>
        <a:bodyPr spcFirstLastPara="0" vert="horz" wrap="square" lIns="216000" tIns="38100" rIns="216000" bIns="38100" numCol="1" spcCol="1270" anchor="ctr" anchorCtr="0"/>
        <a:lstStyle/>
        <a:p>
          <a:pPr algn="l"/>
          <a:r>
            <a:rPr lang="fr-FR" sz="1000" kern="1200" dirty="0">
              <a:solidFill>
                <a:schemeClr val="tx1"/>
              </a:solidFill>
              <a:latin typeface="Century Gothic" panose="020F0302020204030204"/>
              <a:ea typeface="+mn-ea"/>
              <a:cs typeface="+mn-cs"/>
            </a:rPr>
            <a:t>Son propre </a:t>
          </a:r>
          <a:r>
            <a:rPr lang="fr-FR" sz="1000" b="1" kern="1200" dirty="0">
              <a:solidFill>
                <a:schemeClr val="tx1"/>
              </a:solidFill>
              <a:latin typeface="Century Gothic" panose="020F0302020204030204"/>
              <a:ea typeface="+mn-ea"/>
              <a:cs typeface="+mn-cs"/>
            </a:rPr>
            <a:t>ordinateur</a:t>
          </a:r>
          <a:endParaRPr lang="fr-FR" sz="1000" b="0" kern="1200" dirty="0">
            <a:solidFill>
              <a:schemeClr val="tx1"/>
            </a:solidFill>
            <a:latin typeface="+mj-lt"/>
          </a:endParaRPr>
        </a:p>
      </dgm:t>
    </dgm:pt>
    <dgm:pt modelId="{05238C29-B850-4257-A7A2-7DB2CE101F17}" type="parTrans" cxnId="{97142318-41C2-41DA-9A2B-1265D772FFE2}">
      <dgm:prSet/>
      <dgm:spPr/>
      <dgm:t>
        <a:bodyPr/>
        <a:lstStyle/>
        <a:p>
          <a:pPr algn="ctr"/>
          <a:endParaRPr lang="fr-FR" sz="1000" b="0">
            <a:solidFill>
              <a:schemeClr val="tx1"/>
            </a:solidFill>
          </a:endParaRPr>
        </a:p>
      </dgm:t>
    </dgm:pt>
    <dgm:pt modelId="{2DFCDB15-CF45-4427-8AB0-0DF55123124D}" type="sibTrans" cxnId="{97142318-41C2-41DA-9A2B-1265D772FFE2}">
      <dgm:prSet/>
      <dgm:spPr/>
      <dgm:t>
        <a:bodyPr/>
        <a:lstStyle/>
        <a:p>
          <a:pPr algn="ctr"/>
          <a:endParaRPr lang="fr-FR" sz="1000" b="0">
            <a:solidFill>
              <a:schemeClr val="tx1"/>
            </a:solidFill>
          </a:endParaRPr>
        </a:p>
      </dgm:t>
    </dgm:pt>
    <dgm:pt modelId="{4AACDC45-06B4-4EA1-90EB-89E4EDD56EDE}">
      <dgm:prSet custT="1"/>
      <dgm:spPr>
        <a:solidFill>
          <a:srgbClr val="FFFFFF">
            <a:lumMod val="95000"/>
          </a:srgbClr>
        </a:solidFill>
        <a:ln w="10795" cap="flat" cmpd="sng" algn="ctr">
          <a:solidFill>
            <a:srgbClr val="FFFFFF">
              <a:hueOff val="0"/>
              <a:satOff val="0"/>
              <a:lumOff val="0"/>
              <a:alphaOff val="0"/>
            </a:srgbClr>
          </a:solidFill>
          <a:prstDash val="solid"/>
        </a:ln>
        <a:effectLst/>
      </dgm:spPr>
      <dgm:t>
        <a:bodyPr spcFirstLastPara="0" vert="horz" wrap="square" lIns="216000" tIns="38100" rIns="216000" bIns="38100" numCol="1" spcCol="1270" anchor="ctr" anchorCtr="0"/>
        <a:lstStyle/>
        <a:p>
          <a:r>
            <a:rPr lang="fr-FR" sz="1000" b="1" dirty="0">
              <a:solidFill>
                <a:schemeClr val="tx1"/>
              </a:solidFill>
            </a:rPr>
            <a:t>Télévision</a:t>
          </a:r>
          <a:r>
            <a:rPr lang="fr-FR" sz="1000" b="0" dirty="0">
              <a:solidFill>
                <a:schemeClr val="tx1"/>
              </a:solidFill>
            </a:rPr>
            <a:t> non connectée à internet </a:t>
          </a:r>
        </a:p>
      </dgm:t>
    </dgm:pt>
    <dgm:pt modelId="{F01D98C1-8C5D-4A85-A456-6B50A11A5B54}" type="parTrans" cxnId="{64E9F8A6-C9CD-401F-87A6-566DB7C35F4E}">
      <dgm:prSet/>
      <dgm:spPr/>
      <dgm:t>
        <a:bodyPr/>
        <a:lstStyle/>
        <a:p>
          <a:endParaRPr lang="fr-FR" sz="1000" b="0">
            <a:solidFill>
              <a:schemeClr val="tx1"/>
            </a:solidFill>
          </a:endParaRPr>
        </a:p>
      </dgm:t>
    </dgm:pt>
    <dgm:pt modelId="{7D30D002-BCF6-4FC7-AEC2-479575BFF9F0}" type="sibTrans" cxnId="{64E9F8A6-C9CD-401F-87A6-566DB7C35F4E}">
      <dgm:prSet/>
      <dgm:spPr/>
      <dgm:t>
        <a:bodyPr/>
        <a:lstStyle/>
        <a:p>
          <a:endParaRPr lang="fr-FR" sz="1000" b="0">
            <a:solidFill>
              <a:schemeClr val="tx1"/>
            </a:solidFill>
          </a:endParaRPr>
        </a:p>
      </dgm:t>
    </dgm:pt>
    <dgm:pt modelId="{7BB46B11-DF4C-4A42-A9E2-B4981D2DD616}">
      <dgm:prSet custT="1"/>
      <dgm:spPr>
        <a:solidFill>
          <a:srgbClr val="FFFFFF">
            <a:lumMod val="95000"/>
          </a:srgbClr>
        </a:solidFill>
        <a:ln w="10795" cap="flat" cmpd="sng" algn="ctr">
          <a:solidFill>
            <a:srgbClr val="FFFFFF">
              <a:hueOff val="0"/>
              <a:satOff val="0"/>
              <a:lumOff val="0"/>
              <a:alphaOff val="0"/>
            </a:srgbClr>
          </a:solidFill>
          <a:prstDash val="solid"/>
        </a:ln>
        <a:effectLst/>
      </dgm:spPr>
      <dgm:t>
        <a:bodyPr spcFirstLastPara="0" vert="horz" wrap="square" lIns="216000" tIns="38100" rIns="216000" bIns="38100" numCol="1" spcCol="1270" anchor="ctr" anchorCtr="0"/>
        <a:lstStyle/>
        <a:p>
          <a:pPr marL="0" lvl="0" indent="0" algn="l" defTabSz="444500">
            <a:lnSpc>
              <a:spcPct val="90000"/>
            </a:lnSpc>
            <a:spcBef>
              <a:spcPct val="0"/>
            </a:spcBef>
            <a:spcAft>
              <a:spcPct val="35000"/>
            </a:spcAft>
            <a:buNone/>
          </a:pPr>
          <a:r>
            <a:rPr lang="fr-FR" sz="1000" b="1" kern="1200" dirty="0">
              <a:solidFill>
                <a:schemeClr val="tx1"/>
              </a:solidFill>
              <a:latin typeface="Century Gothic" panose="020F0302020204030204"/>
              <a:ea typeface="+mn-ea"/>
              <a:cs typeface="+mn-cs"/>
            </a:rPr>
            <a:t>Console de jeux </a:t>
          </a:r>
          <a:r>
            <a:rPr lang="fr-FR" sz="1000" b="0" kern="1200" dirty="0">
              <a:solidFill>
                <a:schemeClr val="tx1"/>
              </a:solidFill>
              <a:latin typeface="Century Gothic" panose="020F0302020204030204"/>
              <a:ea typeface="+mn-ea"/>
              <a:cs typeface="+mn-cs"/>
            </a:rPr>
            <a:t>non</a:t>
          </a:r>
          <a:r>
            <a:rPr lang="fr-FR" sz="1000" b="1" kern="1200" dirty="0">
              <a:solidFill>
                <a:schemeClr val="tx1"/>
              </a:solidFill>
              <a:latin typeface="Century Gothic" panose="020F0302020204030204"/>
              <a:ea typeface="+mn-ea"/>
              <a:cs typeface="+mn-cs"/>
            </a:rPr>
            <a:t> </a:t>
          </a:r>
          <a:r>
            <a:rPr lang="fr-FR" sz="1000" kern="1200" dirty="0">
              <a:solidFill>
                <a:schemeClr val="tx1"/>
              </a:solidFill>
              <a:latin typeface="Century Gothic" panose="020F0302020204030204"/>
              <a:ea typeface="+mn-ea"/>
              <a:cs typeface="+mn-cs"/>
            </a:rPr>
            <a:t>connectée à internet</a:t>
          </a:r>
          <a:endParaRPr lang="fr-FR" sz="1000" b="0" kern="1200" dirty="0">
            <a:solidFill>
              <a:schemeClr val="tx1"/>
            </a:solidFill>
            <a:latin typeface="Century Gothic" panose="020F0302020204030204"/>
            <a:ea typeface="+mn-ea"/>
            <a:cs typeface="+mn-cs"/>
          </a:endParaRPr>
        </a:p>
      </dgm:t>
    </dgm:pt>
    <dgm:pt modelId="{7A79FC47-30EE-4E48-A33A-AE96DD7ACA09}" type="parTrans" cxnId="{EC3F47A1-761F-4543-BEAB-0FD90483CF15}">
      <dgm:prSet/>
      <dgm:spPr/>
      <dgm:t>
        <a:bodyPr/>
        <a:lstStyle/>
        <a:p>
          <a:endParaRPr lang="fr-FR" sz="1000" b="0">
            <a:solidFill>
              <a:schemeClr val="tx1"/>
            </a:solidFill>
          </a:endParaRPr>
        </a:p>
      </dgm:t>
    </dgm:pt>
    <dgm:pt modelId="{6017D375-DAC2-4564-BF72-9273204EB048}" type="sibTrans" cxnId="{EC3F47A1-761F-4543-BEAB-0FD90483CF15}">
      <dgm:prSet/>
      <dgm:spPr/>
      <dgm:t>
        <a:bodyPr/>
        <a:lstStyle/>
        <a:p>
          <a:endParaRPr lang="fr-FR" sz="1000" b="0">
            <a:solidFill>
              <a:schemeClr val="tx1"/>
            </a:solidFill>
          </a:endParaRPr>
        </a:p>
      </dgm:t>
    </dgm:pt>
    <dgm:pt modelId="{112881B0-D9F9-4F15-BBC0-C4746C1A5B86}">
      <dgm:prSet custT="1"/>
      <dgm:spPr>
        <a:solidFill>
          <a:srgbClr val="F7F7F7"/>
        </a:solidFill>
        <a:ln w="10795" cap="flat" cmpd="sng" algn="ctr">
          <a:solidFill>
            <a:srgbClr val="FFFFFF">
              <a:hueOff val="0"/>
              <a:satOff val="0"/>
              <a:lumOff val="0"/>
              <a:alphaOff val="0"/>
            </a:srgbClr>
          </a:solidFill>
          <a:prstDash val="solid"/>
        </a:ln>
        <a:effectLst/>
      </dgm:spPr>
      <dgm:t>
        <a:bodyPr spcFirstLastPara="0" vert="horz" wrap="square" lIns="216000" tIns="38100" rIns="216000" bIns="38100" numCol="1" spcCol="1270" anchor="ctr" anchorCtr="0"/>
        <a:lstStyle/>
        <a:p>
          <a:pPr>
            <a:lnSpc>
              <a:spcPct val="100000"/>
            </a:lnSpc>
          </a:pPr>
          <a:r>
            <a:rPr lang="fr-FR" sz="1000" b="0" dirty="0">
              <a:solidFill>
                <a:schemeClr val="tx1"/>
              </a:solidFill>
            </a:rPr>
            <a:t>Le</a:t>
          </a:r>
          <a:r>
            <a:rPr lang="fr-FR" sz="1000" b="1" dirty="0">
              <a:solidFill>
                <a:schemeClr val="tx1"/>
              </a:solidFill>
            </a:rPr>
            <a:t> smartphone </a:t>
          </a:r>
          <a:r>
            <a:rPr lang="fr-FR" sz="1000" b="0" dirty="0">
              <a:solidFill>
                <a:schemeClr val="tx1"/>
              </a:solidFill>
            </a:rPr>
            <a:t>d’un autre membre </a:t>
          </a:r>
          <a:br>
            <a:rPr lang="fr-FR" sz="1000" b="0" dirty="0">
              <a:solidFill>
                <a:schemeClr val="tx1"/>
              </a:solidFill>
            </a:rPr>
          </a:br>
          <a:r>
            <a:rPr lang="fr-FR" sz="1000" b="0" dirty="0">
              <a:solidFill>
                <a:schemeClr val="tx1"/>
              </a:solidFill>
            </a:rPr>
            <a:t>de la famille</a:t>
          </a:r>
        </a:p>
      </dgm:t>
    </dgm:pt>
    <dgm:pt modelId="{BA4BD0B0-DD6B-4CAC-94BB-994551AB53D1}" type="parTrans" cxnId="{6DC32149-D458-4186-B42B-3A2AD6E589EA}">
      <dgm:prSet/>
      <dgm:spPr/>
      <dgm:t>
        <a:bodyPr/>
        <a:lstStyle/>
        <a:p>
          <a:endParaRPr lang="fr-FR" sz="1000" b="0">
            <a:solidFill>
              <a:schemeClr val="tx1"/>
            </a:solidFill>
          </a:endParaRPr>
        </a:p>
      </dgm:t>
    </dgm:pt>
    <dgm:pt modelId="{2D03D658-F501-4136-AD33-A7A8209E5475}" type="sibTrans" cxnId="{6DC32149-D458-4186-B42B-3A2AD6E589EA}">
      <dgm:prSet/>
      <dgm:spPr/>
      <dgm:t>
        <a:bodyPr/>
        <a:lstStyle/>
        <a:p>
          <a:endParaRPr lang="fr-FR" sz="1000" b="0">
            <a:solidFill>
              <a:schemeClr val="tx1"/>
            </a:solidFill>
          </a:endParaRPr>
        </a:p>
      </dgm:t>
    </dgm:pt>
    <dgm:pt modelId="{2DDA03AF-9A6C-4FE0-B8D4-7F9D4C5C7140}" type="pres">
      <dgm:prSet presAssocID="{9E5CEB55-B511-458F-B371-7913A3690F71}" presName="linear" presStyleCnt="0">
        <dgm:presLayoutVars>
          <dgm:animLvl val="lvl"/>
          <dgm:resizeHandles val="exact"/>
        </dgm:presLayoutVars>
      </dgm:prSet>
      <dgm:spPr/>
    </dgm:pt>
    <dgm:pt modelId="{8401A241-D6DC-4573-8A29-37766342F9F2}" type="pres">
      <dgm:prSet presAssocID="{26A26569-00B1-4CDE-A268-9EB8BECD6211}" presName="parentText" presStyleLbl="node1" presStyleIdx="0" presStyleCnt="4" custScaleX="100000" custScaleY="71368">
        <dgm:presLayoutVars>
          <dgm:chMax val="0"/>
          <dgm:bulletEnabled val="1"/>
        </dgm:presLayoutVars>
      </dgm:prSet>
      <dgm:spPr>
        <a:xfrm>
          <a:off x="0" y="288623"/>
          <a:ext cx="1960668" cy="553957"/>
        </a:xfrm>
        <a:prstGeom prst="roundRect">
          <a:avLst/>
        </a:prstGeom>
      </dgm:spPr>
    </dgm:pt>
    <dgm:pt modelId="{5107CC4A-15C5-4ED8-A908-0C37A2FC3B96}" type="pres">
      <dgm:prSet presAssocID="{2DFCDB15-CF45-4427-8AB0-0DF55123124D}" presName="spacer" presStyleCnt="0"/>
      <dgm:spPr/>
    </dgm:pt>
    <dgm:pt modelId="{892B8316-4250-4A63-8C74-D82BAA94294D}" type="pres">
      <dgm:prSet presAssocID="{4AACDC45-06B4-4EA1-90EB-89E4EDD56EDE}" presName="parentText" presStyleLbl="node1" presStyleIdx="1" presStyleCnt="4" custScaleY="71368">
        <dgm:presLayoutVars>
          <dgm:chMax val="0"/>
          <dgm:bulletEnabled val="1"/>
        </dgm:presLayoutVars>
      </dgm:prSet>
      <dgm:spPr>
        <a:xfrm>
          <a:off x="0" y="882900"/>
          <a:ext cx="1960668" cy="777538"/>
        </a:xfrm>
        <a:prstGeom prst="roundRect">
          <a:avLst/>
        </a:prstGeom>
      </dgm:spPr>
    </dgm:pt>
    <dgm:pt modelId="{8CFA8A23-05A7-4595-923B-612FAA36EDC1}" type="pres">
      <dgm:prSet presAssocID="{7D30D002-BCF6-4FC7-AEC2-479575BFF9F0}" presName="spacer" presStyleCnt="0"/>
      <dgm:spPr/>
    </dgm:pt>
    <dgm:pt modelId="{1980529D-07E2-4B66-9724-ABF9A225C7E9}" type="pres">
      <dgm:prSet presAssocID="{7BB46B11-DF4C-4A42-A9E2-B4981D2DD616}" presName="parentText" presStyleLbl="node1" presStyleIdx="2" presStyleCnt="4" custScaleY="71368">
        <dgm:presLayoutVars>
          <dgm:chMax val="0"/>
          <dgm:bulletEnabled val="1"/>
        </dgm:presLayoutVars>
      </dgm:prSet>
      <dgm:spPr>
        <a:xfrm>
          <a:off x="0" y="1699518"/>
          <a:ext cx="1960668" cy="786160"/>
        </a:xfrm>
        <a:prstGeom prst="roundRect">
          <a:avLst/>
        </a:prstGeom>
      </dgm:spPr>
    </dgm:pt>
    <dgm:pt modelId="{273573CD-7007-45AF-A08D-E19620B9141D}" type="pres">
      <dgm:prSet presAssocID="{6017D375-DAC2-4564-BF72-9273204EB048}" presName="spacer" presStyleCnt="0"/>
      <dgm:spPr/>
    </dgm:pt>
    <dgm:pt modelId="{42378B5D-9F9A-4C2C-8C2F-D4A7EFC2DB96}" type="pres">
      <dgm:prSet presAssocID="{112881B0-D9F9-4F15-BBC0-C4746C1A5B86}" presName="parentText" presStyleLbl="node1" presStyleIdx="3" presStyleCnt="4" custScaleY="71368">
        <dgm:presLayoutVars>
          <dgm:chMax val="0"/>
          <dgm:bulletEnabled val="1"/>
        </dgm:presLayoutVars>
      </dgm:prSet>
      <dgm:spPr>
        <a:xfrm>
          <a:off x="0" y="2525998"/>
          <a:ext cx="1960668" cy="786160"/>
        </a:xfrm>
        <a:prstGeom prst="roundRect">
          <a:avLst/>
        </a:prstGeom>
      </dgm:spPr>
    </dgm:pt>
  </dgm:ptLst>
  <dgm:cxnLst>
    <dgm:cxn modelId="{97142318-41C2-41DA-9A2B-1265D772FFE2}" srcId="{9E5CEB55-B511-458F-B371-7913A3690F71}" destId="{26A26569-00B1-4CDE-A268-9EB8BECD6211}" srcOrd="0" destOrd="0" parTransId="{05238C29-B850-4257-A7A2-7DB2CE101F17}" sibTransId="{2DFCDB15-CF45-4427-8AB0-0DF55123124D}"/>
    <dgm:cxn modelId="{40DF1321-78CE-4671-A16D-AF772508FCA6}" type="presOf" srcId="{4AACDC45-06B4-4EA1-90EB-89E4EDD56EDE}" destId="{892B8316-4250-4A63-8C74-D82BAA94294D}" srcOrd="0" destOrd="0" presId="urn:microsoft.com/office/officeart/2005/8/layout/vList2"/>
    <dgm:cxn modelId="{D5B80248-4665-409E-9EEE-BC37A54768F3}" type="presOf" srcId="{7BB46B11-DF4C-4A42-A9E2-B4981D2DD616}" destId="{1980529D-07E2-4B66-9724-ABF9A225C7E9}" srcOrd="0" destOrd="0" presId="urn:microsoft.com/office/officeart/2005/8/layout/vList2"/>
    <dgm:cxn modelId="{6DC32149-D458-4186-B42B-3A2AD6E589EA}" srcId="{9E5CEB55-B511-458F-B371-7913A3690F71}" destId="{112881B0-D9F9-4F15-BBC0-C4746C1A5B86}" srcOrd="3" destOrd="0" parTransId="{BA4BD0B0-DD6B-4CAC-94BB-994551AB53D1}" sibTransId="{2D03D658-F501-4136-AD33-A7A8209E5475}"/>
    <dgm:cxn modelId="{B68F0983-6541-40E9-80EB-88DB2C6F47CE}" type="presOf" srcId="{26A26569-00B1-4CDE-A268-9EB8BECD6211}" destId="{8401A241-D6DC-4573-8A29-37766342F9F2}" srcOrd="0" destOrd="0" presId="urn:microsoft.com/office/officeart/2005/8/layout/vList2"/>
    <dgm:cxn modelId="{2CBA179B-B1FD-4B8E-B10D-2055DB4E6528}" type="presOf" srcId="{112881B0-D9F9-4F15-BBC0-C4746C1A5B86}" destId="{42378B5D-9F9A-4C2C-8C2F-D4A7EFC2DB96}" srcOrd="0" destOrd="0" presId="urn:microsoft.com/office/officeart/2005/8/layout/vList2"/>
    <dgm:cxn modelId="{EC3F47A1-761F-4543-BEAB-0FD90483CF15}" srcId="{9E5CEB55-B511-458F-B371-7913A3690F71}" destId="{7BB46B11-DF4C-4A42-A9E2-B4981D2DD616}" srcOrd="2" destOrd="0" parTransId="{7A79FC47-30EE-4E48-A33A-AE96DD7ACA09}" sibTransId="{6017D375-DAC2-4564-BF72-9273204EB048}"/>
    <dgm:cxn modelId="{64E9F8A6-C9CD-401F-87A6-566DB7C35F4E}" srcId="{9E5CEB55-B511-458F-B371-7913A3690F71}" destId="{4AACDC45-06B4-4EA1-90EB-89E4EDD56EDE}" srcOrd="1" destOrd="0" parTransId="{F01D98C1-8C5D-4A85-A456-6B50A11A5B54}" sibTransId="{7D30D002-BCF6-4FC7-AEC2-479575BFF9F0}"/>
    <dgm:cxn modelId="{892E9AB0-B1A1-497C-9DFE-36E2CE3C3700}" type="presOf" srcId="{9E5CEB55-B511-458F-B371-7913A3690F71}" destId="{2DDA03AF-9A6C-4FE0-B8D4-7F9D4C5C7140}" srcOrd="0" destOrd="0" presId="urn:microsoft.com/office/officeart/2005/8/layout/vList2"/>
    <dgm:cxn modelId="{AE966A99-71BA-4265-8227-CC8839F3AF40}" type="presParOf" srcId="{2DDA03AF-9A6C-4FE0-B8D4-7F9D4C5C7140}" destId="{8401A241-D6DC-4573-8A29-37766342F9F2}" srcOrd="0" destOrd="0" presId="urn:microsoft.com/office/officeart/2005/8/layout/vList2"/>
    <dgm:cxn modelId="{48301CBD-5992-449D-A2D1-77A8713BF869}" type="presParOf" srcId="{2DDA03AF-9A6C-4FE0-B8D4-7F9D4C5C7140}" destId="{5107CC4A-15C5-4ED8-A908-0C37A2FC3B96}" srcOrd="1" destOrd="0" presId="urn:microsoft.com/office/officeart/2005/8/layout/vList2"/>
    <dgm:cxn modelId="{9FCE0F73-04C6-4C51-90E6-8912F4B42665}" type="presParOf" srcId="{2DDA03AF-9A6C-4FE0-B8D4-7F9D4C5C7140}" destId="{892B8316-4250-4A63-8C74-D82BAA94294D}" srcOrd="2" destOrd="0" presId="urn:microsoft.com/office/officeart/2005/8/layout/vList2"/>
    <dgm:cxn modelId="{A3A01DCE-A0B6-4613-A8EB-EC514A4B03D9}" type="presParOf" srcId="{2DDA03AF-9A6C-4FE0-B8D4-7F9D4C5C7140}" destId="{8CFA8A23-05A7-4595-923B-612FAA36EDC1}" srcOrd="3" destOrd="0" presId="urn:microsoft.com/office/officeart/2005/8/layout/vList2"/>
    <dgm:cxn modelId="{5583DB30-7B2A-49B0-9797-6C09F1197BD5}" type="presParOf" srcId="{2DDA03AF-9A6C-4FE0-B8D4-7F9D4C5C7140}" destId="{1980529D-07E2-4B66-9724-ABF9A225C7E9}" srcOrd="4" destOrd="0" presId="urn:microsoft.com/office/officeart/2005/8/layout/vList2"/>
    <dgm:cxn modelId="{C42A1E92-DC70-465E-B5A6-1DBDDDB3B857}" type="presParOf" srcId="{2DDA03AF-9A6C-4FE0-B8D4-7F9D4C5C7140}" destId="{273573CD-7007-45AF-A08D-E19620B9141D}" srcOrd="5" destOrd="0" presId="urn:microsoft.com/office/officeart/2005/8/layout/vList2"/>
    <dgm:cxn modelId="{7AAC2C59-E603-40FE-A7A3-A785F53BA02B}" type="presParOf" srcId="{2DDA03AF-9A6C-4FE0-B8D4-7F9D4C5C7140}" destId="{42378B5D-9F9A-4C2C-8C2F-D4A7EFC2DB96}" srcOrd="6" destOrd="0" presId="urn:microsoft.com/office/officeart/2005/8/layout/vList2"/>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34BCDB1-326E-4306-A14B-4ADA37EA5BE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BC4732F-17BF-4CA7-9188-C80D3CF05E8F}">
      <dgm:prSet phldrT="[Texte]" custT="1"/>
      <dgm:spPr>
        <a:noFill/>
        <a:ln>
          <a:noFill/>
        </a:ln>
      </dgm:spPr>
      <dgm:t>
        <a:bodyPr/>
        <a:lstStyle/>
        <a:p>
          <a:pPr algn="r"/>
          <a:r>
            <a:rPr lang="fr-FR" sz="800" b="1" dirty="0">
              <a:solidFill>
                <a:schemeClr val="tx1"/>
              </a:solidFill>
            </a:rPr>
            <a:t>Vous auriez une discussion avec </a:t>
          </a:r>
          <a:br>
            <a:rPr lang="fr-FR" sz="800" b="1" dirty="0">
              <a:solidFill>
                <a:schemeClr val="tx1"/>
              </a:solidFill>
            </a:rPr>
          </a:br>
          <a:r>
            <a:rPr lang="fr-FR" sz="800" b="1" dirty="0">
              <a:solidFill>
                <a:schemeClr val="tx1"/>
              </a:solidFill>
            </a:rPr>
            <a:t>votre enfant victime de cyberharcèlement</a:t>
          </a:r>
        </a:p>
      </dgm:t>
    </dgm:pt>
    <dgm:pt modelId="{ADA584F9-B2F0-4CBC-A061-0D8181753C6C}" type="parTrans" cxnId="{AFA7D2BA-D733-4EC3-8FB7-FDFB0077961C}">
      <dgm:prSet/>
      <dgm:spPr/>
      <dgm:t>
        <a:bodyPr/>
        <a:lstStyle/>
        <a:p>
          <a:pPr algn="r"/>
          <a:endParaRPr lang="fr-FR" sz="800">
            <a:solidFill>
              <a:schemeClr val="tx1"/>
            </a:solidFill>
          </a:endParaRPr>
        </a:p>
      </dgm:t>
    </dgm:pt>
    <dgm:pt modelId="{FEAF697E-9F6A-4728-9EDA-EC7E62D7730F}" type="sibTrans" cxnId="{AFA7D2BA-D733-4EC3-8FB7-FDFB0077961C}">
      <dgm:prSet/>
      <dgm:spPr/>
      <dgm:t>
        <a:bodyPr/>
        <a:lstStyle/>
        <a:p>
          <a:pPr algn="r"/>
          <a:endParaRPr lang="fr-FR" sz="800">
            <a:solidFill>
              <a:schemeClr val="tx1"/>
            </a:solidFill>
          </a:endParaRPr>
        </a:p>
      </dgm:t>
    </dgm:pt>
    <dgm:pt modelId="{DF79DDC6-0FA1-45C3-B82B-B9742167133C}">
      <dgm:prSet custT="1"/>
      <dgm:spPr>
        <a:noFill/>
        <a:ln>
          <a:noFill/>
        </a:ln>
      </dgm:spPr>
      <dgm:t>
        <a:bodyPr/>
        <a:lstStyle/>
        <a:p>
          <a:pPr algn="r"/>
          <a:r>
            <a:rPr lang="fr-FR" sz="800" i="1" dirty="0">
              <a:solidFill>
                <a:schemeClr val="tx1"/>
              </a:solidFill>
            </a:rPr>
            <a:t>Autre</a:t>
          </a:r>
        </a:p>
      </dgm:t>
    </dgm:pt>
    <dgm:pt modelId="{6487992A-EEEC-444F-B737-7A04DFF25BA8}" type="parTrans" cxnId="{6D5FC97C-3EAD-4D53-A005-A53FF25B9EDE}">
      <dgm:prSet/>
      <dgm:spPr/>
      <dgm:t>
        <a:bodyPr/>
        <a:lstStyle/>
        <a:p>
          <a:pPr algn="r"/>
          <a:endParaRPr lang="fr-FR" sz="800">
            <a:solidFill>
              <a:schemeClr val="tx1"/>
            </a:solidFill>
          </a:endParaRPr>
        </a:p>
      </dgm:t>
    </dgm:pt>
    <dgm:pt modelId="{7CD6FF8C-D598-4A38-93EB-BC1D7ADEAF52}" type="sibTrans" cxnId="{6D5FC97C-3EAD-4D53-A005-A53FF25B9EDE}">
      <dgm:prSet/>
      <dgm:spPr/>
      <dgm:t>
        <a:bodyPr/>
        <a:lstStyle/>
        <a:p>
          <a:pPr algn="r"/>
          <a:endParaRPr lang="fr-FR" sz="800">
            <a:solidFill>
              <a:schemeClr val="tx1"/>
            </a:solidFill>
          </a:endParaRPr>
        </a:p>
      </dgm:t>
    </dgm:pt>
    <dgm:pt modelId="{9DBB7AC9-9312-43EF-8A02-97D443DAEDF6}">
      <dgm:prSet custT="1"/>
      <dgm:spPr>
        <a:noFill/>
        <a:ln>
          <a:noFill/>
        </a:ln>
      </dgm:spPr>
      <dgm:t>
        <a:bodyPr/>
        <a:lstStyle/>
        <a:p>
          <a:pPr algn="r"/>
          <a:r>
            <a:rPr lang="fr-FR" sz="800" dirty="0">
              <a:solidFill>
                <a:schemeClr val="tx1"/>
              </a:solidFill>
            </a:rPr>
            <a:t>Vous ne sauriez pas comment réagir, </a:t>
          </a:r>
          <a:br>
            <a:rPr lang="fr-FR" sz="800" dirty="0">
              <a:solidFill>
                <a:schemeClr val="tx1"/>
              </a:solidFill>
            </a:rPr>
          </a:br>
          <a:r>
            <a:rPr lang="fr-FR" sz="800" dirty="0">
              <a:solidFill>
                <a:schemeClr val="tx1"/>
              </a:solidFill>
            </a:rPr>
            <a:t>comment en parler avec votre enfant</a:t>
          </a:r>
        </a:p>
      </dgm:t>
    </dgm:pt>
    <dgm:pt modelId="{C9B78EA4-63CA-4252-8B93-1ADF52FDD1B7}" type="parTrans" cxnId="{211D4225-796E-4292-95C4-8D55FFDB4756}">
      <dgm:prSet/>
      <dgm:spPr/>
      <dgm:t>
        <a:bodyPr/>
        <a:lstStyle/>
        <a:p>
          <a:pPr algn="r"/>
          <a:endParaRPr lang="fr-FR" sz="800">
            <a:solidFill>
              <a:schemeClr val="tx1"/>
            </a:solidFill>
          </a:endParaRPr>
        </a:p>
      </dgm:t>
    </dgm:pt>
    <dgm:pt modelId="{34D16C90-D6E3-4E83-B9A9-2BE32C0A0CF7}" type="sibTrans" cxnId="{211D4225-796E-4292-95C4-8D55FFDB4756}">
      <dgm:prSet/>
      <dgm:spPr/>
      <dgm:t>
        <a:bodyPr/>
        <a:lstStyle/>
        <a:p>
          <a:pPr algn="r"/>
          <a:endParaRPr lang="fr-FR" sz="800">
            <a:solidFill>
              <a:schemeClr val="tx1"/>
            </a:solidFill>
          </a:endParaRPr>
        </a:p>
      </dgm:t>
    </dgm:pt>
    <dgm:pt modelId="{C9AB6514-3B22-490D-88DB-E5593FA96B8E}">
      <dgm:prSet custT="1"/>
      <dgm:spPr>
        <a:noFill/>
        <a:ln>
          <a:noFill/>
        </a:ln>
      </dgm:spPr>
      <dgm:t>
        <a:bodyPr/>
        <a:lstStyle/>
        <a:p>
          <a:pPr algn="r"/>
          <a:r>
            <a:rPr lang="fr-FR" sz="800" b="0" dirty="0">
              <a:solidFill>
                <a:schemeClr val="tx1"/>
              </a:solidFill>
            </a:rPr>
            <a:t>Vous iriez déposer une plainte ou une main courante </a:t>
          </a:r>
          <a:br>
            <a:rPr lang="fr-FR" sz="800" b="0" dirty="0">
              <a:solidFill>
                <a:schemeClr val="tx1"/>
              </a:solidFill>
            </a:rPr>
          </a:br>
          <a:r>
            <a:rPr lang="fr-FR" sz="800" b="0" dirty="0">
              <a:solidFill>
                <a:schemeClr val="tx1"/>
              </a:solidFill>
            </a:rPr>
            <a:t>au commissariat ou à la gendarmerie </a:t>
          </a:r>
        </a:p>
      </dgm:t>
    </dgm:pt>
    <dgm:pt modelId="{92F271C0-29CB-48F1-8E3F-6EB66D7A9C36}" type="parTrans" cxnId="{B59CF568-E3E1-46B5-BC8C-FFAD76FBBBCD}">
      <dgm:prSet/>
      <dgm:spPr/>
      <dgm:t>
        <a:bodyPr/>
        <a:lstStyle/>
        <a:p>
          <a:endParaRPr lang="fr-FR"/>
        </a:p>
      </dgm:t>
    </dgm:pt>
    <dgm:pt modelId="{5F394267-71C9-4BAF-B5B8-86A493170724}" type="sibTrans" cxnId="{B59CF568-E3E1-46B5-BC8C-FFAD76FBBBCD}">
      <dgm:prSet/>
      <dgm:spPr/>
      <dgm:t>
        <a:bodyPr/>
        <a:lstStyle/>
        <a:p>
          <a:endParaRPr lang="fr-FR"/>
        </a:p>
      </dgm:t>
    </dgm:pt>
    <dgm:pt modelId="{58D9CCA5-14E9-45C5-8A6C-895518EE65C6}">
      <dgm:prSet custT="1"/>
      <dgm:spPr>
        <a:noFill/>
        <a:ln>
          <a:noFill/>
        </a:ln>
      </dgm:spPr>
      <dgm:t>
        <a:bodyPr/>
        <a:lstStyle/>
        <a:p>
          <a:pPr algn="r"/>
          <a:r>
            <a:rPr lang="fr-FR" sz="800" b="0" dirty="0">
              <a:solidFill>
                <a:schemeClr val="tx1"/>
              </a:solidFill>
            </a:rPr>
            <a:t>Vous demanderiez un rendez-vous avec </a:t>
          </a:r>
          <a:br>
            <a:rPr lang="fr-FR" sz="800" b="0" dirty="0">
              <a:solidFill>
                <a:schemeClr val="tx1"/>
              </a:solidFill>
            </a:rPr>
          </a:br>
          <a:r>
            <a:rPr lang="fr-FR" sz="800" b="0" dirty="0">
              <a:solidFill>
                <a:schemeClr val="tx1"/>
              </a:solidFill>
            </a:rPr>
            <a:t>l’établissement scolaire de votre enfant</a:t>
          </a:r>
        </a:p>
      </dgm:t>
    </dgm:pt>
    <dgm:pt modelId="{0BCF8F85-C939-49C5-86F4-D614A8AB1D00}" type="parTrans" cxnId="{EFA2E7B5-7075-4A34-A1D2-6C252197B841}">
      <dgm:prSet/>
      <dgm:spPr/>
      <dgm:t>
        <a:bodyPr/>
        <a:lstStyle/>
        <a:p>
          <a:endParaRPr lang="fr-FR"/>
        </a:p>
      </dgm:t>
    </dgm:pt>
    <dgm:pt modelId="{D15153EB-E358-4EBD-91A6-3F073FB48E0C}" type="sibTrans" cxnId="{EFA2E7B5-7075-4A34-A1D2-6C252197B841}">
      <dgm:prSet/>
      <dgm:spPr/>
      <dgm:t>
        <a:bodyPr/>
        <a:lstStyle/>
        <a:p>
          <a:endParaRPr lang="fr-FR"/>
        </a:p>
      </dgm:t>
    </dgm:pt>
    <dgm:pt modelId="{67A6B4B0-6BFA-4D01-A4F0-03E7C839135E}">
      <dgm:prSet custT="1"/>
      <dgm:spPr>
        <a:noFill/>
        <a:ln>
          <a:noFill/>
        </a:ln>
      </dgm:spPr>
      <dgm:t>
        <a:bodyPr/>
        <a:lstStyle/>
        <a:p>
          <a:pPr algn="r"/>
          <a:r>
            <a:rPr lang="fr-FR" sz="800" dirty="0">
              <a:solidFill>
                <a:schemeClr val="tx1"/>
              </a:solidFill>
            </a:rPr>
            <a:t>Vous appelleriez le numéro d’alerte pour signaler </a:t>
          </a:r>
          <a:br>
            <a:rPr lang="fr-FR" sz="800" dirty="0">
              <a:solidFill>
                <a:schemeClr val="tx1"/>
              </a:solidFill>
            </a:rPr>
          </a:br>
          <a:r>
            <a:rPr lang="fr-FR" sz="800" dirty="0">
              <a:solidFill>
                <a:schemeClr val="tx1"/>
              </a:solidFill>
            </a:rPr>
            <a:t>une situation de cyberharcèlement : le 3018</a:t>
          </a:r>
        </a:p>
      </dgm:t>
    </dgm:pt>
    <dgm:pt modelId="{DEEE3491-FAF6-4BED-BED7-B283C871A518}" type="parTrans" cxnId="{38D953A0-E17C-4B4D-A33D-753B43629C21}">
      <dgm:prSet/>
      <dgm:spPr/>
      <dgm:t>
        <a:bodyPr/>
        <a:lstStyle/>
        <a:p>
          <a:endParaRPr lang="fr-FR"/>
        </a:p>
      </dgm:t>
    </dgm:pt>
    <dgm:pt modelId="{961064F0-6572-46BF-AEB4-97172A4CF2C0}" type="sibTrans" cxnId="{38D953A0-E17C-4B4D-A33D-753B43629C21}">
      <dgm:prSet/>
      <dgm:spPr/>
      <dgm:t>
        <a:bodyPr/>
        <a:lstStyle/>
        <a:p>
          <a:endParaRPr lang="fr-FR"/>
        </a:p>
      </dgm:t>
    </dgm:pt>
    <dgm:pt modelId="{2FED400A-DC23-46EB-8147-A7CC1D0A1B52}">
      <dgm:prSet custT="1"/>
      <dgm:spPr>
        <a:noFill/>
        <a:ln>
          <a:noFill/>
        </a:ln>
      </dgm:spPr>
      <dgm:t>
        <a:bodyPr/>
        <a:lstStyle/>
        <a:p>
          <a:pPr algn="r"/>
          <a:r>
            <a:rPr lang="fr-FR" sz="800" dirty="0">
              <a:solidFill>
                <a:schemeClr val="tx1"/>
              </a:solidFill>
            </a:rPr>
            <a:t>Vous contacteriez (ou essayerez de contacter) les </a:t>
          </a:r>
          <a:br>
            <a:rPr lang="fr-FR" sz="800" dirty="0">
              <a:solidFill>
                <a:schemeClr val="tx1"/>
              </a:solidFill>
            </a:rPr>
          </a:br>
          <a:r>
            <a:rPr lang="fr-FR" sz="800" dirty="0">
              <a:solidFill>
                <a:schemeClr val="tx1"/>
              </a:solidFill>
            </a:rPr>
            <a:t>parents des enfants harcelant votre enfant</a:t>
          </a:r>
        </a:p>
      </dgm:t>
    </dgm:pt>
    <dgm:pt modelId="{D0F1AF01-D508-455B-B8B9-328AE2A8E7C8}" type="parTrans" cxnId="{861CF6BD-DE92-4003-8479-D9DE296D5354}">
      <dgm:prSet/>
      <dgm:spPr/>
      <dgm:t>
        <a:bodyPr/>
        <a:lstStyle/>
        <a:p>
          <a:endParaRPr lang="fr-FR"/>
        </a:p>
      </dgm:t>
    </dgm:pt>
    <dgm:pt modelId="{0C542A72-B1C2-4FF8-B26C-C023E8503EF5}" type="sibTrans" cxnId="{861CF6BD-DE92-4003-8479-D9DE296D5354}">
      <dgm:prSet/>
      <dgm:spPr/>
      <dgm:t>
        <a:bodyPr/>
        <a:lstStyle/>
        <a:p>
          <a:endParaRPr lang="fr-FR"/>
        </a:p>
      </dgm:t>
    </dgm:pt>
    <dgm:pt modelId="{A209B1CA-ACD2-429C-AE0D-64BF3073FCF1}">
      <dgm:prSet custT="1"/>
      <dgm:spPr>
        <a:noFill/>
        <a:ln>
          <a:noFill/>
        </a:ln>
      </dgm:spPr>
      <dgm:t>
        <a:bodyPr/>
        <a:lstStyle/>
        <a:p>
          <a:pPr algn="r"/>
          <a:r>
            <a:rPr lang="fr-FR" sz="800" dirty="0">
              <a:solidFill>
                <a:schemeClr val="tx1"/>
              </a:solidFill>
            </a:rPr>
            <a:t>Vous proposeriez à votre enfant d’en discuter </a:t>
          </a:r>
          <a:br>
            <a:rPr lang="fr-FR" sz="800" dirty="0">
              <a:solidFill>
                <a:schemeClr val="tx1"/>
              </a:solidFill>
            </a:rPr>
          </a:br>
          <a:r>
            <a:rPr lang="fr-FR" sz="800" dirty="0">
              <a:solidFill>
                <a:schemeClr val="tx1"/>
              </a:solidFill>
            </a:rPr>
            <a:t>avec un professionnel de santé </a:t>
          </a:r>
        </a:p>
      </dgm:t>
    </dgm:pt>
    <dgm:pt modelId="{C34E2568-310D-444C-A817-A26585943A56}" type="parTrans" cxnId="{345979AB-8A2A-4D89-9C97-7936C7059A8D}">
      <dgm:prSet/>
      <dgm:spPr/>
      <dgm:t>
        <a:bodyPr/>
        <a:lstStyle/>
        <a:p>
          <a:endParaRPr lang="fr-FR"/>
        </a:p>
      </dgm:t>
    </dgm:pt>
    <dgm:pt modelId="{34E5DFC0-8BAF-49F0-8BD5-45EF61C250C7}" type="sibTrans" cxnId="{345979AB-8A2A-4D89-9C97-7936C7059A8D}">
      <dgm:prSet/>
      <dgm:spPr/>
      <dgm:t>
        <a:bodyPr/>
        <a:lstStyle/>
        <a:p>
          <a:endParaRPr lang="fr-FR"/>
        </a:p>
      </dgm:t>
    </dgm:pt>
    <dgm:pt modelId="{1D879705-95E9-4310-8A38-57CBBDD01249}">
      <dgm:prSet custT="1"/>
      <dgm:spPr>
        <a:noFill/>
        <a:ln>
          <a:noFill/>
        </a:ln>
      </dgm:spPr>
      <dgm:t>
        <a:bodyPr/>
        <a:lstStyle/>
        <a:p>
          <a:pPr algn="r"/>
          <a:r>
            <a:rPr lang="fr-FR" sz="800" dirty="0">
              <a:solidFill>
                <a:schemeClr val="tx1"/>
              </a:solidFill>
            </a:rPr>
            <a:t>Vous demanderiez un rendez-vous au rectorat/académie </a:t>
          </a:r>
          <a:br>
            <a:rPr lang="fr-FR" sz="800" dirty="0">
              <a:solidFill>
                <a:schemeClr val="tx1"/>
              </a:solidFill>
            </a:rPr>
          </a:br>
          <a:r>
            <a:rPr lang="fr-FR" sz="800" dirty="0">
              <a:solidFill>
                <a:schemeClr val="tx1"/>
              </a:solidFill>
            </a:rPr>
            <a:t>dont dépend l’établissement scolaire de votre enfant </a:t>
          </a:r>
        </a:p>
      </dgm:t>
    </dgm:pt>
    <dgm:pt modelId="{ADD8FD6A-0C79-44CB-A106-BAA5EF4ACD12}" type="parTrans" cxnId="{179C82CE-760E-43EF-8232-B998710B961F}">
      <dgm:prSet/>
      <dgm:spPr/>
      <dgm:t>
        <a:bodyPr/>
        <a:lstStyle/>
        <a:p>
          <a:endParaRPr lang="fr-FR"/>
        </a:p>
      </dgm:t>
    </dgm:pt>
    <dgm:pt modelId="{A9CD07C1-3CC0-4B68-9819-26944381B7EB}" type="sibTrans" cxnId="{179C82CE-760E-43EF-8232-B998710B961F}">
      <dgm:prSet/>
      <dgm:spPr/>
      <dgm:t>
        <a:bodyPr/>
        <a:lstStyle/>
        <a:p>
          <a:endParaRPr lang="fr-FR"/>
        </a:p>
      </dgm:t>
    </dgm:pt>
    <dgm:pt modelId="{E873A9A2-9BBC-4325-95AC-E0297E0FCC36}">
      <dgm:prSet custT="1"/>
      <dgm:spPr>
        <a:noFill/>
        <a:ln>
          <a:noFill/>
        </a:ln>
      </dgm:spPr>
      <dgm:t>
        <a:bodyPr/>
        <a:lstStyle/>
        <a:p>
          <a:pPr algn="r"/>
          <a:r>
            <a:rPr lang="fr-FR" sz="800" dirty="0">
              <a:solidFill>
                <a:schemeClr val="tx1"/>
              </a:solidFill>
            </a:rPr>
            <a:t>Vous proposeriez à votre enfant d’en discuter </a:t>
          </a:r>
          <a:br>
            <a:rPr lang="fr-FR" sz="800" dirty="0">
              <a:solidFill>
                <a:schemeClr val="tx1"/>
              </a:solidFill>
            </a:rPr>
          </a:br>
          <a:r>
            <a:rPr lang="fr-FR" sz="800" dirty="0">
              <a:solidFill>
                <a:schemeClr val="tx1"/>
              </a:solidFill>
            </a:rPr>
            <a:t>avec un adulte de confiance </a:t>
          </a:r>
        </a:p>
      </dgm:t>
    </dgm:pt>
    <dgm:pt modelId="{26E01647-0C1E-44E6-9026-F17DCBD5C590}" type="parTrans" cxnId="{0CC24BED-51C8-4BF8-A81B-BBC0FF47031C}">
      <dgm:prSet/>
      <dgm:spPr/>
      <dgm:t>
        <a:bodyPr/>
        <a:lstStyle/>
        <a:p>
          <a:endParaRPr lang="fr-FR"/>
        </a:p>
      </dgm:t>
    </dgm:pt>
    <dgm:pt modelId="{2133EC02-9FA5-4266-B057-C23D31197AF3}" type="sibTrans" cxnId="{0CC24BED-51C8-4BF8-A81B-BBC0FF47031C}">
      <dgm:prSet/>
      <dgm:spPr/>
      <dgm:t>
        <a:bodyPr/>
        <a:lstStyle/>
        <a:p>
          <a:endParaRPr lang="fr-FR"/>
        </a:p>
      </dgm:t>
    </dgm:pt>
    <dgm:pt modelId="{61C92A99-5595-4C4B-A1F1-D8747325FD4C}">
      <dgm:prSet custT="1"/>
      <dgm:spPr>
        <a:noFill/>
        <a:ln>
          <a:noFill/>
        </a:ln>
      </dgm:spPr>
      <dgm:t>
        <a:bodyPr/>
        <a:lstStyle/>
        <a:p>
          <a:pPr algn="r"/>
          <a:r>
            <a:rPr lang="fr-FR" sz="800" dirty="0">
              <a:solidFill>
                <a:schemeClr val="tx1"/>
              </a:solidFill>
            </a:rPr>
            <a:t>Vous chercheriez des ressources éducatives </a:t>
          </a:r>
          <a:br>
            <a:rPr lang="fr-FR" sz="800" dirty="0">
              <a:solidFill>
                <a:schemeClr val="tx1"/>
              </a:solidFill>
            </a:rPr>
          </a:br>
          <a:r>
            <a:rPr lang="fr-FR" sz="800" dirty="0">
              <a:solidFill>
                <a:schemeClr val="tx1"/>
              </a:solidFill>
            </a:rPr>
            <a:t>pour accompagner au mieux votre enfant </a:t>
          </a:r>
        </a:p>
      </dgm:t>
    </dgm:pt>
    <dgm:pt modelId="{61300428-CD68-43A8-8195-D157292D3A01}" type="parTrans" cxnId="{72ED974D-1376-4076-98B7-DE9FDC395D6F}">
      <dgm:prSet/>
      <dgm:spPr/>
      <dgm:t>
        <a:bodyPr/>
        <a:lstStyle/>
        <a:p>
          <a:endParaRPr lang="fr-FR"/>
        </a:p>
      </dgm:t>
    </dgm:pt>
    <dgm:pt modelId="{667C0322-D4E9-42B9-913B-A4FD3CA23F23}" type="sibTrans" cxnId="{72ED974D-1376-4076-98B7-DE9FDC395D6F}">
      <dgm:prSet/>
      <dgm:spPr/>
      <dgm:t>
        <a:bodyPr/>
        <a:lstStyle/>
        <a:p>
          <a:endParaRPr lang="fr-FR"/>
        </a:p>
      </dgm:t>
    </dgm:pt>
    <dgm:pt modelId="{4A7CE192-7B76-4489-84C7-922C9D82FF57}" type="pres">
      <dgm:prSet presAssocID="{934BCDB1-326E-4306-A14B-4ADA37EA5BE1}" presName="linear" presStyleCnt="0">
        <dgm:presLayoutVars>
          <dgm:animLvl val="lvl"/>
          <dgm:resizeHandles val="exact"/>
        </dgm:presLayoutVars>
      </dgm:prSet>
      <dgm:spPr/>
    </dgm:pt>
    <dgm:pt modelId="{D615E8AC-493E-4E92-8527-B1B9C939D50B}" type="pres">
      <dgm:prSet presAssocID="{1BC4732F-17BF-4CA7-9188-C80D3CF05E8F}" presName="parentText" presStyleLbl="node1" presStyleIdx="0" presStyleCnt="11">
        <dgm:presLayoutVars>
          <dgm:chMax val="0"/>
          <dgm:bulletEnabled val="1"/>
        </dgm:presLayoutVars>
      </dgm:prSet>
      <dgm:spPr/>
    </dgm:pt>
    <dgm:pt modelId="{B67A7E0C-9DA0-4E86-B9C8-5E04CDB982CE}" type="pres">
      <dgm:prSet presAssocID="{FEAF697E-9F6A-4728-9EDA-EC7E62D7730F}" presName="spacer" presStyleCnt="0"/>
      <dgm:spPr/>
    </dgm:pt>
    <dgm:pt modelId="{51C99016-1BE2-475A-AF8A-B5DD9851B8CE}" type="pres">
      <dgm:prSet presAssocID="{C9AB6514-3B22-490D-88DB-E5593FA96B8E}" presName="parentText" presStyleLbl="node1" presStyleIdx="1" presStyleCnt="11">
        <dgm:presLayoutVars>
          <dgm:chMax val="0"/>
          <dgm:bulletEnabled val="1"/>
        </dgm:presLayoutVars>
      </dgm:prSet>
      <dgm:spPr/>
    </dgm:pt>
    <dgm:pt modelId="{EB6C90FD-48C8-4D3B-9583-10FC27EA4979}" type="pres">
      <dgm:prSet presAssocID="{5F394267-71C9-4BAF-B5B8-86A493170724}" presName="spacer" presStyleCnt="0"/>
      <dgm:spPr/>
    </dgm:pt>
    <dgm:pt modelId="{F47CEDD1-C46A-489D-BCAA-41471B3CCE9E}" type="pres">
      <dgm:prSet presAssocID="{58D9CCA5-14E9-45C5-8A6C-895518EE65C6}" presName="parentText" presStyleLbl="node1" presStyleIdx="2" presStyleCnt="11">
        <dgm:presLayoutVars>
          <dgm:chMax val="0"/>
          <dgm:bulletEnabled val="1"/>
        </dgm:presLayoutVars>
      </dgm:prSet>
      <dgm:spPr/>
    </dgm:pt>
    <dgm:pt modelId="{A39C4BC0-0BC5-4730-B9B7-6A492A1D48D8}" type="pres">
      <dgm:prSet presAssocID="{D15153EB-E358-4EBD-91A6-3F073FB48E0C}" presName="spacer" presStyleCnt="0"/>
      <dgm:spPr/>
    </dgm:pt>
    <dgm:pt modelId="{3AD29ED9-97F5-4688-B4FC-9ABBE919F6E7}" type="pres">
      <dgm:prSet presAssocID="{67A6B4B0-6BFA-4D01-A4F0-03E7C839135E}" presName="parentText" presStyleLbl="node1" presStyleIdx="3" presStyleCnt="11">
        <dgm:presLayoutVars>
          <dgm:chMax val="0"/>
          <dgm:bulletEnabled val="1"/>
        </dgm:presLayoutVars>
      </dgm:prSet>
      <dgm:spPr/>
    </dgm:pt>
    <dgm:pt modelId="{1FFAFEBA-F451-4B76-AD3F-512C86A94037}" type="pres">
      <dgm:prSet presAssocID="{961064F0-6572-46BF-AEB4-97172A4CF2C0}" presName="spacer" presStyleCnt="0"/>
      <dgm:spPr/>
    </dgm:pt>
    <dgm:pt modelId="{B06B597C-38DE-4ACF-A505-6A4CAD0923EB}" type="pres">
      <dgm:prSet presAssocID="{2FED400A-DC23-46EB-8147-A7CC1D0A1B52}" presName="parentText" presStyleLbl="node1" presStyleIdx="4" presStyleCnt="11">
        <dgm:presLayoutVars>
          <dgm:chMax val="0"/>
          <dgm:bulletEnabled val="1"/>
        </dgm:presLayoutVars>
      </dgm:prSet>
      <dgm:spPr/>
    </dgm:pt>
    <dgm:pt modelId="{BA4C9298-FDA4-4E5A-B943-E771F983A014}" type="pres">
      <dgm:prSet presAssocID="{0C542A72-B1C2-4FF8-B26C-C023E8503EF5}" presName="spacer" presStyleCnt="0"/>
      <dgm:spPr/>
    </dgm:pt>
    <dgm:pt modelId="{7E77BC56-D243-4497-805E-C9A89DCCF0DB}" type="pres">
      <dgm:prSet presAssocID="{A209B1CA-ACD2-429C-AE0D-64BF3073FCF1}" presName="parentText" presStyleLbl="node1" presStyleIdx="5" presStyleCnt="11">
        <dgm:presLayoutVars>
          <dgm:chMax val="0"/>
          <dgm:bulletEnabled val="1"/>
        </dgm:presLayoutVars>
      </dgm:prSet>
      <dgm:spPr/>
    </dgm:pt>
    <dgm:pt modelId="{20AB25D7-1CFC-4CE7-AB9E-873FBDB615C4}" type="pres">
      <dgm:prSet presAssocID="{34E5DFC0-8BAF-49F0-8BD5-45EF61C250C7}" presName="spacer" presStyleCnt="0"/>
      <dgm:spPr/>
    </dgm:pt>
    <dgm:pt modelId="{08E5B26D-4312-48D9-85D0-85056B111F20}" type="pres">
      <dgm:prSet presAssocID="{1D879705-95E9-4310-8A38-57CBBDD01249}" presName="parentText" presStyleLbl="node1" presStyleIdx="6" presStyleCnt="11">
        <dgm:presLayoutVars>
          <dgm:chMax val="0"/>
          <dgm:bulletEnabled val="1"/>
        </dgm:presLayoutVars>
      </dgm:prSet>
      <dgm:spPr/>
    </dgm:pt>
    <dgm:pt modelId="{990051CA-FC42-4A3D-9EFC-5086A39F6514}" type="pres">
      <dgm:prSet presAssocID="{A9CD07C1-3CC0-4B68-9819-26944381B7EB}" presName="spacer" presStyleCnt="0"/>
      <dgm:spPr/>
    </dgm:pt>
    <dgm:pt modelId="{431068FD-3259-4910-852F-5B5B3B66B90D}" type="pres">
      <dgm:prSet presAssocID="{E873A9A2-9BBC-4325-95AC-E0297E0FCC36}" presName="parentText" presStyleLbl="node1" presStyleIdx="7" presStyleCnt="11">
        <dgm:presLayoutVars>
          <dgm:chMax val="0"/>
          <dgm:bulletEnabled val="1"/>
        </dgm:presLayoutVars>
      </dgm:prSet>
      <dgm:spPr/>
    </dgm:pt>
    <dgm:pt modelId="{84E47BD8-E947-44C9-A860-7A2A223566A5}" type="pres">
      <dgm:prSet presAssocID="{2133EC02-9FA5-4266-B057-C23D31197AF3}" presName="spacer" presStyleCnt="0"/>
      <dgm:spPr/>
    </dgm:pt>
    <dgm:pt modelId="{DAADFE62-8210-45F0-834D-BB94044650B9}" type="pres">
      <dgm:prSet presAssocID="{61C92A99-5595-4C4B-A1F1-D8747325FD4C}" presName="parentText" presStyleLbl="node1" presStyleIdx="8" presStyleCnt="11">
        <dgm:presLayoutVars>
          <dgm:chMax val="0"/>
          <dgm:bulletEnabled val="1"/>
        </dgm:presLayoutVars>
      </dgm:prSet>
      <dgm:spPr/>
    </dgm:pt>
    <dgm:pt modelId="{1E7D6548-278D-403F-BF2C-FA15CD5C32E4}" type="pres">
      <dgm:prSet presAssocID="{667C0322-D4E9-42B9-913B-A4FD3CA23F23}" presName="spacer" presStyleCnt="0"/>
      <dgm:spPr/>
    </dgm:pt>
    <dgm:pt modelId="{882D99AF-266A-4579-A9A8-06F5C7F80336}" type="pres">
      <dgm:prSet presAssocID="{DF79DDC6-0FA1-45C3-B82B-B9742167133C}" presName="parentText" presStyleLbl="node1" presStyleIdx="9" presStyleCnt="11">
        <dgm:presLayoutVars>
          <dgm:chMax val="0"/>
          <dgm:bulletEnabled val="1"/>
        </dgm:presLayoutVars>
      </dgm:prSet>
      <dgm:spPr/>
    </dgm:pt>
    <dgm:pt modelId="{095126FB-3E4B-4273-940D-A3E51CDA6C36}" type="pres">
      <dgm:prSet presAssocID="{7CD6FF8C-D598-4A38-93EB-BC1D7ADEAF52}" presName="spacer" presStyleCnt="0"/>
      <dgm:spPr/>
    </dgm:pt>
    <dgm:pt modelId="{64A4A64F-D015-4ED9-95BD-5C9CFD5B151E}" type="pres">
      <dgm:prSet presAssocID="{9DBB7AC9-9312-43EF-8A02-97D443DAEDF6}" presName="parentText" presStyleLbl="node1" presStyleIdx="10" presStyleCnt="11">
        <dgm:presLayoutVars>
          <dgm:chMax val="0"/>
          <dgm:bulletEnabled val="1"/>
        </dgm:presLayoutVars>
      </dgm:prSet>
      <dgm:spPr/>
    </dgm:pt>
  </dgm:ptLst>
  <dgm:cxnLst>
    <dgm:cxn modelId="{78612C02-AF25-4FB4-9AF2-2F2C3426E57F}" type="presOf" srcId="{934BCDB1-326E-4306-A14B-4ADA37EA5BE1}" destId="{4A7CE192-7B76-4489-84C7-922C9D82FF57}" srcOrd="0" destOrd="0" presId="urn:microsoft.com/office/officeart/2005/8/layout/vList2"/>
    <dgm:cxn modelId="{211D4225-796E-4292-95C4-8D55FFDB4756}" srcId="{934BCDB1-326E-4306-A14B-4ADA37EA5BE1}" destId="{9DBB7AC9-9312-43EF-8A02-97D443DAEDF6}" srcOrd="10" destOrd="0" parTransId="{C9B78EA4-63CA-4252-8B93-1ADF52FDD1B7}" sibTransId="{34D16C90-D6E3-4E83-B9A9-2BE32C0A0CF7}"/>
    <dgm:cxn modelId="{C70DDD3F-B3DA-4875-8CF5-A1D1D6576287}" type="presOf" srcId="{9DBB7AC9-9312-43EF-8A02-97D443DAEDF6}" destId="{64A4A64F-D015-4ED9-95BD-5C9CFD5B151E}" srcOrd="0" destOrd="0" presId="urn:microsoft.com/office/officeart/2005/8/layout/vList2"/>
    <dgm:cxn modelId="{3B4B8F68-E26C-430F-AA8C-6F1299D7E355}" type="presOf" srcId="{1BC4732F-17BF-4CA7-9188-C80D3CF05E8F}" destId="{D615E8AC-493E-4E92-8527-B1B9C939D50B}" srcOrd="0" destOrd="0" presId="urn:microsoft.com/office/officeart/2005/8/layout/vList2"/>
    <dgm:cxn modelId="{B59CF568-E3E1-46B5-BC8C-FFAD76FBBBCD}" srcId="{934BCDB1-326E-4306-A14B-4ADA37EA5BE1}" destId="{C9AB6514-3B22-490D-88DB-E5593FA96B8E}" srcOrd="1" destOrd="0" parTransId="{92F271C0-29CB-48F1-8E3F-6EB66D7A9C36}" sibTransId="{5F394267-71C9-4BAF-B5B8-86A493170724}"/>
    <dgm:cxn modelId="{72ED974D-1376-4076-98B7-DE9FDC395D6F}" srcId="{934BCDB1-326E-4306-A14B-4ADA37EA5BE1}" destId="{61C92A99-5595-4C4B-A1F1-D8747325FD4C}" srcOrd="8" destOrd="0" parTransId="{61300428-CD68-43A8-8195-D157292D3A01}" sibTransId="{667C0322-D4E9-42B9-913B-A4FD3CA23F23}"/>
    <dgm:cxn modelId="{F9BE076E-1CC2-404C-8BF7-7FA4A3284C83}" type="presOf" srcId="{61C92A99-5595-4C4B-A1F1-D8747325FD4C}" destId="{DAADFE62-8210-45F0-834D-BB94044650B9}" srcOrd="0" destOrd="0" presId="urn:microsoft.com/office/officeart/2005/8/layout/vList2"/>
    <dgm:cxn modelId="{6D5FC97C-3EAD-4D53-A005-A53FF25B9EDE}" srcId="{934BCDB1-326E-4306-A14B-4ADA37EA5BE1}" destId="{DF79DDC6-0FA1-45C3-B82B-B9742167133C}" srcOrd="9" destOrd="0" parTransId="{6487992A-EEEC-444F-B737-7A04DFF25BA8}" sibTransId="{7CD6FF8C-D598-4A38-93EB-BC1D7ADEAF52}"/>
    <dgm:cxn modelId="{24691F83-4183-4FC7-96D4-0917A1123D14}" type="presOf" srcId="{C9AB6514-3B22-490D-88DB-E5593FA96B8E}" destId="{51C99016-1BE2-475A-AF8A-B5DD9851B8CE}" srcOrd="0" destOrd="0" presId="urn:microsoft.com/office/officeart/2005/8/layout/vList2"/>
    <dgm:cxn modelId="{C90F5E88-40ED-4AC9-9053-9F9EEB466667}" type="presOf" srcId="{2FED400A-DC23-46EB-8147-A7CC1D0A1B52}" destId="{B06B597C-38DE-4ACF-A505-6A4CAD0923EB}" srcOrd="0" destOrd="0" presId="urn:microsoft.com/office/officeart/2005/8/layout/vList2"/>
    <dgm:cxn modelId="{84F29796-34A5-4646-97B9-DB3A87FF3E41}" type="presOf" srcId="{A209B1CA-ACD2-429C-AE0D-64BF3073FCF1}" destId="{7E77BC56-D243-4497-805E-C9A89DCCF0DB}" srcOrd="0" destOrd="0" presId="urn:microsoft.com/office/officeart/2005/8/layout/vList2"/>
    <dgm:cxn modelId="{38D953A0-E17C-4B4D-A33D-753B43629C21}" srcId="{934BCDB1-326E-4306-A14B-4ADA37EA5BE1}" destId="{67A6B4B0-6BFA-4D01-A4F0-03E7C839135E}" srcOrd="3" destOrd="0" parTransId="{DEEE3491-FAF6-4BED-BED7-B283C871A518}" sibTransId="{961064F0-6572-46BF-AEB4-97172A4CF2C0}"/>
    <dgm:cxn modelId="{5EDEB9A9-108F-4569-8DC5-5664AA75DBAF}" type="presOf" srcId="{1D879705-95E9-4310-8A38-57CBBDD01249}" destId="{08E5B26D-4312-48D9-85D0-85056B111F20}" srcOrd="0" destOrd="0" presId="urn:microsoft.com/office/officeart/2005/8/layout/vList2"/>
    <dgm:cxn modelId="{345979AB-8A2A-4D89-9C97-7936C7059A8D}" srcId="{934BCDB1-326E-4306-A14B-4ADA37EA5BE1}" destId="{A209B1CA-ACD2-429C-AE0D-64BF3073FCF1}" srcOrd="5" destOrd="0" parTransId="{C34E2568-310D-444C-A817-A26585943A56}" sibTransId="{34E5DFC0-8BAF-49F0-8BD5-45EF61C250C7}"/>
    <dgm:cxn modelId="{E05055AE-5A2B-480D-9D47-95F4873C4087}" type="presOf" srcId="{E873A9A2-9BBC-4325-95AC-E0297E0FCC36}" destId="{431068FD-3259-4910-852F-5B5B3B66B90D}" srcOrd="0" destOrd="0" presId="urn:microsoft.com/office/officeart/2005/8/layout/vList2"/>
    <dgm:cxn modelId="{EFA2E7B5-7075-4A34-A1D2-6C252197B841}" srcId="{934BCDB1-326E-4306-A14B-4ADA37EA5BE1}" destId="{58D9CCA5-14E9-45C5-8A6C-895518EE65C6}" srcOrd="2" destOrd="0" parTransId="{0BCF8F85-C939-49C5-86F4-D614A8AB1D00}" sibTransId="{D15153EB-E358-4EBD-91A6-3F073FB48E0C}"/>
    <dgm:cxn modelId="{AFA7D2BA-D733-4EC3-8FB7-FDFB0077961C}" srcId="{934BCDB1-326E-4306-A14B-4ADA37EA5BE1}" destId="{1BC4732F-17BF-4CA7-9188-C80D3CF05E8F}" srcOrd="0" destOrd="0" parTransId="{ADA584F9-B2F0-4CBC-A061-0D8181753C6C}" sibTransId="{FEAF697E-9F6A-4728-9EDA-EC7E62D7730F}"/>
    <dgm:cxn modelId="{861CF6BD-DE92-4003-8479-D9DE296D5354}" srcId="{934BCDB1-326E-4306-A14B-4ADA37EA5BE1}" destId="{2FED400A-DC23-46EB-8147-A7CC1D0A1B52}" srcOrd="4" destOrd="0" parTransId="{D0F1AF01-D508-455B-B8B9-328AE2A8E7C8}" sibTransId="{0C542A72-B1C2-4FF8-B26C-C023E8503EF5}"/>
    <dgm:cxn modelId="{C138A0C5-A9EC-4783-A8E5-AA655A09D37B}" type="presOf" srcId="{67A6B4B0-6BFA-4D01-A4F0-03E7C839135E}" destId="{3AD29ED9-97F5-4688-B4FC-9ABBE919F6E7}" srcOrd="0" destOrd="0" presId="urn:microsoft.com/office/officeart/2005/8/layout/vList2"/>
    <dgm:cxn modelId="{5630C1C8-7915-4DAA-8D3C-36E19A8175AE}" type="presOf" srcId="{58D9CCA5-14E9-45C5-8A6C-895518EE65C6}" destId="{F47CEDD1-C46A-489D-BCAA-41471B3CCE9E}" srcOrd="0" destOrd="0" presId="urn:microsoft.com/office/officeart/2005/8/layout/vList2"/>
    <dgm:cxn modelId="{179C82CE-760E-43EF-8232-B998710B961F}" srcId="{934BCDB1-326E-4306-A14B-4ADA37EA5BE1}" destId="{1D879705-95E9-4310-8A38-57CBBDD01249}" srcOrd="6" destOrd="0" parTransId="{ADD8FD6A-0C79-44CB-A106-BAA5EF4ACD12}" sibTransId="{A9CD07C1-3CC0-4B68-9819-26944381B7EB}"/>
    <dgm:cxn modelId="{EBEDEEE4-896A-48E1-B593-5822E9DAEF40}" type="presOf" srcId="{DF79DDC6-0FA1-45C3-B82B-B9742167133C}" destId="{882D99AF-266A-4579-A9A8-06F5C7F80336}" srcOrd="0" destOrd="0" presId="urn:microsoft.com/office/officeart/2005/8/layout/vList2"/>
    <dgm:cxn modelId="{0CC24BED-51C8-4BF8-A81B-BBC0FF47031C}" srcId="{934BCDB1-326E-4306-A14B-4ADA37EA5BE1}" destId="{E873A9A2-9BBC-4325-95AC-E0297E0FCC36}" srcOrd="7" destOrd="0" parTransId="{26E01647-0C1E-44E6-9026-F17DCBD5C590}" sibTransId="{2133EC02-9FA5-4266-B057-C23D31197AF3}"/>
    <dgm:cxn modelId="{FB18F6FC-1A00-4C26-B7E0-C84EEF482CCB}" type="presParOf" srcId="{4A7CE192-7B76-4489-84C7-922C9D82FF57}" destId="{D615E8AC-493E-4E92-8527-B1B9C939D50B}" srcOrd="0" destOrd="0" presId="urn:microsoft.com/office/officeart/2005/8/layout/vList2"/>
    <dgm:cxn modelId="{099634AE-9E13-4099-8F1A-8F6537611F35}" type="presParOf" srcId="{4A7CE192-7B76-4489-84C7-922C9D82FF57}" destId="{B67A7E0C-9DA0-4E86-B9C8-5E04CDB982CE}" srcOrd="1" destOrd="0" presId="urn:microsoft.com/office/officeart/2005/8/layout/vList2"/>
    <dgm:cxn modelId="{ED51ED62-3FD0-452F-A8B3-CFFE519E08A3}" type="presParOf" srcId="{4A7CE192-7B76-4489-84C7-922C9D82FF57}" destId="{51C99016-1BE2-475A-AF8A-B5DD9851B8CE}" srcOrd="2" destOrd="0" presId="urn:microsoft.com/office/officeart/2005/8/layout/vList2"/>
    <dgm:cxn modelId="{B5C475E2-DE39-4BB6-9F7E-FF5310F68FA0}" type="presParOf" srcId="{4A7CE192-7B76-4489-84C7-922C9D82FF57}" destId="{EB6C90FD-48C8-4D3B-9583-10FC27EA4979}" srcOrd="3" destOrd="0" presId="urn:microsoft.com/office/officeart/2005/8/layout/vList2"/>
    <dgm:cxn modelId="{C2D0C2EC-58B5-44E5-B3BC-9678F3AF2B4B}" type="presParOf" srcId="{4A7CE192-7B76-4489-84C7-922C9D82FF57}" destId="{F47CEDD1-C46A-489D-BCAA-41471B3CCE9E}" srcOrd="4" destOrd="0" presId="urn:microsoft.com/office/officeart/2005/8/layout/vList2"/>
    <dgm:cxn modelId="{1333C6AF-C431-4AAC-BBD8-A0A0CD4B9525}" type="presParOf" srcId="{4A7CE192-7B76-4489-84C7-922C9D82FF57}" destId="{A39C4BC0-0BC5-4730-B9B7-6A492A1D48D8}" srcOrd="5" destOrd="0" presId="urn:microsoft.com/office/officeart/2005/8/layout/vList2"/>
    <dgm:cxn modelId="{CDD268BA-8AA9-4CCE-A732-62959645D373}" type="presParOf" srcId="{4A7CE192-7B76-4489-84C7-922C9D82FF57}" destId="{3AD29ED9-97F5-4688-B4FC-9ABBE919F6E7}" srcOrd="6" destOrd="0" presId="urn:microsoft.com/office/officeart/2005/8/layout/vList2"/>
    <dgm:cxn modelId="{DC256F67-E5FA-4FE4-9233-585E53E2310C}" type="presParOf" srcId="{4A7CE192-7B76-4489-84C7-922C9D82FF57}" destId="{1FFAFEBA-F451-4B76-AD3F-512C86A94037}" srcOrd="7" destOrd="0" presId="urn:microsoft.com/office/officeart/2005/8/layout/vList2"/>
    <dgm:cxn modelId="{6C724C52-36A9-4E64-86FB-D40A02CEF387}" type="presParOf" srcId="{4A7CE192-7B76-4489-84C7-922C9D82FF57}" destId="{B06B597C-38DE-4ACF-A505-6A4CAD0923EB}" srcOrd="8" destOrd="0" presId="urn:microsoft.com/office/officeart/2005/8/layout/vList2"/>
    <dgm:cxn modelId="{47D6DD5B-90E2-451F-AF59-60E6E94E2CBC}" type="presParOf" srcId="{4A7CE192-7B76-4489-84C7-922C9D82FF57}" destId="{BA4C9298-FDA4-4E5A-B943-E771F983A014}" srcOrd="9" destOrd="0" presId="urn:microsoft.com/office/officeart/2005/8/layout/vList2"/>
    <dgm:cxn modelId="{82072728-8AB4-4755-8AB7-B294BB332754}" type="presParOf" srcId="{4A7CE192-7B76-4489-84C7-922C9D82FF57}" destId="{7E77BC56-D243-4497-805E-C9A89DCCF0DB}" srcOrd="10" destOrd="0" presId="urn:microsoft.com/office/officeart/2005/8/layout/vList2"/>
    <dgm:cxn modelId="{99C746BB-7468-42DB-9E1C-4C3AB1B114F9}" type="presParOf" srcId="{4A7CE192-7B76-4489-84C7-922C9D82FF57}" destId="{20AB25D7-1CFC-4CE7-AB9E-873FBDB615C4}" srcOrd="11" destOrd="0" presId="urn:microsoft.com/office/officeart/2005/8/layout/vList2"/>
    <dgm:cxn modelId="{D316C176-F15D-4551-A58B-7B4DDD2001DC}" type="presParOf" srcId="{4A7CE192-7B76-4489-84C7-922C9D82FF57}" destId="{08E5B26D-4312-48D9-85D0-85056B111F20}" srcOrd="12" destOrd="0" presId="urn:microsoft.com/office/officeart/2005/8/layout/vList2"/>
    <dgm:cxn modelId="{ADF78E0C-CF33-4A6C-A6F2-F10395143F57}" type="presParOf" srcId="{4A7CE192-7B76-4489-84C7-922C9D82FF57}" destId="{990051CA-FC42-4A3D-9EFC-5086A39F6514}" srcOrd="13" destOrd="0" presId="urn:microsoft.com/office/officeart/2005/8/layout/vList2"/>
    <dgm:cxn modelId="{A8900B81-3F7A-4647-8291-05155DB31272}" type="presParOf" srcId="{4A7CE192-7B76-4489-84C7-922C9D82FF57}" destId="{431068FD-3259-4910-852F-5B5B3B66B90D}" srcOrd="14" destOrd="0" presId="urn:microsoft.com/office/officeart/2005/8/layout/vList2"/>
    <dgm:cxn modelId="{5E7EDF93-A611-471F-8311-BE2B442699A5}" type="presParOf" srcId="{4A7CE192-7B76-4489-84C7-922C9D82FF57}" destId="{84E47BD8-E947-44C9-A860-7A2A223566A5}" srcOrd="15" destOrd="0" presId="urn:microsoft.com/office/officeart/2005/8/layout/vList2"/>
    <dgm:cxn modelId="{76F7B1BA-E0BE-4BD3-B5B9-1B9E06E808B8}" type="presParOf" srcId="{4A7CE192-7B76-4489-84C7-922C9D82FF57}" destId="{DAADFE62-8210-45F0-834D-BB94044650B9}" srcOrd="16" destOrd="0" presId="urn:microsoft.com/office/officeart/2005/8/layout/vList2"/>
    <dgm:cxn modelId="{FF89908C-0758-43C8-8EE4-737307BB8A87}" type="presParOf" srcId="{4A7CE192-7B76-4489-84C7-922C9D82FF57}" destId="{1E7D6548-278D-403F-BF2C-FA15CD5C32E4}" srcOrd="17" destOrd="0" presId="urn:microsoft.com/office/officeart/2005/8/layout/vList2"/>
    <dgm:cxn modelId="{90EFD110-1C0A-40E3-A25C-27AA88B2711A}" type="presParOf" srcId="{4A7CE192-7B76-4489-84C7-922C9D82FF57}" destId="{882D99AF-266A-4579-A9A8-06F5C7F80336}" srcOrd="18" destOrd="0" presId="urn:microsoft.com/office/officeart/2005/8/layout/vList2"/>
    <dgm:cxn modelId="{16BB08C2-86C5-442B-A8DB-8BDC36583741}" type="presParOf" srcId="{4A7CE192-7B76-4489-84C7-922C9D82FF57}" destId="{095126FB-3E4B-4273-940D-A3E51CDA6C36}" srcOrd="19" destOrd="0" presId="urn:microsoft.com/office/officeart/2005/8/layout/vList2"/>
    <dgm:cxn modelId="{33AF93B0-9BFC-4E1F-84DA-1EF2C3379978}" type="presParOf" srcId="{4A7CE192-7B76-4489-84C7-922C9D82FF57}" destId="{64A4A64F-D015-4ED9-95BD-5C9CFD5B151E}" srcOrd="20" destOrd="0" presId="urn:microsoft.com/office/officeart/2005/8/layout/vList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34BCDB1-326E-4306-A14B-4ADA37EA5BE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BC4732F-17BF-4CA7-9188-C80D3CF05E8F}">
      <dgm:prSet phldrT="[Texte]" custT="1"/>
      <dgm:spPr>
        <a:noFill/>
        <a:ln>
          <a:noFill/>
        </a:ln>
      </dgm:spPr>
      <dgm:t>
        <a:bodyPr/>
        <a:lstStyle/>
        <a:p>
          <a:pPr algn="r"/>
          <a:r>
            <a:rPr lang="fr-FR" sz="800" b="1" dirty="0">
              <a:solidFill>
                <a:schemeClr val="tx1"/>
              </a:solidFill>
            </a:rPr>
            <a:t>Vous avez demandé un rendez-vous avec </a:t>
          </a:r>
          <a:br>
            <a:rPr lang="fr-FR" sz="800" b="1" dirty="0">
              <a:solidFill>
                <a:schemeClr val="tx1"/>
              </a:solidFill>
            </a:rPr>
          </a:br>
          <a:r>
            <a:rPr lang="fr-FR" sz="800" b="1" dirty="0">
              <a:solidFill>
                <a:schemeClr val="tx1"/>
              </a:solidFill>
            </a:rPr>
            <a:t>l’établissement scolaire de votre enfant</a:t>
          </a:r>
        </a:p>
      </dgm:t>
    </dgm:pt>
    <dgm:pt modelId="{ADA584F9-B2F0-4CBC-A061-0D8181753C6C}" type="parTrans" cxnId="{AFA7D2BA-D733-4EC3-8FB7-FDFB0077961C}">
      <dgm:prSet/>
      <dgm:spPr/>
      <dgm:t>
        <a:bodyPr/>
        <a:lstStyle/>
        <a:p>
          <a:pPr algn="r"/>
          <a:endParaRPr lang="fr-FR" sz="800">
            <a:solidFill>
              <a:schemeClr val="tx1"/>
            </a:solidFill>
          </a:endParaRPr>
        </a:p>
      </dgm:t>
    </dgm:pt>
    <dgm:pt modelId="{FEAF697E-9F6A-4728-9EDA-EC7E62D7730F}" type="sibTrans" cxnId="{AFA7D2BA-D733-4EC3-8FB7-FDFB0077961C}">
      <dgm:prSet/>
      <dgm:spPr/>
      <dgm:t>
        <a:bodyPr/>
        <a:lstStyle/>
        <a:p>
          <a:pPr algn="r"/>
          <a:endParaRPr lang="fr-FR" sz="800">
            <a:solidFill>
              <a:schemeClr val="tx1"/>
            </a:solidFill>
          </a:endParaRPr>
        </a:p>
      </dgm:t>
    </dgm:pt>
    <dgm:pt modelId="{C3B5EA1F-5B8C-4086-87AB-42AD63BDB7DC}">
      <dgm:prSet custT="1"/>
      <dgm:spPr>
        <a:noFill/>
        <a:ln>
          <a:noFill/>
        </a:ln>
      </dgm:spPr>
      <dgm:t>
        <a:bodyPr/>
        <a:lstStyle/>
        <a:p>
          <a:pPr algn="r"/>
          <a:r>
            <a:rPr lang="fr-FR" sz="800" i="1" dirty="0">
              <a:solidFill>
                <a:schemeClr val="tx1"/>
              </a:solidFill>
            </a:rPr>
            <a:t>Autre</a:t>
          </a:r>
        </a:p>
      </dgm:t>
    </dgm:pt>
    <dgm:pt modelId="{4D6B8EFB-338E-4DFB-9FF1-5C137D8250F3}" type="parTrans" cxnId="{F4CEA9A1-8E00-491D-AEDD-1902EEC4E818}">
      <dgm:prSet/>
      <dgm:spPr/>
      <dgm:t>
        <a:bodyPr/>
        <a:lstStyle/>
        <a:p>
          <a:pPr algn="r"/>
          <a:endParaRPr lang="fr-FR" sz="800">
            <a:solidFill>
              <a:schemeClr val="tx1"/>
            </a:solidFill>
          </a:endParaRPr>
        </a:p>
      </dgm:t>
    </dgm:pt>
    <dgm:pt modelId="{CC98AD6E-30E8-475D-9C16-64132C80A66C}" type="sibTrans" cxnId="{F4CEA9A1-8E00-491D-AEDD-1902EEC4E818}">
      <dgm:prSet/>
      <dgm:spPr/>
      <dgm:t>
        <a:bodyPr/>
        <a:lstStyle/>
        <a:p>
          <a:pPr algn="r"/>
          <a:endParaRPr lang="fr-FR" sz="800">
            <a:solidFill>
              <a:schemeClr val="tx1"/>
            </a:solidFill>
          </a:endParaRPr>
        </a:p>
      </dgm:t>
    </dgm:pt>
    <dgm:pt modelId="{DF79DDC6-0FA1-45C3-B82B-B9742167133C}">
      <dgm:prSet custT="1"/>
      <dgm:spPr>
        <a:noFill/>
        <a:ln>
          <a:noFill/>
        </a:ln>
      </dgm:spPr>
      <dgm:t>
        <a:bodyPr/>
        <a:lstStyle/>
        <a:p>
          <a:pPr algn="r"/>
          <a:r>
            <a:rPr lang="fr-FR" sz="800" dirty="0">
              <a:solidFill>
                <a:schemeClr val="tx1"/>
              </a:solidFill>
            </a:rPr>
            <a:t>Vous n’avez pas su quoi dire à votre </a:t>
          </a:r>
          <a:br>
            <a:rPr lang="fr-FR" sz="800" dirty="0">
              <a:solidFill>
                <a:schemeClr val="tx1"/>
              </a:solidFill>
            </a:rPr>
          </a:br>
          <a:r>
            <a:rPr lang="fr-FR" sz="800" dirty="0">
              <a:solidFill>
                <a:schemeClr val="tx1"/>
              </a:solidFill>
            </a:rPr>
            <a:t>enfant, comment aborder le sujet</a:t>
          </a:r>
        </a:p>
      </dgm:t>
    </dgm:pt>
    <dgm:pt modelId="{6487992A-EEEC-444F-B737-7A04DFF25BA8}" type="parTrans" cxnId="{6D5FC97C-3EAD-4D53-A005-A53FF25B9EDE}">
      <dgm:prSet/>
      <dgm:spPr/>
      <dgm:t>
        <a:bodyPr/>
        <a:lstStyle/>
        <a:p>
          <a:pPr algn="r"/>
          <a:endParaRPr lang="fr-FR" sz="800">
            <a:solidFill>
              <a:schemeClr val="tx1"/>
            </a:solidFill>
          </a:endParaRPr>
        </a:p>
      </dgm:t>
    </dgm:pt>
    <dgm:pt modelId="{7CD6FF8C-D598-4A38-93EB-BC1D7ADEAF52}" type="sibTrans" cxnId="{6D5FC97C-3EAD-4D53-A005-A53FF25B9EDE}">
      <dgm:prSet/>
      <dgm:spPr/>
      <dgm:t>
        <a:bodyPr/>
        <a:lstStyle/>
        <a:p>
          <a:pPr algn="r"/>
          <a:endParaRPr lang="fr-FR" sz="800">
            <a:solidFill>
              <a:schemeClr val="tx1"/>
            </a:solidFill>
          </a:endParaRPr>
        </a:p>
      </dgm:t>
    </dgm:pt>
    <dgm:pt modelId="{95EEF3F5-F3F3-40F8-A585-14FA3CB4F41A}">
      <dgm:prSet custT="1"/>
      <dgm:spPr>
        <a:noFill/>
        <a:ln>
          <a:noFill/>
        </a:ln>
      </dgm:spPr>
      <dgm:t>
        <a:bodyPr/>
        <a:lstStyle/>
        <a:p>
          <a:pPr algn="r"/>
          <a:r>
            <a:rPr lang="fr-FR" sz="800" dirty="0">
              <a:solidFill>
                <a:schemeClr val="tx1"/>
              </a:solidFill>
            </a:rPr>
            <a:t>Vous avez eu des discussions avec votre enfant </a:t>
          </a:r>
        </a:p>
      </dgm:t>
    </dgm:pt>
    <dgm:pt modelId="{066C83A7-9A07-4180-AF00-B018DECF34C7}" type="parTrans" cxnId="{01F32BFD-16A1-4265-B251-68B850B897E1}">
      <dgm:prSet/>
      <dgm:spPr/>
      <dgm:t>
        <a:bodyPr/>
        <a:lstStyle/>
        <a:p>
          <a:endParaRPr lang="fr-FR"/>
        </a:p>
      </dgm:t>
    </dgm:pt>
    <dgm:pt modelId="{82E07B84-2035-43C9-81EB-DE7336826D58}" type="sibTrans" cxnId="{01F32BFD-16A1-4265-B251-68B850B897E1}">
      <dgm:prSet/>
      <dgm:spPr/>
      <dgm:t>
        <a:bodyPr/>
        <a:lstStyle/>
        <a:p>
          <a:endParaRPr lang="fr-FR"/>
        </a:p>
      </dgm:t>
    </dgm:pt>
    <dgm:pt modelId="{265C1A88-A452-4ECF-8E0A-6040706B72A0}">
      <dgm:prSet custT="1"/>
      <dgm:spPr>
        <a:noFill/>
        <a:ln>
          <a:noFill/>
        </a:ln>
      </dgm:spPr>
      <dgm:t>
        <a:bodyPr/>
        <a:lstStyle/>
        <a:p>
          <a:pPr algn="r"/>
          <a:r>
            <a:rPr lang="fr-FR" sz="800" dirty="0">
              <a:solidFill>
                <a:schemeClr val="tx1"/>
              </a:solidFill>
            </a:rPr>
            <a:t>Vous avez proposé à votre enfant d’en </a:t>
          </a:r>
          <a:br>
            <a:rPr lang="fr-FR" sz="800" dirty="0">
              <a:solidFill>
                <a:schemeClr val="tx1"/>
              </a:solidFill>
            </a:rPr>
          </a:br>
          <a:r>
            <a:rPr lang="fr-FR" sz="800" dirty="0">
              <a:solidFill>
                <a:schemeClr val="tx1"/>
              </a:solidFill>
            </a:rPr>
            <a:t>discuter avec un professionnel de santé </a:t>
          </a:r>
        </a:p>
      </dgm:t>
    </dgm:pt>
    <dgm:pt modelId="{612BE35D-DE4C-4C13-8B7A-3B2394018136}" type="parTrans" cxnId="{A62EF189-4EC4-423B-BF85-11AC973A5FFD}">
      <dgm:prSet/>
      <dgm:spPr/>
      <dgm:t>
        <a:bodyPr/>
        <a:lstStyle/>
        <a:p>
          <a:endParaRPr lang="fr-FR"/>
        </a:p>
      </dgm:t>
    </dgm:pt>
    <dgm:pt modelId="{BB292BE2-89AD-465B-B753-D2B49E6B5C12}" type="sibTrans" cxnId="{A62EF189-4EC4-423B-BF85-11AC973A5FFD}">
      <dgm:prSet/>
      <dgm:spPr/>
      <dgm:t>
        <a:bodyPr/>
        <a:lstStyle/>
        <a:p>
          <a:endParaRPr lang="fr-FR"/>
        </a:p>
      </dgm:t>
    </dgm:pt>
    <dgm:pt modelId="{EECE4FBB-B4A0-419A-B3C0-44817A1FD131}">
      <dgm:prSet custT="1"/>
      <dgm:spPr>
        <a:noFill/>
        <a:ln>
          <a:noFill/>
        </a:ln>
      </dgm:spPr>
      <dgm:t>
        <a:bodyPr/>
        <a:lstStyle/>
        <a:p>
          <a:pPr algn="r"/>
          <a:r>
            <a:rPr lang="fr-FR" sz="800" dirty="0">
              <a:solidFill>
                <a:schemeClr val="tx1"/>
              </a:solidFill>
            </a:rPr>
            <a:t>Vous avez proposé à votre enfant d’en </a:t>
          </a:r>
          <a:br>
            <a:rPr lang="fr-FR" sz="800" dirty="0">
              <a:solidFill>
                <a:schemeClr val="tx1"/>
              </a:solidFill>
            </a:rPr>
          </a:br>
          <a:r>
            <a:rPr lang="fr-FR" sz="800" dirty="0">
              <a:solidFill>
                <a:schemeClr val="tx1"/>
              </a:solidFill>
            </a:rPr>
            <a:t>discuter avec un adulte de confiance </a:t>
          </a:r>
        </a:p>
      </dgm:t>
    </dgm:pt>
    <dgm:pt modelId="{BF92AC15-A7B5-4AF7-876F-C1D2F681FF2B}" type="parTrans" cxnId="{CA6CDCBA-C855-43A1-8C64-39BF9FAE3F93}">
      <dgm:prSet/>
      <dgm:spPr/>
      <dgm:t>
        <a:bodyPr/>
        <a:lstStyle/>
        <a:p>
          <a:endParaRPr lang="fr-FR"/>
        </a:p>
      </dgm:t>
    </dgm:pt>
    <dgm:pt modelId="{78F86C65-0F98-4F07-B5E1-743F50EE8123}" type="sibTrans" cxnId="{CA6CDCBA-C855-43A1-8C64-39BF9FAE3F93}">
      <dgm:prSet/>
      <dgm:spPr/>
      <dgm:t>
        <a:bodyPr/>
        <a:lstStyle/>
        <a:p>
          <a:endParaRPr lang="fr-FR"/>
        </a:p>
      </dgm:t>
    </dgm:pt>
    <dgm:pt modelId="{D3F418C0-57EA-4B5C-B0FC-820366CE6DB1}">
      <dgm:prSet custT="1"/>
      <dgm:spPr>
        <a:noFill/>
        <a:ln>
          <a:noFill/>
        </a:ln>
      </dgm:spPr>
      <dgm:t>
        <a:bodyPr/>
        <a:lstStyle/>
        <a:p>
          <a:pPr algn="r"/>
          <a:r>
            <a:rPr lang="fr-FR" sz="800" dirty="0">
              <a:solidFill>
                <a:schemeClr val="tx1"/>
              </a:solidFill>
            </a:rPr>
            <a:t>Vous avez contacté (ou essayé de contacter) les parents du </a:t>
          </a:r>
          <a:br>
            <a:rPr lang="fr-FR" sz="800" dirty="0">
              <a:solidFill>
                <a:schemeClr val="tx1"/>
              </a:solidFill>
            </a:rPr>
          </a:br>
          <a:r>
            <a:rPr lang="fr-FR" sz="800" dirty="0">
              <a:solidFill>
                <a:schemeClr val="tx1"/>
              </a:solidFill>
            </a:rPr>
            <a:t>ou des enfants ayant été harcelés par votre enfant</a:t>
          </a:r>
        </a:p>
      </dgm:t>
    </dgm:pt>
    <dgm:pt modelId="{E1C5C6F3-CAAC-4CB1-A6E8-FD7C9D601143}" type="parTrans" cxnId="{5FF653EE-CD6C-4563-A33D-976B6175CD15}">
      <dgm:prSet/>
      <dgm:spPr/>
      <dgm:t>
        <a:bodyPr/>
        <a:lstStyle/>
        <a:p>
          <a:endParaRPr lang="fr-FR"/>
        </a:p>
      </dgm:t>
    </dgm:pt>
    <dgm:pt modelId="{575F8AA3-CB89-454F-8121-5E73DDA86435}" type="sibTrans" cxnId="{5FF653EE-CD6C-4563-A33D-976B6175CD15}">
      <dgm:prSet/>
      <dgm:spPr/>
      <dgm:t>
        <a:bodyPr/>
        <a:lstStyle/>
        <a:p>
          <a:endParaRPr lang="fr-FR"/>
        </a:p>
      </dgm:t>
    </dgm:pt>
    <dgm:pt modelId="{72CB7532-FD7D-4D8F-8A32-305DF15C8E88}">
      <dgm:prSet custT="1"/>
      <dgm:spPr>
        <a:noFill/>
        <a:ln>
          <a:noFill/>
        </a:ln>
      </dgm:spPr>
      <dgm:t>
        <a:bodyPr/>
        <a:lstStyle/>
        <a:p>
          <a:pPr algn="r"/>
          <a:r>
            <a:rPr lang="fr-FR" sz="800" dirty="0">
              <a:solidFill>
                <a:schemeClr val="tx1"/>
              </a:solidFill>
            </a:rPr>
            <a:t>Vous avez appelé le numéro d’alerte pour </a:t>
          </a:r>
          <a:br>
            <a:rPr lang="fr-FR" sz="800" dirty="0">
              <a:solidFill>
                <a:schemeClr val="tx1"/>
              </a:solidFill>
            </a:rPr>
          </a:br>
          <a:r>
            <a:rPr lang="fr-FR" sz="800" dirty="0">
              <a:solidFill>
                <a:schemeClr val="tx1"/>
              </a:solidFill>
            </a:rPr>
            <a:t>signaler une situation de cyberharcèlement : le 3018</a:t>
          </a:r>
        </a:p>
      </dgm:t>
    </dgm:pt>
    <dgm:pt modelId="{11F5CA83-F5E6-4293-B90C-60B832559437}" type="parTrans" cxnId="{DF9E21D4-004F-426C-937B-90EAB7C484E2}">
      <dgm:prSet/>
      <dgm:spPr/>
      <dgm:t>
        <a:bodyPr/>
        <a:lstStyle/>
        <a:p>
          <a:endParaRPr lang="fr-FR"/>
        </a:p>
      </dgm:t>
    </dgm:pt>
    <dgm:pt modelId="{34DD6F4F-5174-481C-A93F-7D5DFECAB19D}" type="sibTrans" cxnId="{DF9E21D4-004F-426C-937B-90EAB7C484E2}">
      <dgm:prSet/>
      <dgm:spPr/>
      <dgm:t>
        <a:bodyPr/>
        <a:lstStyle/>
        <a:p>
          <a:endParaRPr lang="fr-FR"/>
        </a:p>
      </dgm:t>
    </dgm:pt>
    <dgm:pt modelId="{BFD8D03C-4944-4210-8624-A5E3E1E2AADC}">
      <dgm:prSet custT="1"/>
      <dgm:spPr>
        <a:noFill/>
        <a:ln>
          <a:noFill/>
        </a:ln>
      </dgm:spPr>
      <dgm:t>
        <a:bodyPr/>
        <a:lstStyle/>
        <a:p>
          <a:pPr algn="r"/>
          <a:r>
            <a:rPr lang="fr-FR" sz="800" dirty="0">
              <a:solidFill>
                <a:schemeClr val="tx1"/>
              </a:solidFill>
            </a:rPr>
            <a:t>Vous avez demandé un rendez-vous au rectorat/académie </a:t>
          </a:r>
          <a:br>
            <a:rPr lang="fr-FR" sz="800" dirty="0">
              <a:solidFill>
                <a:schemeClr val="tx1"/>
              </a:solidFill>
            </a:rPr>
          </a:br>
          <a:r>
            <a:rPr lang="fr-FR" sz="800" dirty="0">
              <a:solidFill>
                <a:schemeClr val="tx1"/>
              </a:solidFill>
            </a:rPr>
            <a:t>dont dépend l’établissement scolaire de votre enfant </a:t>
          </a:r>
        </a:p>
      </dgm:t>
    </dgm:pt>
    <dgm:pt modelId="{45A51807-529E-4AA8-BD83-734E9C5E82EB}" type="parTrans" cxnId="{3BD6D92F-A8D6-4038-BC2D-5FD9BCFCD0D7}">
      <dgm:prSet/>
      <dgm:spPr/>
      <dgm:t>
        <a:bodyPr/>
        <a:lstStyle/>
        <a:p>
          <a:endParaRPr lang="fr-FR"/>
        </a:p>
      </dgm:t>
    </dgm:pt>
    <dgm:pt modelId="{3F2667EF-6336-4D14-9777-4E9FB386D34A}" type="sibTrans" cxnId="{3BD6D92F-A8D6-4038-BC2D-5FD9BCFCD0D7}">
      <dgm:prSet/>
      <dgm:spPr/>
      <dgm:t>
        <a:bodyPr/>
        <a:lstStyle/>
        <a:p>
          <a:endParaRPr lang="fr-FR"/>
        </a:p>
      </dgm:t>
    </dgm:pt>
    <dgm:pt modelId="{C21C6709-B282-4CBB-99B2-F8561FAD264B}">
      <dgm:prSet custT="1"/>
      <dgm:spPr>
        <a:noFill/>
        <a:ln>
          <a:noFill/>
        </a:ln>
      </dgm:spPr>
      <dgm:t>
        <a:bodyPr/>
        <a:lstStyle/>
        <a:p>
          <a:pPr algn="r"/>
          <a:r>
            <a:rPr lang="fr-FR" sz="800" dirty="0">
              <a:solidFill>
                <a:schemeClr val="tx1"/>
              </a:solidFill>
            </a:rPr>
            <a:t>Vous avez cherché des ressources éducatives </a:t>
          </a:r>
        </a:p>
      </dgm:t>
    </dgm:pt>
    <dgm:pt modelId="{7E300695-1819-46C4-91BE-60CF405FF3E4}" type="parTrans" cxnId="{7801CE38-4A7B-4958-93C0-ED5E9D3BB681}">
      <dgm:prSet/>
      <dgm:spPr/>
      <dgm:t>
        <a:bodyPr/>
        <a:lstStyle/>
        <a:p>
          <a:endParaRPr lang="fr-FR"/>
        </a:p>
      </dgm:t>
    </dgm:pt>
    <dgm:pt modelId="{27355839-B40D-4E1C-8816-FE63F162C467}" type="sibTrans" cxnId="{7801CE38-4A7B-4958-93C0-ED5E9D3BB681}">
      <dgm:prSet/>
      <dgm:spPr/>
      <dgm:t>
        <a:bodyPr/>
        <a:lstStyle/>
        <a:p>
          <a:endParaRPr lang="fr-FR"/>
        </a:p>
      </dgm:t>
    </dgm:pt>
    <dgm:pt modelId="{4A7CE192-7B76-4489-84C7-922C9D82FF57}" type="pres">
      <dgm:prSet presAssocID="{934BCDB1-326E-4306-A14B-4ADA37EA5BE1}" presName="linear" presStyleCnt="0">
        <dgm:presLayoutVars>
          <dgm:animLvl val="lvl"/>
          <dgm:resizeHandles val="exact"/>
        </dgm:presLayoutVars>
      </dgm:prSet>
      <dgm:spPr/>
    </dgm:pt>
    <dgm:pt modelId="{D615E8AC-493E-4E92-8527-B1B9C939D50B}" type="pres">
      <dgm:prSet presAssocID="{1BC4732F-17BF-4CA7-9188-C80D3CF05E8F}" presName="parentText" presStyleLbl="node1" presStyleIdx="0" presStyleCnt="10">
        <dgm:presLayoutVars>
          <dgm:chMax val="0"/>
          <dgm:bulletEnabled val="1"/>
        </dgm:presLayoutVars>
      </dgm:prSet>
      <dgm:spPr/>
    </dgm:pt>
    <dgm:pt modelId="{B67A7E0C-9DA0-4E86-B9C8-5E04CDB982CE}" type="pres">
      <dgm:prSet presAssocID="{FEAF697E-9F6A-4728-9EDA-EC7E62D7730F}" presName="spacer" presStyleCnt="0"/>
      <dgm:spPr/>
    </dgm:pt>
    <dgm:pt modelId="{F910460D-58C6-4A20-93D3-0C159EE24220}" type="pres">
      <dgm:prSet presAssocID="{95EEF3F5-F3F3-40F8-A585-14FA3CB4F41A}" presName="parentText" presStyleLbl="node1" presStyleIdx="1" presStyleCnt="10">
        <dgm:presLayoutVars>
          <dgm:chMax val="0"/>
          <dgm:bulletEnabled val="1"/>
        </dgm:presLayoutVars>
      </dgm:prSet>
      <dgm:spPr/>
    </dgm:pt>
    <dgm:pt modelId="{2BB346B0-5DCC-4C96-BE09-98BDD9B642AD}" type="pres">
      <dgm:prSet presAssocID="{82E07B84-2035-43C9-81EB-DE7336826D58}" presName="spacer" presStyleCnt="0"/>
      <dgm:spPr/>
    </dgm:pt>
    <dgm:pt modelId="{D390AB8A-445E-4CE3-98EB-9FF85F3932BC}" type="pres">
      <dgm:prSet presAssocID="{265C1A88-A452-4ECF-8E0A-6040706B72A0}" presName="parentText" presStyleLbl="node1" presStyleIdx="2" presStyleCnt="10">
        <dgm:presLayoutVars>
          <dgm:chMax val="0"/>
          <dgm:bulletEnabled val="1"/>
        </dgm:presLayoutVars>
      </dgm:prSet>
      <dgm:spPr/>
    </dgm:pt>
    <dgm:pt modelId="{E7A38C0D-FDC0-4EBC-9504-1F59D26C200A}" type="pres">
      <dgm:prSet presAssocID="{BB292BE2-89AD-465B-B753-D2B49E6B5C12}" presName="spacer" presStyleCnt="0"/>
      <dgm:spPr/>
    </dgm:pt>
    <dgm:pt modelId="{69947EDD-2435-4B49-BE80-9ED8DA23DC01}" type="pres">
      <dgm:prSet presAssocID="{EECE4FBB-B4A0-419A-B3C0-44817A1FD131}" presName="parentText" presStyleLbl="node1" presStyleIdx="3" presStyleCnt="10">
        <dgm:presLayoutVars>
          <dgm:chMax val="0"/>
          <dgm:bulletEnabled val="1"/>
        </dgm:presLayoutVars>
      </dgm:prSet>
      <dgm:spPr/>
    </dgm:pt>
    <dgm:pt modelId="{A1C3AB46-3D14-4450-98F3-F6737C5DA871}" type="pres">
      <dgm:prSet presAssocID="{78F86C65-0F98-4F07-B5E1-743F50EE8123}" presName="spacer" presStyleCnt="0"/>
      <dgm:spPr/>
    </dgm:pt>
    <dgm:pt modelId="{C059D960-5378-42BC-9C77-752C5192E2DF}" type="pres">
      <dgm:prSet presAssocID="{D3F418C0-57EA-4B5C-B0FC-820366CE6DB1}" presName="parentText" presStyleLbl="node1" presStyleIdx="4" presStyleCnt="10">
        <dgm:presLayoutVars>
          <dgm:chMax val="0"/>
          <dgm:bulletEnabled val="1"/>
        </dgm:presLayoutVars>
      </dgm:prSet>
      <dgm:spPr/>
    </dgm:pt>
    <dgm:pt modelId="{CF15C802-6368-47A3-95FD-138998D64D34}" type="pres">
      <dgm:prSet presAssocID="{575F8AA3-CB89-454F-8121-5E73DDA86435}" presName="spacer" presStyleCnt="0"/>
      <dgm:spPr/>
    </dgm:pt>
    <dgm:pt modelId="{3494367A-0298-4DFF-84D6-8A5D67B93A0C}" type="pres">
      <dgm:prSet presAssocID="{72CB7532-FD7D-4D8F-8A32-305DF15C8E88}" presName="parentText" presStyleLbl="node1" presStyleIdx="5" presStyleCnt="10">
        <dgm:presLayoutVars>
          <dgm:chMax val="0"/>
          <dgm:bulletEnabled val="1"/>
        </dgm:presLayoutVars>
      </dgm:prSet>
      <dgm:spPr/>
    </dgm:pt>
    <dgm:pt modelId="{DC0FEFA6-D7C1-46A6-9117-3E21C9966AD7}" type="pres">
      <dgm:prSet presAssocID="{34DD6F4F-5174-481C-A93F-7D5DFECAB19D}" presName="spacer" presStyleCnt="0"/>
      <dgm:spPr/>
    </dgm:pt>
    <dgm:pt modelId="{1BBF997D-97CA-46FD-9A02-783B37DE6BAB}" type="pres">
      <dgm:prSet presAssocID="{BFD8D03C-4944-4210-8624-A5E3E1E2AADC}" presName="parentText" presStyleLbl="node1" presStyleIdx="6" presStyleCnt="10">
        <dgm:presLayoutVars>
          <dgm:chMax val="0"/>
          <dgm:bulletEnabled val="1"/>
        </dgm:presLayoutVars>
      </dgm:prSet>
      <dgm:spPr/>
    </dgm:pt>
    <dgm:pt modelId="{32AF31D5-A530-4C4B-90D5-76B4EA5A6C34}" type="pres">
      <dgm:prSet presAssocID="{3F2667EF-6336-4D14-9777-4E9FB386D34A}" presName="spacer" presStyleCnt="0"/>
      <dgm:spPr/>
    </dgm:pt>
    <dgm:pt modelId="{6128241C-57B5-4F45-8278-603ED3328D8E}" type="pres">
      <dgm:prSet presAssocID="{C21C6709-B282-4CBB-99B2-F8561FAD264B}" presName="parentText" presStyleLbl="node1" presStyleIdx="7" presStyleCnt="10">
        <dgm:presLayoutVars>
          <dgm:chMax val="0"/>
          <dgm:bulletEnabled val="1"/>
        </dgm:presLayoutVars>
      </dgm:prSet>
      <dgm:spPr/>
    </dgm:pt>
    <dgm:pt modelId="{309F1AF9-28BD-4C6C-84AB-965B4BFDAB3E}" type="pres">
      <dgm:prSet presAssocID="{27355839-B40D-4E1C-8816-FE63F162C467}" presName="spacer" presStyleCnt="0"/>
      <dgm:spPr/>
    </dgm:pt>
    <dgm:pt modelId="{969E42CD-42BF-4C87-8D09-07779AF0208B}" type="pres">
      <dgm:prSet presAssocID="{C3B5EA1F-5B8C-4086-87AB-42AD63BDB7DC}" presName="parentText" presStyleLbl="node1" presStyleIdx="8" presStyleCnt="10">
        <dgm:presLayoutVars>
          <dgm:chMax val="0"/>
          <dgm:bulletEnabled val="1"/>
        </dgm:presLayoutVars>
      </dgm:prSet>
      <dgm:spPr/>
    </dgm:pt>
    <dgm:pt modelId="{B7F6F5B8-DF2E-45A7-B9C7-524B8D340EFF}" type="pres">
      <dgm:prSet presAssocID="{CC98AD6E-30E8-475D-9C16-64132C80A66C}" presName="spacer" presStyleCnt="0"/>
      <dgm:spPr/>
    </dgm:pt>
    <dgm:pt modelId="{882D99AF-266A-4579-A9A8-06F5C7F80336}" type="pres">
      <dgm:prSet presAssocID="{DF79DDC6-0FA1-45C3-B82B-B9742167133C}" presName="parentText" presStyleLbl="node1" presStyleIdx="9" presStyleCnt="10">
        <dgm:presLayoutVars>
          <dgm:chMax val="0"/>
          <dgm:bulletEnabled val="1"/>
        </dgm:presLayoutVars>
      </dgm:prSet>
      <dgm:spPr/>
    </dgm:pt>
  </dgm:ptLst>
  <dgm:cxnLst>
    <dgm:cxn modelId="{78612C02-AF25-4FB4-9AF2-2F2C3426E57F}" type="presOf" srcId="{934BCDB1-326E-4306-A14B-4ADA37EA5BE1}" destId="{4A7CE192-7B76-4489-84C7-922C9D82FF57}" srcOrd="0" destOrd="0" presId="urn:microsoft.com/office/officeart/2005/8/layout/vList2"/>
    <dgm:cxn modelId="{AC0B8B12-58B3-4FFA-BDBA-EB1A45876065}" type="presOf" srcId="{95EEF3F5-F3F3-40F8-A585-14FA3CB4F41A}" destId="{F910460D-58C6-4A20-93D3-0C159EE24220}" srcOrd="0" destOrd="0" presId="urn:microsoft.com/office/officeart/2005/8/layout/vList2"/>
    <dgm:cxn modelId="{3BD6D92F-A8D6-4038-BC2D-5FD9BCFCD0D7}" srcId="{934BCDB1-326E-4306-A14B-4ADA37EA5BE1}" destId="{BFD8D03C-4944-4210-8624-A5E3E1E2AADC}" srcOrd="6" destOrd="0" parTransId="{45A51807-529E-4AA8-BD83-734E9C5E82EB}" sibTransId="{3F2667EF-6336-4D14-9777-4E9FB386D34A}"/>
    <dgm:cxn modelId="{B7BC8430-0B54-4FFF-B2EF-302FDAADDFB6}" type="presOf" srcId="{265C1A88-A452-4ECF-8E0A-6040706B72A0}" destId="{D390AB8A-445E-4CE3-98EB-9FF85F3932BC}" srcOrd="0" destOrd="0" presId="urn:microsoft.com/office/officeart/2005/8/layout/vList2"/>
    <dgm:cxn modelId="{7801CE38-4A7B-4958-93C0-ED5E9D3BB681}" srcId="{934BCDB1-326E-4306-A14B-4ADA37EA5BE1}" destId="{C21C6709-B282-4CBB-99B2-F8561FAD264B}" srcOrd="7" destOrd="0" parTransId="{7E300695-1819-46C4-91BE-60CF405FF3E4}" sibTransId="{27355839-B40D-4E1C-8816-FE63F162C467}"/>
    <dgm:cxn modelId="{EEC63362-BDC5-4311-AE2F-200305F1EC18}" type="presOf" srcId="{C3B5EA1F-5B8C-4086-87AB-42AD63BDB7DC}" destId="{969E42CD-42BF-4C87-8D09-07779AF0208B}" srcOrd="0" destOrd="0" presId="urn:microsoft.com/office/officeart/2005/8/layout/vList2"/>
    <dgm:cxn modelId="{3B4B8F68-E26C-430F-AA8C-6F1299D7E355}" type="presOf" srcId="{1BC4732F-17BF-4CA7-9188-C80D3CF05E8F}" destId="{D615E8AC-493E-4E92-8527-B1B9C939D50B}" srcOrd="0" destOrd="0" presId="urn:microsoft.com/office/officeart/2005/8/layout/vList2"/>
    <dgm:cxn modelId="{41EEE17A-789C-40EB-8075-38B08C14F420}" type="presOf" srcId="{BFD8D03C-4944-4210-8624-A5E3E1E2AADC}" destId="{1BBF997D-97CA-46FD-9A02-783B37DE6BAB}" srcOrd="0" destOrd="0" presId="urn:microsoft.com/office/officeart/2005/8/layout/vList2"/>
    <dgm:cxn modelId="{6D5FC97C-3EAD-4D53-A005-A53FF25B9EDE}" srcId="{934BCDB1-326E-4306-A14B-4ADA37EA5BE1}" destId="{DF79DDC6-0FA1-45C3-B82B-B9742167133C}" srcOrd="9" destOrd="0" parTransId="{6487992A-EEEC-444F-B737-7A04DFF25BA8}" sibTransId="{7CD6FF8C-D598-4A38-93EB-BC1D7ADEAF52}"/>
    <dgm:cxn modelId="{A62EF189-4EC4-423B-BF85-11AC973A5FFD}" srcId="{934BCDB1-326E-4306-A14B-4ADA37EA5BE1}" destId="{265C1A88-A452-4ECF-8E0A-6040706B72A0}" srcOrd="2" destOrd="0" parTransId="{612BE35D-DE4C-4C13-8B7A-3B2394018136}" sibTransId="{BB292BE2-89AD-465B-B753-D2B49E6B5C12}"/>
    <dgm:cxn modelId="{02630698-517A-4239-B17C-55A4F3EA0B6C}" type="presOf" srcId="{D3F418C0-57EA-4B5C-B0FC-820366CE6DB1}" destId="{C059D960-5378-42BC-9C77-752C5192E2DF}" srcOrd="0" destOrd="0" presId="urn:microsoft.com/office/officeart/2005/8/layout/vList2"/>
    <dgm:cxn modelId="{F4CEA9A1-8E00-491D-AEDD-1902EEC4E818}" srcId="{934BCDB1-326E-4306-A14B-4ADA37EA5BE1}" destId="{C3B5EA1F-5B8C-4086-87AB-42AD63BDB7DC}" srcOrd="8" destOrd="0" parTransId="{4D6B8EFB-338E-4DFB-9FF1-5C137D8250F3}" sibTransId="{CC98AD6E-30E8-475D-9C16-64132C80A66C}"/>
    <dgm:cxn modelId="{AFA7D2BA-D733-4EC3-8FB7-FDFB0077961C}" srcId="{934BCDB1-326E-4306-A14B-4ADA37EA5BE1}" destId="{1BC4732F-17BF-4CA7-9188-C80D3CF05E8F}" srcOrd="0" destOrd="0" parTransId="{ADA584F9-B2F0-4CBC-A061-0D8181753C6C}" sibTransId="{FEAF697E-9F6A-4728-9EDA-EC7E62D7730F}"/>
    <dgm:cxn modelId="{CA6CDCBA-C855-43A1-8C64-39BF9FAE3F93}" srcId="{934BCDB1-326E-4306-A14B-4ADA37EA5BE1}" destId="{EECE4FBB-B4A0-419A-B3C0-44817A1FD131}" srcOrd="3" destOrd="0" parTransId="{BF92AC15-A7B5-4AF7-876F-C1D2F681FF2B}" sibTransId="{78F86C65-0F98-4F07-B5E1-743F50EE8123}"/>
    <dgm:cxn modelId="{DF9E21D4-004F-426C-937B-90EAB7C484E2}" srcId="{934BCDB1-326E-4306-A14B-4ADA37EA5BE1}" destId="{72CB7532-FD7D-4D8F-8A32-305DF15C8E88}" srcOrd="5" destOrd="0" parTransId="{11F5CA83-F5E6-4293-B90C-60B832559437}" sibTransId="{34DD6F4F-5174-481C-A93F-7D5DFECAB19D}"/>
    <dgm:cxn modelId="{EBEDEEE4-896A-48E1-B593-5822E9DAEF40}" type="presOf" srcId="{DF79DDC6-0FA1-45C3-B82B-B9742167133C}" destId="{882D99AF-266A-4579-A9A8-06F5C7F80336}" srcOrd="0" destOrd="0" presId="urn:microsoft.com/office/officeart/2005/8/layout/vList2"/>
    <dgm:cxn modelId="{5FF653EE-CD6C-4563-A33D-976B6175CD15}" srcId="{934BCDB1-326E-4306-A14B-4ADA37EA5BE1}" destId="{D3F418C0-57EA-4B5C-B0FC-820366CE6DB1}" srcOrd="4" destOrd="0" parTransId="{E1C5C6F3-CAAC-4CB1-A6E8-FD7C9D601143}" sibTransId="{575F8AA3-CB89-454F-8121-5E73DDA86435}"/>
    <dgm:cxn modelId="{A8D891EE-3331-4BB4-96D4-E54769829A96}" type="presOf" srcId="{C21C6709-B282-4CBB-99B2-F8561FAD264B}" destId="{6128241C-57B5-4F45-8278-603ED3328D8E}" srcOrd="0" destOrd="0" presId="urn:microsoft.com/office/officeart/2005/8/layout/vList2"/>
    <dgm:cxn modelId="{16D037EF-4E8C-408C-A500-CEBE42545D4D}" type="presOf" srcId="{72CB7532-FD7D-4D8F-8A32-305DF15C8E88}" destId="{3494367A-0298-4DFF-84D6-8A5D67B93A0C}" srcOrd="0" destOrd="0" presId="urn:microsoft.com/office/officeart/2005/8/layout/vList2"/>
    <dgm:cxn modelId="{F9C7C9F3-3ABB-4805-B1B7-8F719B1A5339}" type="presOf" srcId="{EECE4FBB-B4A0-419A-B3C0-44817A1FD131}" destId="{69947EDD-2435-4B49-BE80-9ED8DA23DC01}" srcOrd="0" destOrd="0" presId="urn:microsoft.com/office/officeart/2005/8/layout/vList2"/>
    <dgm:cxn modelId="{01F32BFD-16A1-4265-B251-68B850B897E1}" srcId="{934BCDB1-326E-4306-A14B-4ADA37EA5BE1}" destId="{95EEF3F5-F3F3-40F8-A585-14FA3CB4F41A}" srcOrd="1" destOrd="0" parTransId="{066C83A7-9A07-4180-AF00-B018DECF34C7}" sibTransId="{82E07B84-2035-43C9-81EB-DE7336826D58}"/>
    <dgm:cxn modelId="{FB18F6FC-1A00-4C26-B7E0-C84EEF482CCB}" type="presParOf" srcId="{4A7CE192-7B76-4489-84C7-922C9D82FF57}" destId="{D615E8AC-493E-4E92-8527-B1B9C939D50B}" srcOrd="0" destOrd="0" presId="urn:microsoft.com/office/officeart/2005/8/layout/vList2"/>
    <dgm:cxn modelId="{099634AE-9E13-4099-8F1A-8F6537611F35}" type="presParOf" srcId="{4A7CE192-7B76-4489-84C7-922C9D82FF57}" destId="{B67A7E0C-9DA0-4E86-B9C8-5E04CDB982CE}" srcOrd="1" destOrd="0" presId="urn:microsoft.com/office/officeart/2005/8/layout/vList2"/>
    <dgm:cxn modelId="{8DA6AE7A-4C7E-4E02-AC3D-F0E9904B1EA7}" type="presParOf" srcId="{4A7CE192-7B76-4489-84C7-922C9D82FF57}" destId="{F910460D-58C6-4A20-93D3-0C159EE24220}" srcOrd="2" destOrd="0" presId="urn:microsoft.com/office/officeart/2005/8/layout/vList2"/>
    <dgm:cxn modelId="{F2524FAC-E24F-40C3-BDAC-0C510719D4D3}" type="presParOf" srcId="{4A7CE192-7B76-4489-84C7-922C9D82FF57}" destId="{2BB346B0-5DCC-4C96-BE09-98BDD9B642AD}" srcOrd="3" destOrd="0" presId="urn:microsoft.com/office/officeart/2005/8/layout/vList2"/>
    <dgm:cxn modelId="{01FFEA92-A78D-4CC0-A6B3-FF6E7969200C}" type="presParOf" srcId="{4A7CE192-7B76-4489-84C7-922C9D82FF57}" destId="{D390AB8A-445E-4CE3-98EB-9FF85F3932BC}" srcOrd="4" destOrd="0" presId="urn:microsoft.com/office/officeart/2005/8/layout/vList2"/>
    <dgm:cxn modelId="{D9AC5F1F-192F-49BD-A232-F638DEAA54E5}" type="presParOf" srcId="{4A7CE192-7B76-4489-84C7-922C9D82FF57}" destId="{E7A38C0D-FDC0-4EBC-9504-1F59D26C200A}" srcOrd="5" destOrd="0" presId="urn:microsoft.com/office/officeart/2005/8/layout/vList2"/>
    <dgm:cxn modelId="{DC122721-907F-4712-98C0-3F8B7027D8D6}" type="presParOf" srcId="{4A7CE192-7B76-4489-84C7-922C9D82FF57}" destId="{69947EDD-2435-4B49-BE80-9ED8DA23DC01}" srcOrd="6" destOrd="0" presId="urn:microsoft.com/office/officeart/2005/8/layout/vList2"/>
    <dgm:cxn modelId="{B5B6EDDD-5974-4844-9180-E2B5E26408C4}" type="presParOf" srcId="{4A7CE192-7B76-4489-84C7-922C9D82FF57}" destId="{A1C3AB46-3D14-4450-98F3-F6737C5DA871}" srcOrd="7" destOrd="0" presId="urn:microsoft.com/office/officeart/2005/8/layout/vList2"/>
    <dgm:cxn modelId="{F9A72BA5-3B67-4BD1-8757-478C48369084}" type="presParOf" srcId="{4A7CE192-7B76-4489-84C7-922C9D82FF57}" destId="{C059D960-5378-42BC-9C77-752C5192E2DF}" srcOrd="8" destOrd="0" presId="urn:microsoft.com/office/officeart/2005/8/layout/vList2"/>
    <dgm:cxn modelId="{7E804D3A-A795-461C-9E79-BA59D5BAD9D9}" type="presParOf" srcId="{4A7CE192-7B76-4489-84C7-922C9D82FF57}" destId="{CF15C802-6368-47A3-95FD-138998D64D34}" srcOrd="9" destOrd="0" presId="urn:microsoft.com/office/officeart/2005/8/layout/vList2"/>
    <dgm:cxn modelId="{D241FFDC-3F44-4953-BEB0-4D60A90F312D}" type="presParOf" srcId="{4A7CE192-7B76-4489-84C7-922C9D82FF57}" destId="{3494367A-0298-4DFF-84D6-8A5D67B93A0C}" srcOrd="10" destOrd="0" presId="urn:microsoft.com/office/officeart/2005/8/layout/vList2"/>
    <dgm:cxn modelId="{6E92E4E8-13E7-4208-BAD0-32442DA8AF85}" type="presParOf" srcId="{4A7CE192-7B76-4489-84C7-922C9D82FF57}" destId="{DC0FEFA6-D7C1-46A6-9117-3E21C9966AD7}" srcOrd="11" destOrd="0" presId="urn:microsoft.com/office/officeart/2005/8/layout/vList2"/>
    <dgm:cxn modelId="{3635815D-18B6-403A-A7EE-F6A985459332}" type="presParOf" srcId="{4A7CE192-7B76-4489-84C7-922C9D82FF57}" destId="{1BBF997D-97CA-46FD-9A02-783B37DE6BAB}" srcOrd="12" destOrd="0" presId="urn:microsoft.com/office/officeart/2005/8/layout/vList2"/>
    <dgm:cxn modelId="{6F26CE98-2AAC-45F8-A273-5ABCA177DDC5}" type="presParOf" srcId="{4A7CE192-7B76-4489-84C7-922C9D82FF57}" destId="{32AF31D5-A530-4C4B-90D5-76B4EA5A6C34}" srcOrd="13" destOrd="0" presId="urn:microsoft.com/office/officeart/2005/8/layout/vList2"/>
    <dgm:cxn modelId="{AE66D977-AE0E-4ABC-B5E3-5849D9DE1EA3}" type="presParOf" srcId="{4A7CE192-7B76-4489-84C7-922C9D82FF57}" destId="{6128241C-57B5-4F45-8278-603ED3328D8E}" srcOrd="14" destOrd="0" presId="urn:microsoft.com/office/officeart/2005/8/layout/vList2"/>
    <dgm:cxn modelId="{613B079E-A51E-43D1-97CD-F7AEBB8A5B98}" type="presParOf" srcId="{4A7CE192-7B76-4489-84C7-922C9D82FF57}" destId="{309F1AF9-28BD-4C6C-84AB-965B4BFDAB3E}" srcOrd="15" destOrd="0" presId="urn:microsoft.com/office/officeart/2005/8/layout/vList2"/>
    <dgm:cxn modelId="{5C07E919-0FDA-4785-BF08-837A4D6B20FA}" type="presParOf" srcId="{4A7CE192-7B76-4489-84C7-922C9D82FF57}" destId="{969E42CD-42BF-4C87-8D09-07779AF0208B}" srcOrd="16" destOrd="0" presId="urn:microsoft.com/office/officeart/2005/8/layout/vList2"/>
    <dgm:cxn modelId="{513A9E36-3B73-44AA-89F9-BA4E258FA622}" type="presParOf" srcId="{4A7CE192-7B76-4489-84C7-922C9D82FF57}" destId="{B7F6F5B8-DF2E-45A7-B9C7-524B8D340EFF}" srcOrd="17" destOrd="0" presId="urn:microsoft.com/office/officeart/2005/8/layout/vList2"/>
    <dgm:cxn modelId="{90EFD110-1C0A-40E3-A25C-27AA88B2711A}" type="presParOf" srcId="{4A7CE192-7B76-4489-84C7-922C9D82FF57}" destId="{882D99AF-266A-4579-A9A8-06F5C7F80336}" srcOrd="18" destOrd="0" presId="urn:microsoft.com/office/officeart/2005/8/layout/vList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E5CEB55-B511-458F-B371-7913A3690F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6A26569-00B1-4CDE-A268-9EB8BECD6211}">
      <dgm:prSet phldrT="[Texte]" custT="1"/>
      <dgm:spPr>
        <a:noFill/>
        <a:ln>
          <a:noFill/>
        </a:ln>
      </dgm:spPr>
      <dgm:t>
        <a:bodyPr lIns="72000" rIns="72000"/>
        <a:lstStyle/>
        <a:p>
          <a:pPr algn="r"/>
          <a:r>
            <a:rPr lang="fr-FR" sz="800" b="1" dirty="0">
              <a:solidFill>
                <a:schemeClr val="tx1"/>
              </a:solidFill>
            </a:rPr>
            <a:t>La création d’un numéro vert pour signaler </a:t>
          </a:r>
          <a:br>
            <a:rPr lang="fr-FR" sz="800" b="1" dirty="0">
              <a:solidFill>
                <a:schemeClr val="tx1"/>
              </a:solidFill>
            </a:rPr>
          </a:br>
          <a:r>
            <a:rPr lang="fr-FR" sz="800" b="1" dirty="0">
              <a:solidFill>
                <a:schemeClr val="tx1"/>
              </a:solidFill>
            </a:rPr>
            <a:t>toutes les situations de cyberharcèlement le 3018</a:t>
          </a:r>
        </a:p>
      </dgm:t>
    </dgm:pt>
    <dgm:pt modelId="{05238C29-B850-4257-A7A2-7DB2CE101F17}" type="parTrans" cxnId="{97142318-41C2-41DA-9A2B-1265D772FFE2}">
      <dgm:prSet/>
      <dgm:spPr/>
      <dgm:t>
        <a:bodyPr/>
        <a:lstStyle/>
        <a:p>
          <a:pPr algn="ctr"/>
          <a:endParaRPr lang="fr-FR" sz="800" b="0">
            <a:solidFill>
              <a:schemeClr val="tx1"/>
            </a:solidFill>
          </a:endParaRPr>
        </a:p>
      </dgm:t>
    </dgm:pt>
    <dgm:pt modelId="{2DFCDB15-CF45-4427-8AB0-0DF55123124D}" type="sibTrans" cxnId="{97142318-41C2-41DA-9A2B-1265D772FFE2}">
      <dgm:prSet/>
      <dgm:spPr/>
      <dgm:t>
        <a:bodyPr/>
        <a:lstStyle/>
        <a:p>
          <a:pPr algn="ctr"/>
          <a:endParaRPr lang="fr-FR" sz="800" b="0">
            <a:solidFill>
              <a:schemeClr val="tx1"/>
            </a:solidFill>
          </a:endParaRPr>
        </a:p>
      </dgm:t>
    </dgm:pt>
    <dgm:pt modelId="{5C999FC7-F619-43AE-82F0-89667EF27840}">
      <dgm:prSet custT="1"/>
      <dgm:spPr>
        <a:noFill/>
        <a:ln>
          <a:noFill/>
        </a:ln>
      </dgm:spPr>
      <dgm:t>
        <a:bodyPr/>
        <a:lstStyle/>
        <a:p>
          <a:pPr algn="r"/>
          <a:r>
            <a:rPr lang="fr-FR" sz="800" b="1" dirty="0">
              <a:solidFill>
                <a:schemeClr val="tx1"/>
              </a:solidFill>
            </a:rPr>
            <a:t>La mise en place de sanctions disciplinaires </a:t>
          </a:r>
          <a:br>
            <a:rPr lang="fr-FR" sz="800" b="1" dirty="0">
              <a:solidFill>
                <a:schemeClr val="tx1"/>
              </a:solidFill>
            </a:rPr>
          </a:br>
          <a:r>
            <a:rPr lang="fr-FR" sz="800" b="1" dirty="0">
              <a:solidFill>
                <a:schemeClr val="tx1"/>
              </a:solidFill>
            </a:rPr>
            <a:t>pour les élèves qui seraient reconnus </a:t>
          </a:r>
          <a:br>
            <a:rPr lang="fr-FR" sz="800" b="1" dirty="0">
              <a:solidFill>
                <a:schemeClr val="tx1"/>
              </a:solidFill>
            </a:rPr>
          </a:br>
          <a:r>
            <a:rPr lang="fr-FR" sz="800" b="1" dirty="0">
              <a:solidFill>
                <a:schemeClr val="tx1"/>
              </a:solidFill>
            </a:rPr>
            <a:t>coupables de cyberharcèlement</a:t>
          </a:r>
        </a:p>
      </dgm:t>
    </dgm:pt>
    <dgm:pt modelId="{9250A059-8062-4817-B415-FF930FB90C93}" type="parTrans" cxnId="{B4D6150B-9C9C-42E0-94DA-7E77B61902F8}">
      <dgm:prSet/>
      <dgm:spPr/>
      <dgm:t>
        <a:bodyPr/>
        <a:lstStyle/>
        <a:p>
          <a:endParaRPr lang="fr-FR"/>
        </a:p>
      </dgm:t>
    </dgm:pt>
    <dgm:pt modelId="{B0D1331C-B0D7-472F-B420-8706F7B722C9}" type="sibTrans" cxnId="{B4D6150B-9C9C-42E0-94DA-7E77B61902F8}">
      <dgm:prSet/>
      <dgm:spPr/>
      <dgm:t>
        <a:bodyPr/>
        <a:lstStyle/>
        <a:p>
          <a:endParaRPr lang="fr-FR"/>
        </a:p>
      </dgm:t>
    </dgm:pt>
    <dgm:pt modelId="{51D7A815-A86F-4DA1-8906-BC906A812731}">
      <dgm:prSet custT="1"/>
      <dgm:spPr>
        <a:noFill/>
        <a:ln>
          <a:noFill/>
        </a:ln>
      </dgm:spPr>
      <dgm:t>
        <a:bodyPr/>
        <a:lstStyle/>
        <a:p>
          <a:pPr algn="r"/>
          <a:r>
            <a:rPr lang="fr-FR" sz="800" dirty="0">
              <a:solidFill>
                <a:schemeClr val="tx1"/>
              </a:solidFill>
            </a:rPr>
            <a:t>La mise en place d’heures obligatoires </a:t>
          </a:r>
          <a:br>
            <a:rPr lang="fr-FR" sz="800" dirty="0">
              <a:solidFill>
                <a:schemeClr val="tx1"/>
              </a:solidFill>
            </a:rPr>
          </a:br>
          <a:r>
            <a:rPr lang="fr-FR" sz="800" dirty="0">
              <a:solidFill>
                <a:schemeClr val="tx1"/>
              </a:solidFill>
            </a:rPr>
            <a:t>à l’école de sensibilisation et de prévention </a:t>
          </a:r>
          <a:br>
            <a:rPr lang="fr-FR" sz="800" dirty="0">
              <a:solidFill>
                <a:schemeClr val="tx1"/>
              </a:solidFill>
            </a:rPr>
          </a:br>
          <a:r>
            <a:rPr lang="fr-FR" sz="800" dirty="0">
              <a:solidFill>
                <a:schemeClr val="tx1"/>
              </a:solidFill>
            </a:rPr>
            <a:t>des enfants au cyberharcèlement </a:t>
          </a:r>
        </a:p>
      </dgm:t>
    </dgm:pt>
    <dgm:pt modelId="{5823FB4A-98A1-4E49-86CF-15658F536A6C}" type="parTrans" cxnId="{178BF3B4-D63D-4444-A58D-BEF6BE344FE8}">
      <dgm:prSet/>
      <dgm:spPr/>
      <dgm:t>
        <a:bodyPr/>
        <a:lstStyle/>
        <a:p>
          <a:endParaRPr lang="fr-FR"/>
        </a:p>
      </dgm:t>
    </dgm:pt>
    <dgm:pt modelId="{F750B06C-1952-4D96-8490-A5A790A06443}" type="sibTrans" cxnId="{178BF3B4-D63D-4444-A58D-BEF6BE344FE8}">
      <dgm:prSet/>
      <dgm:spPr/>
      <dgm:t>
        <a:bodyPr/>
        <a:lstStyle/>
        <a:p>
          <a:endParaRPr lang="fr-FR"/>
        </a:p>
      </dgm:t>
    </dgm:pt>
    <dgm:pt modelId="{8F88452F-3741-4F73-BE5C-634377C1A7F9}">
      <dgm:prSet custT="1"/>
      <dgm:spPr>
        <a:noFill/>
        <a:ln>
          <a:noFill/>
        </a:ln>
      </dgm:spPr>
      <dgm:t>
        <a:bodyPr/>
        <a:lstStyle/>
        <a:p>
          <a:pPr algn="r"/>
          <a:r>
            <a:rPr lang="fr-FR" sz="800" b="1" dirty="0">
              <a:solidFill>
                <a:schemeClr val="tx1"/>
              </a:solidFill>
            </a:rPr>
            <a:t>La mise en place de sanctions pénales </a:t>
          </a:r>
        </a:p>
      </dgm:t>
    </dgm:pt>
    <dgm:pt modelId="{CA424806-A1CF-4AEA-A8AB-F0CDA77D2609}" type="parTrans" cxnId="{8CCAE9A6-87A3-40EC-96B8-9C8A3F69A099}">
      <dgm:prSet/>
      <dgm:spPr/>
      <dgm:t>
        <a:bodyPr/>
        <a:lstStyle/>
        <a:p>
          <a:endParaRPr lang="fr-FR"/>
        </a:p>
      </dgm:t>
    </dgm:pt>
    <dgm:pt modelId="{08C9E603-D547-482C-AE97-D5FC70F6853B}" type="sibTrans" cxnId="{8CCAE9A6-87A3-40EC-96B8-9C8A3F69A099}">
      <dgm:prSet/>
      <dgm:spPr/>
      <dgm:t>
        <a:bodyPr/>
        <a:lstStyle/>
        <a:p>
          <a:endParaRPr lang="fr-FR"/>
        </a:p>
      </dgm:t>
    </dgm:pt>
    <dgm:pt modelId="{DAF0DFD5-426C-4347-A889-B3E307E25508}">
      <dgm:prSet custT="1"/>
      <dgm:spPr>
        <a:noFill/>
        <a:ln>
          <a:noFill/>
        </a:ln>
      </dgm:spPr>
      <dgm:t>
        <a:bodyPr/>
        <a:lstStyle/>
        <a:p>
          <a:pPr algn="r"/>
          <a:r>
            <a:rPr lang="fr-FR" sz="800" dirty="0">
              <a:solidFill>
                <a:schemeClr val="tx1"/>
              </a:solidFill>
            </a:rPr>
            <a:t>La mise en place de services d’aide et de soutien </a:t>
          </a:r>
          <a:br>
            <a:rPr lang="fr-FR" sz="800" dirty="0">
              <a:solidFill>
                <a:schemeClr val="tx1"/>
              </a:solidFill>
            </a:rPr>
          </a:br>
          <a:r>
            <a:rPr lang="fr-FR" sz="800" dirty="0">
              <a:solidFill>
                <a:schemeClr val="tx1"/>
              </a:solidFill>
            </a:rPr>
            <a:t>pour les victimes de cyberharcèlement </a:t>
          </a:r>
        </a:p>
      </dgm:t>
    </dgm:pt>
    <dgm:pt modelId="{8317AC51-08F8-4094-B5DA-A0C2488F4B10}" type="parTrans" cxnId="{93A0FD17-2E85-4288-B1B0-2701FC830EB7}">
      <dgm:prSet/>
      <dgm:spPr/>
      <dgm:t>
        <a:bodyPr/>
        <a:lstStyle/>
        <a:p>
          <a:endParaRPr lang="fr-FR"/>
        </a:p>
      </dgm:t>
    </dgm:pt>
    <dgm:pt modelId="{ADEBC41D-F0FD-476A-AA60-33E2DA81430B}" type="sibTrans" cxnId="{93A0FD17-2E85-4288-B1B0-2701FC830EB7}">
      <dgm:prSet/>
      <dgm:spPr/>
      <dgm:t>
        <a:bodyPr/>
        <a:lstStyle/>
        <a:p>
          <a:endParaRPr lang="fr-FR"/>
        </a:p>
      </dgm:t>
    </dgm:pt>
    <dgm:pt modelId="{446938A1-9CCB-49FC-80A8-436393EFC4DE}">
      <dgm:prSet custT="1"/>
      <dgm:spPr>
        <a:noFill/>
        <a:ln>
          <a:noFill/>
        </a:ln>
      </dgm:spPr>
      <dgm:t>
        <a:bodyPr/>
        <a:lstStyle/>
        <a:p>
          <a:pPr algn="r"/>
          <a:r>
            <a:rPr lang="fr-FR" sz="800" dirty="0">
              <a:solidFill>
                <a:schemeClr val="tx1"/>
              </a:solidFill>
            </a:rPr>
            <a:t>La formation des personnels </a:t>
          </a:r>
          <a:br>
            <a:rPr lang="fr-FR" sz="800" dirty="0">
              <a:solidFill>
                <a:schemeClr val="tx1"/>
              </a:solidFill>
            </a:rPr>
          </a:br>
          <a:r>
            <a:rPr lang="fr-FR" sz="800" dirty="0">
              <a:solidFill>
                <a:schemeClr val="tx1"/>
              </a:solidFill>
            </a:rPr>
            <a:t>éducatifs sur le cyberharcèlement</a:t>
          </a:r>
        </a:p>
      </dgm:t>
    </dgm:pt>
    <dgm:pt modelId="{676C7065-1DA0-4801-B5F6-75595891AD8C}" type="parTrans" cxnId="{8B84DB50-B473-49BE-BC50-33D3770BF09D}">
      <dgm:prSet/>
      <dgm:spPr/>
      <dgm:t>
        <a:bodyPr/>
        <a:lstStyle/>
        <a:p>
          <a:endParaRPr lang="fr-FR"/>
        </a:p>
      </dgm:t>
    </dgm:pt>
    <dgm:pt modelId="{F6427B56-066D-4273-B6F0-60B031FC6AD5}" type="sibTrans" cxnId="{8B84DB50-B473-49BE-BC50-33D3770BF09D}">
      <dgm:prSet/>
      <dgm:spPr/>
      <dgm:t>
        <a:bodyPr/>
        <a:lstStyle/>
        <a:p>
          <a:endParaRPr lang="fr-FR"/>
        </a:p>
      </dgm:t>
    </dgm:pt>
    <dgm:pt modelId="{930C303B-1964-4348-8D57-EA648D79D5C5}">
      <dgm:prSet custT="1"/>
      <dgm:spPr>
        <a:noFill/>
        <a:ln>
          <a:noFill/>
        </a:ln>
      </dgm:spPr>
      <dgm:t>
        <a:bodyPr/>
        <a:lstStyle/>
        <a:p>
          <a:pPr algn="r"/>
          <a:r>
            <a:rPr lang="fr-FR" sz="800" dirty="0">
              <a:solidFill>
                <a:schemeClr val="tx1"/>
              </a:solidFill>
            </a:rPr>
            <a:t>Des campagnes de communication pour sensibiliser le grand public aux dangers du cyberharcèlement</a:t>
          </a:r>
        </a:p>
      </dgm:t>
    </dgm:pt>
    <dgm:pt modelId="{0114C124-5362-4E0D-A113-89E113A34BC8}" type="parTrans" cxnId="{4C01E93D-68C6-48F4-9E39-408EA1955C0A}">
      <dgm:prSet/>
      <dgm:spPr/>
      <dgm:t>
        <a:bodyPr/>
        <a:lstStyle/>
        <a:p>
          <a:endParaRPr lang="fr-FR"/>
        </a:p>
      </dgm:t>
    </dgm:pt>
    <dgm:pt modelId="{F6549699-7B47-47AF-A6EE-4E1E9B175867}" type="sibTrans" cxnId="{4C01E93D-68C6-48F4-9E39-408EA1955C0A}">
      <dgm:prSet/>
      <dgm:spPr/>
      <dgm:t>
        <a:bodyPr/>
        <a:lstStyle/>
        <a:p>
          <a:endParaRPr lang="fr-FR"/>
        </a:p>
      </dgm:t>
    </dgm:pt>
    <dgm:pt modelId="{8C14D10E-CEC9-4ECD-8B07-175DBFC89A59}">
      <dgm:prSet custT="1"/>
      <dgm:spPr>
        <a:noFill/>
        <a:ln>
          <a:noFill/>
        </a:ln>
      </dgm:spPr>
      <dgm:t>
        <a:bodyPr/>
        <a:lstStyle/>
        <a:p>
          <a:pPr algn="r"/>
          <a:r>
            <a:rPr lang="fr-FR" sz="800" dirty="0">
              <a:solidFill>
                <a:schemeClr val="tx1"/>
              </a:solidFill>
            </a:rPr>
            <a:t>L’obligation faite aux plateformes en ligne et </a:t>
          </a:r>
          <a:br>
            <a:rPr lang="fr-FR" sz="800" dirty="0">
              <a:solidFill>
                <a:schemeClr val="tx1"/>
              </a:solidFill>
            </a:rPr>
          </a:br>
          <a:r>
            <a:rPr lang="fr-FR" sz="800" dirty="0">
              <a:solidFill>
                <a:schemeClr val="tx1"/>
              </a:solidFill>
            </a:rPr>
            <a:t>aux réseaux sociaux d’agir rapidement </a:t>
          </a:r>
          <a:br>
            <a:rPr lang="fr-FR" sz="800" dirty="0">
              <a:solidFill>
                <a:schemeClr val="tx1"/>
              </a:solidFill>
            </a:rPr>
          </a:br>
          <a:r>
            <a:rPr lang="fr-FR" sz="800" dirty="0">
              <a:solidFill>
                <a:schemeClr val="tx1"/>
              </a:solidFill>
            </a:rPr>
            <a:t>pour retirer les contenus haineux signalés</a:t>
          </a:r>
        </a:p>
      </dgm:t>
    </dgm:pt>
    <dgm:pt modelId="{22C66181-68A9-4168-AD66-F617E59A65AE}" type="parTrans" cxnId="{CEF5B355-3E85-44F6-B1C7-A4AF30935045}">
      <dgm:prSet/>
      <dgm:spPr/>
      <dgm:t>
        <a:bodyPr/>
        <a:lstStyle/>
        <a:p>
          <a:endParaRPr lang="fr-FR"/>
        </a:p>
      </dgm:t>
    </dgm:pt>
    <dgm:pt modelId="{3C086A6B-32DE-422B-9357-E12C2B41F20D}" type="sibTrans" cxnId="{CEF5B355-3E85-44F6-B1C7-A4AF30935045}">
      <dgm:prSet/>
      <dgm:spPr/>
      <dgm:t>
        <a:bodyPr/>
        <a:lstStyle/>
        <a:p>
          <a:endParaRPr lang="fr-FR"/>
        </a:p>
      </dgm:t>
    </dgm:pt>
    <dgm:pt modelId="{2DDA03AF-9A6C-4FE0-B8D4-7F9D4C5C7140}" type="pres">
      <dgm:prSet presAssocID="{9E5CEB55-B511-458F-B371-7913A3690F71}" presName="linear" presStyleCnt="0">
        <dgm:presLayoutVars>
          <dgm:animLvl val="lvl"/>
          <dgm:resizeHandles val="exact"/>
        </dgm:presLayoutVars>
      </dgm:prSet>
      <dgm:spPr/>
    </dgm:pt>
    <dgm:pt modelId="{8401A241-D6DC-4573-8A29-37766342F9F2}" type="pres">
      <dgm:prSet presAssocID="{26A26569-00B1-4CDE-A268-9EB8BECD6211}" presName="parentText" presStyleLbl="node1" presStyleIdx="0" presStyleCnt="8" custScaleX="98309" custScaleY="97172" custLinFactY="-19744" custLinFactNeighborX="3115" custLinFactNeighborY="-100000">
        <dgm:presLayoutVars>
          <dgm:chMax val="0"/>
          <dgm:bulletEnabled val="1"/>
        </dgm:presLayoutVars>
      </dgm:prSet>
      <dgm:spPr/>
    </dgm:pt>
    <dgm:pt modelId="{5107CC4A-15C5-4ED8-A908-0C37A2FC3B96}" type="pres">
      <dgm:prSet presAssocID="{2DFCDB15-CF45-4427-8AB0-0DF55123124D}" presName="spacer" presStyleCnt="0"/>
      <dgm:spPr/>
    </dgm:pt>
    <dgm:pt modelId="{6D1289AA-0C40-4916-8EA7-210E58BF80DB}" type="pres">
      <dgm:prSet presAssocID="{5C999FC7-F619-43AE-82F0-89667EF27840}" presName="parentText" presStyleLbl="node1" presStyleIdx="1" presStyleCnt="8">
        <dgm:presLayoutVars>
          <dgm:chMax val="0"/>
          <dgm:bulletEnabled val="1"/>
        </dgm:presLayoutVars>
      </dgm:prSet>
      <dgm:spPr/>
    </dgm:pt>
    <dgm:pt modelId="{9ABD3C40-E92D-4521-93EE-68F196F5EF48}" type="pres">
      <dgm:prSet presAssocID="{B0D1331C-B0D7-472F-B420-8706F7B722C9}" presName="spacer" presStyleCnt="0"/>
      <dgm:spPr/>
    </dgm:pt>
    <dgm:pt modelId="{B4491D66-14E1-4F41-94AB-F8E5BC15121B}" type="pres">
      <dgm:prSet presAssocID="{51D7A815-A86F-4DA1-8906-BC906A812731}" presName="parentText" presStyleLbl="node1" presStyleIdx="2" presStyleCnt="8">
        <dgm:presLayoutVars>
          <dgm:chMax val="0"/>
          <dgm:bulletEnabled val="1"/>
        </dgm:presLayoutVars>
      </dgm:prSet>
      <dgm:spPr/>
    </dgm:pt>
    <dgm:pt modelId="{7824D401-8E66-4C73-A76F-2A1C1E30C985}" type="pres">
      <dgm:prSet presAssocID="{F750B06C-1952-4D96-8490-A5A790A06443}" presName="spacer" presStyleCnt="0"/>
      <dgm:spPr/>
    </dgm:pt>
    <dgm:pt modelId="{E1C7BCAB-61FD-4A7D-849D-E8D1FFE1CD11}" type="pres">
      <dgm:prSet presAssocID="{8F88452F-3741-4F73-BE5C-634377C1A7F9}" presName="parentText" presStyleLbl="node1" presStyleIdx="3" presStyleCnt="8">
        <dgm:presLayoutVars>
          <dgm:chMax val="0"/>
          <dgm:bulletEnabled val="1"/>
        </dgm:presLayoutVars>
      </dgm:prSet>
      <dgm:spPr/>
    </dgm:pt>
    <dgm:pt modelId="{FDE3B69E-A18D-478B-97D0-D706D4AFB6B5}" type="pres">
      <dgm:prSet presAssocID="{08C9E603-D547-482C-AE97-D5FC70F6853B}" presName="spacer" presStyleCnt="0"/>
      <dgm:spPr/>
    </dgm:pt>
    <dgm:pt modelId="{CE2A5790-CA82-4241-83FD-5B104ECCBD87}" type="pres">
      <dgm:prSet presAssocID="{DAF0DFD5-426C-4347-A889-B3E307E25508}" presName="parentText" presStyleLbl="node1" presStyleIdx="4" presStyleCnt="8">
        <dgm:presLayoutVars>
          <dgm:chMax val="0"/>
          <dgm:bulletEnabled val="1"/>
        </dgm:presLayoutVars>
      </dgm:prSet>
      <dgm:spPr/>
    </dgm:pt>
    <dgm:pt modelId="{DFD0EC27-EE68-4FD8-A3F7-1DCAC152C724}" type="pres">
      <dgm:prSet presAssocID="{ADEBC41D-F0FD-476A-AA60-33E2DA81430B}" presName="spacer" presStyleCnt="0"/>
      <dgm:spPr/>
    </dgm:pt>
    <dgm:pt modelId="{E15992AF-6579-4085-ADA0-7DB6EEA99676}" type="pres">
      <dgm:prSet presAssocID="{446938A1-9CCB-49FC-80A8-436393EFC4DE}" presName="parentText" presStyleLbl="node1" presStyleIdx="5" presStyleCnt="8">
        <dgm:presLayoutVars>
          <dgm:chMax val="0"/>
          <dgm:bulletEnabled val="1"/>
        </dgm:presLayoutVars>
      </dgm:prSet>
      <dgm:spPr/>
    </dgm:pt>
    <dgm:pt modelId="{9C032AF4-6494-419C-A1B3-6826B0B82F54}" type="pres">
      <dgm:prSet presAssocID="{F6427B56-066D-4273-B6F0-60B031FC6AD5}" presName="spacer" presStyleCnt="0"/>
      <dgm:spPr/>
    </dgm:pt>
    <dgm:pt modelId="{BD40B2FE-7680-4704-A7ED-40C02F69FE54}" type="pres">
      <dgm:prSet presAssocID="{930C303B-1964-4348-8D57-EA648D79D5C5}" presName="parentText" presStyleLbl="node1" presStyleIdx="6" presStyleCnt="8">
        <dgm:presLayoutVars>
          <dgm:chMax val="0"/>
          <dgm:bulletEnabled val="1"/>
        </dgm:presLayoutVars>
      </dgm:prSet>
      <dgm:spPr/>
    </dgm:pt>
    <dgm:pt modelId="{9D4DDBA0-D3A1-48A4-ACF9-6E4D82B4CDC2}" type="pres">
      <dgm:prSet presAssocID="{F6549699-7B47-47AF-A6EE-4E1E9B175867}" presName="spacer" presStyleCnt="0"/>
      <dgm:spPr/>
    </dgm:pt>
    <dgm:pt modelId="{3FED3BFE-2FEE-4183-A4D2-A89C68CBC37D}" type="pres">
      <dgm:prSet presAssocID="{8C14D10E-CEC9-4ECD-8B07-175DBFC89A59}" presName="parentText" presStyleLbl="node1" presStyleIdx="7" presStyleCnt="8">
        <dgm:presLayoutVars>
          <dgm:chMax val="0"/>
          <dgm:bulletEnabled val="1"/>
        </dgm:presLayoutVars>
      </dgm:prSet>
      <dgm:spPr/>
    </dgm:pt>
  </dgm:ptLst>
  <dgm:cxnLst>
    <dgm:cxn modelId="{E993E300-5C1B-496A-BE15-1955A8286722}" type="presOf" srcId="{8C14D10E-CEC9-4ECD-8B07-175DBFC89A59}" destId="{3FED3BFE-2FEE-4183-A4D2-A89C68CBC37D}" srcOrd="0" destOrd="0" presId="urn:microsoft.com/office/officeart/2005/8/layout/vList2"/>
    <dgm:cxn modelId="{B4D6150B-9C9C-42E0-94DA-7E77B61902F8}" srcId="{9E5CEB55-B511-458F-B371-7913A3690F71}" destId="{5C999FC7-F619-43AE-82F0-89667EF27840}" srcOrd="1" destOrd="0" parTransId="{9250A059-8062-4817-B415-FF930FB90C93}" sibTransId="{B0D1331C-B0D7-472F-B420-8706F7B722C9}"/>
    <dgm:cxn modelId="{93A0FD17-2E85-4288-B1B0-2701FC830EB7}" srcId="{9E5CEB55-B511-458F-B371-7913A3690F71}" destId="{DAF0DFD5-426C-4347-A889-B3E307E25508}" srcOrd="4" destOrd="0" parTransId="{8317AC51-08F8-4094-B5DA-A0C2488F4B10}" sibTransId="{ADEBC41D-F0FD-476A-AA60-33E2DA81430B}"/>
    <dgm:cxn modelId="{97142318-41C2-41DA-9A2B-1265D772FFE2}" srcId="{9E5CEB55-B511-458F-B371-7913A3690F71}" destId="{26A26569-00B1-4CDE-A268-9EB8BECD6211}" srcOrd="0" destOrd="0" parTransId="{05238C29-B850-4257-A7A2-7DB2CE101F17}" sibTransId="{2DFCDB15-CF45-4427-8AB0-0DF55123124D}"/>
    <dgm:cxn modelId="{4B15A639-79A2-46F2-93C0-7EF8EFC0E0A7}" type="presOf" srcId="{5C999FC7-F619-43AE-82F0-89667EF27840}" destId="{6D1289AA-0C40-4916-8EA7-210E58BF80DB}" srcOrd="0" destOrd="0" presId="urn:microsoft.com/office/officeart/2005/8/layout/vList2"/>
    <dgm:cxn modelId="{4C01E93D-68C6-48F4-9E39-408EA1955C0A}" srcId="{9E5CEB55-B511-458F-B371-7913A3690F71}" destId="{930C303B-1964-4348-8D57-EA648D79D5C5}" srcOrd="6" destOrd="0" parTransId="{0114C124-5362-4E0D-A113-89E113A34BC8}" sibTransId="{F6549699-7B47-47AF-A6EE-4E1E9B175867}"/>
    <dgm:cxn modelId="{A00BC46C-EF66-4EDD-B550-3204E4F4958A}" type="presOf" srcId="{446938A1-9CCB-49FC-80A8-436393EFC4DE}" destId="{E15992AF-6579-4085-ADA0-7DB6EEA99676}" srcOrd="0" destOrd="0" presId="urn:microsoft.com/office/officeart/2005/8/layout/vList2"/>
    <dgm:cxn modelId="{8B84DB50-B473-49BE-BC50-33D3770BF09D}" srcId="{9E5CEB55-B511-458F-B371-7913A3690F71}" destId="{446938A1-9CCB-49FC-80A8-436393EFC4DE}" srcOrd="5" destOrd="0" parTransId="{676C7065-1DA0-4801-B5F6-75595891AD8C}" sibTransId="{F6427B56-066D-4273-B6F0-60B031FC6AD5}"/>
    <dgm:cxn modelId="{B2A70553-BB7F-4D2B-9D84-7EF16EF9D663}" type="presOf" srcId="{DAF0DFD5-426C-4347-A889-B3E307E25508}" destId="{CE2A5790-CA82-4241-83FD-5B104ECCBD87}" srcOrd="0" destOrd="0" presId="urn:microsoft.com/office/officeart/2005/8/layout/vList2"/>
    <dgm:cxn modelId="{CEF5B355-3E85-44F6-B1C7-A4AF30935045}" srcId="{9E5CEB55-B511-458F-B371-7913A3690F71}" destId="{8C14D10E-CEC9-4ECD-8B07-175DBFC89A59}" srcOrd="7" destOrd="0" parTransId="{22C66181-68A9-4168-AD66-F617E59A65AE}" sibTransId="{3C086A6B-32DE-422B-9357-E12C2B41F20D}"/>
    <dgm:cxn modelId="{B68F0983-6541-40E9-80EB-88DB2C6F47CE}" type="presOf" srcId="{26A26569-00B1-4CDE-A268-9EB8BECD6211}" destId="{8401A241-D6DC-4573-8A29-37766342F9F2}" srcOrd="0" destOrd="0" presId="urn:microsoft.com/office/officeart/2005/8/layout/vList2"/>
    <dgm:cxn modelId="{8CCAE9A6-87A3-40EC-96B8-9C8A3F69A099}" srcId="{9E5CEB55-B511-458F-B371-7913A3690F71}" destId="{8F88452F-3741-4F73-BE5C-634377C1A7F9}" srcOrd="3" destOrd="0" parTransId="{CA424806-A1CF-4AEA-A8AB-F0CDA77D2609}" sibTransId="{08C9E603-D547-482C-AE97-D5FC70F6853B}"/>
    <dgm:cxn modelId="{892E9AB0-B1A1-497C-9DFE-36E2CE3C3700}" type="presOf" srcId="{9E5CEB55-B511-458F-B371-7913A3690F71}" destId="{2DDA03AF-9A6C-4FE0-B8D4-7F9D4C5C7140}" srcOrd="0" destOrd="0" presId="urn:microsoft.com/office/officeart/2005/8/layout/vList2"/>
    <dgm:cxn modelId="{178BF3B4-D63D-4444-A58D-BEF6BE344FE8}" srcId="{9E5CEB55-B511-458F-B371-7913A3690F71}" destId="{51D7A815-A86F-4DA1-8906-BC906A812731}" srcOrd="2" destOrd="0" parTransId="{5823FB4A-98A1-4E49-86CF-15658F536A6C}" sibTransId="{F750B06C-1952-4D96-8490-A5A790A06443}"/>
    <dgm:cxn modelId="{FBCF57BC-A022-40C1-AE5A-B2CF3A22AC4B}" type="presOf" srcId="{8F88452F-3741-4F73-BE5C-634377C1A7F9}" destId="{E1C7BCAB-61FD-4A7D-849D-E8D1FFE1CD11}" srcOrd="0" destOrd="0" presId="urn:microsoft.com/office/officeart/2005/8/layout/vList2"/>
    <dgm:cxn modelId="{9570BDD3-E61D-412E-AE7C-65BC792A6AB5}" type="presOf" srcId="{930C303B-1964-4348-8D57-EA648D79D5C5}" destId="{BD40B2FE-7680-4704-A7ED-40C02F69FE54}" srcOrd="0" destOrd="0" presId="urn:microsoft.com/office/officeart/2005/8/layout/vList2"/>
    <dgm:cxn modelId="{8820FBFA-8F1B-43D7-A77F-3AD91393EF24}" type="presOf" srcId="{51D7A815-A86F-4DA1-8906-BC906A812731}" destId="{B4491D66-14E1-4F41-94AB-F8E5BC15121B}" srcOrd="0" destOrd="0" presId="urn:microsoft.com/office/officeart/2005/8/layout/vList2"/>
    <dgm:cxn modelId="{AE966A99-71BA-4265-8227-CC8839F3AF40}" type="presParOf" srcId="{2DDA03AF-9A6C-4FE0-B8D4-7F9D4C5C7140}" destId="{8401A241-D6DC-4573-8A29-37766342F9F2}" srcOrd="0" destOrd="0" presId="urn:microsoft.com/office/officeart/2005/8/layout/vList2"/>
    <dgm:cxn modelId="{48301CBD-5992-449D-A2D1-77A8713BF869}" type="presParOf" srcId="{2DDA03AF-9A6C-4FE0-B8D4-7F9D4C5C7140}" destId="{5107CC4A-15C5-4ED8-A908-0C37A2FC3B96}" srcOrd="1" destOrd="0" presId="urn:microsoft.com/office/officeart/2005/8/layout/vList2"/>
    <dgm:cxn modelId="{24680A64-0005-44BC-A257-18C08C085DD3}" type="presParOf" srcId="{2DDA03AF-9A6C-4FE0-B8D4-7F9D4C5C7140}" destId="{6D1289AA-0C40-4916-8EA7-210E58BF80DB}" srcOrd="2" destOrd="0" presId="urn:microsoft.com/office/officeart/2005/8/layout/vList2"/>
    <dgm:cxn modelId="{6344979C-846A-4BCE-8708-350B881C8890}" type="presParOf" srcId="{2DDA03AF-9A6C-4FE0-B8D4-7F9D4C5C7140}" destId="{9ABD3C40-E92D-4521-93EE-68F196F5EF48}" srcOrd="3" destOrd="0" presId="urn:microsoft.com/office/officeart/2005/8/layout/vList2"/>
    <dgm:cxn modelId="{D11E35AE-CEAE-426A-ADB8-DC0592467A72}" type="presParOf" srcId="{2DDA03AF-9A6C-4FE0-B8D4-7F9D4C5C7140}" destId="{B4491D66-14E1-4F41-94AB-F8E5BC15121B}" srcOrd="4" destOrd="0" presId="urn:microsoft.com/office/officeart/2005/8/layout/vList2"/>
    <dgm:cxn modelId="{0EFE33C4-A77B-470C-8E39-35D0A1EC535D}" type="presParOf" srcId="{2DDA03AF-9A6C-4FE0-B8D4-7F9D4C5C7140}" destId="{7824D401-8E66-4C73-A76F-2A1C1E30C985}" srcOrd="5" destOrd="0" presId="urn:microsoft.com/office/officeart/2005/8/layout/vList2"/>
    <dgm:cxn modelId="{D23FC617-EDCD-4DF7-8E02-13754FF8A60A}" type="presParOf" srcId="{2DDA03AF-9A6C-4FE0-B8D4-7F9D4C5C7140}" destId="{E1C7BCAB-61FD-4A7D-849D-E8D1FFE1CD11}" srcOrd="6" destOrd="0" presId="urn:microsoft.com/office/officeart/2005/8/layout/vList2"/>
    <dgm:cxn modelId="{DA2ACA99-058C-40EB-BA3C-47967616A0A0}" type="presParOf" srcId="{2DDA03AF-9A6C-4FE0-B8D4-7F9D4C5C7140}" destId="{FDE3B69E-A18D-478B-97D0-D706D4AFB6B5}" srcOrd="7" destOrd="0" presId="urn:microsoft.com/office/officeart/2005/8/layout/vList2"/>
    <dgm:cxn modelId="{64124EAB-E2F2-4663-915B-8670E0DBAC8B}" type="presParOf" srcId="{2DDA03AF-9A6C-4FE0-B8D4-7F9D4C5C7140}" destId="{CE2A5790-CA82-4241-83FD-5B104ECCBD87}" srcOrd="8" destOrd="0" presId="urn:microsoft.com/office/officeart/2005/8/layout/vList2"/>
    <dgm:cxn modelId="{9F005BA7-B57D-4207-9996-4765F98E39FE}" type="presParOf" srcId="{2DDA03AF-9A6C-4FE0-B8D4-7F9D4C5C7140}" destId="{DFD0EC27-EE68-4FD8-A3F7-1DCAC152C724}" srcOrd="9" destOrd="0" presId="urn:microsoft.com/office/officeart/2005/8/layout/vList2"/>
    <dgm:cxn modelId="{72D08245-2AB9-42EB-BF43-D65FC3C8593F}" type="presParOf" srcId="{2DDA03AF-9A6C-4FE0-B8D4-7F9D4C5C7140}" destId="{E15992AF-6579-4085-ADA0-7DB6EEA99676}" srcOrd="10" destOrd="0" presId="urn:microsoft.com/office/officeart/2005/8/layout/vList2"/>
    <dgm:cxn modelId="{A7E69CAA-7CE2-4C5E-883B-3EF87C902501}" type="presParOf" srcId="{2DDA03AF-9A6C-4FE0-B8D4-7F9D4C5C7140}" destId="{9C032AF4-6494-419C-A1B3-6826B0B82F54}" srcOrd="11" destOrd="0" presId="urn:microsoft.com/office/officeart/2005/8/layout/vList2"/>
    <dgm:cxn modelId="{C9EBC5FE-19CB-4EEF-8062-F1D4CE2D7636}" type="presParOf" srcId="{2DDA03AF-9A6C-4FE0-B8D4-7F9D4C5C7140}" destId="{BD40B2FE-7680-4704-A7ED-40C02F69FE54}" srcOrd="12" destOrd="0" presId="urn:microsoft.com/office/officeart/2005/8/layout/vList2"/>
    <dgm:cxn modelId="{88C5E7C2-91B8-48B5-80BD-CFB0C95B20DC}" type="presParOf" srcId="{2DDA03AF-9A6C-4FE0-B8D4-7F9D4C5C7140}" destId="{9D4DDBA0-D3A1-48A4-ACF9-6E4D82B4CDC2}" srcOrd="13" destOrd="0" presId="urn:microsoft.com/office/officeart/2005/8/layout/vList2"/>
    <dgm:cxn modelId="{20BC60C3-768B-45A9-87C2-5979220EA0AC}" type="presParOf" srcId="{2DDA03AF-9A6C-4FE0-B8D4-7F9D4C5C7140}" destId="{3FED3BFE-2FEE-4183-A4D2-A89C68CBC37D}" srcOrd="14"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5CEB55-B511-458F-B371-7913A3690F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6A26569-00B1-4CDE-A268-9EB8BECD6211}">
      <dgm:prSet phldrT="[Texte]" custT="1"/>
      <dgm:spPr>
        <a:solidFill>
          <a:srgbClr val="F1F5FD"/>
        </a:solidFill>
      </dgm:spPr>
      <dgm:t>
        <a:bodyPr lIns="216000" rIns="216000"/>
        <a:lstStyle/>
        <a:p>
          <a:pPr algn="l"/>
          <a:r>
            <a:rPr lang="fr-FR" sz="1000" b="0" dirty="0">
              <a:solidFill>
                <a:schemeClr val="tx1"/>
              </a:solidFill>
            </a:rPr>
            <a:t>Ton </a:t>
          </a:r>
          <a:r>
            <a:rPr lang="fr-FR" sz="1000" b="1" dirty="0">
              <a:solidFill>
                <a:schemeClr val="tx1"/>
              </a:solidFill>
            </a:rPr>
            <a:t>smartphone</a:t>
          </a:r>
          <a:endParaRPr lang="fr-FR" sz="1000" b="0" dirty="0">
            <a:solidFill>
              <a:schemeClr val="tx1"/>
            </a:solidFill>
          </a:endParaRPr>
        </a:p>
      </dgm:t>
    </dgm:pt>
    <dgm:pt modelId="{05238C29-B850-4257-A7A2-7DB2CE101F17}" type="parTrans" cxnId="{97142318-41C2-41DA-9A2B-1265D772FFE2}">
      <dgm:prSet/>
      <dgm:spPr/>
      <dgm:t>
        <a:bodyPr/>
        <a:lstStyle/>
        <a:p>
          <a:pPr algn="ctr"/>
          <a:endParaRPr lang="fr-FR" sz="1000" b="0">
            <a:solidFill>
              <a:schemeClr val="tx1"/>
            </a:solidFill>
          </a:endParaRPr>
        </a:p>
      </dgm:t>
    </dgm:pt>
    <dgm:pt modelId="{2DFCDB15-CF45-4427-8AB0-0DF55123124D}" type="sibTrans" cxnId="{97142318-41C2-41DA-9A2B-1265D772FFE2}">
      <dgm:prSet/>
      <dgm:spPr/>
      <dgm:t>
        <a:bodyPr/>
        <a:lstStyle/>
        <a:p>
          <a:pPr algn="ctr"/>
          <a:endParaRPr lang="fr-FR" sz="1000" b="0">
            <a:solidFill>
              <a:schemeClr val="tx1"/>
            </a:solidFill>
          </a:endParaRPr>
        </a:p>
      </dgm:t>
    </dgm:pt>
    <dgm:pt modelId="{2DBE3F29-0110-46CD-B674-1C0B86A7D2AC}">
      <dgm:prSet custT="1"/>
      <dgm:spPr>
        <a:solidFill>
          <a:srgbClr val="FFFFFF">
            <a:lumMod val="95000"/>
          </a:srgbClr>
        </a:solidFill>
        <a:ln w="10795" cap="flat" cmpd="sng" algn="ctr">
          <a:solidFill>
            <a:srgbClr val="FFFFFF">
              <a:hueOff val="0"/>
              <a:satOff val="0"/>
              <a:lumOff val="0"/>
              <a:alphaOff val="0"/>
            </a:srgbClr>
          </a:solidFill>
          <a:prstDash val="solid"/>
        </a:ln>
        <a:effectLst/>
      </dgm:spPr>
      <dgm:t>
        <a:bodyPr spcFirstLastPara="0" vert="horz" wrap="square" lIns="216000" tIns="38100" rIns="216000" bIns="38100" numCol="1" spcCol="1270" anchor="ctr" anchorCtr="0"/>
        <a:lstStyle/>
        <a:p>
          <a:pPr marL="0" lvl="0" indent="0" algn="l" defTabSz="444500">
            <a:lnSpc>
              <a:spcPct val="90000"/>
            </a:lnSpc>
            <a:spcBef>
              <a:spcPct val="0"/>
            </a:spcBef>
            <a:spcAft>
              <a:spcPct val="35000"/>
            </a:spcAft>
            <a:buNone/>
          </a:pPr>
          <a:r>
            <a:rPr lang="fr-FR" sz="1000" b="0" kern="1200" dirty="0">
              <a:solidFill>
                <a:schemeClr val="tx1"/>
              </a:solidFill>
              <a:latin typeface="Century Gothic" panose="020F0302020204030204"/>
              <a:ea typeface="+mn-ea"/>
              <a:cs typeface="+mn-cs"/>
            </a:rPr>
            <a:t>Une</a:t>
          </a:r>
          <a:r>
            <a:rPr lang="fr-FR" sz="1000" b="1" kern="1200" dirty="0">
              <a:solidFill>
                <a:schemeClr val="tx1"/>
              </a:solidFill>
              <a:latin typeface="Century Gothic" panose="020F0302020204030204"/>
              <a:ea typeface="+mn-ea"/>
              <a:cs typeface="+mn-cs"/>
            </a:rPr>
            <a:t> console </a:t>
          </a:r>
          <a:r>
            <a:rPr lang="fr-FR" sz="1000" b="0" kern="1200" dirty="0">
              <a:solidFill>
                <a:schemeClr val="tx1"/>
              </a:solidFill>
              <a:latin typeface="Century Gothic" panose="020F0302020204030204"/>
              <a:ea typeface="+mn-ea"/>
              <a:cs typeface="+mn-cs"/>
            </a:rPr>
            <a:t>de jeux</a:t>
          </a:r>
          <a:endParaRPr lang="fr-FR" sz="1000" b="1" kern="1200" dirty="0">
            <a:solidFill>
              <a:schemeClr val="tx1"/>
            </a:solidFill>
            <a:latin typeface="Century Gothic" panose="020F0302020204030204"/>
            <a:ea typeface="+mn-ea"/>
            <a:cs typeface="+mn-cs"/>
          </a:endParaRPr>
        </a:p>
      </dgm:t>
    </dgm:pt>
    <dgm:pt modelId="{FF1AAC2F-B74E-477B-8FA4-E223399C4DD6}" type="parTrans" cxnId="{03CADEF3-AF47-49CF-8BE0-F314DA8CDB3C}">
      <dgm:prSet/>
      <dgm:spPr/>
      <dgm:t>
        <a:bodyPr/>
        <a:lstStyle/>
        <a:p>
          <a:endParaRPr lang="fr-FR" sz="1000">
            <a:solidFill>
              <a:schemeClr val="tx1"/>
            </a:solidFill>
          </a:endParaRPr>
        </a:p>
      </dgm:t>
    </dgm:pt>
    <dgm:pt modelId="{C999FE1B-329F-4D18-AED8-DF0AC8F1C881}" type="sibTrans" cxnId="{03CADEF3-AF47-49CF-8BE0-F314DA8CDB3C}">
      <dgm:prSet/>
      <dgm:spPr/>
      <dgm:t>
        <a:bodyPr/>
        <a:lstStyle/>
        <a:p>
          <a:endParaRPr lang="fr-FR" sz="1000">
            <a:solidFill>
              <a:schemeClr val="tx1"/>
            </a:solidFill>
          </a:endParaRPr>
        </a:p>
      </dgm:t>
    </dgm:pt>
    <dgm:pt modelId="{46794B0C-3DD1-4041-9C64-25AA3FBDC6FE}">
      <dgm:prSet custT="1"/>
      <dgm:spPr>
        <a:solidFill>
          <a:srgbClr val="FFFFFF">
            <a:lumMod val="95000"/>
          </a:srgbClr>
        </a:solidFill>
        <a:ln w="10795" cap="flat" cmpd="sng" algn="ctr">
          <a:solidFill>
            <a:srgbClr val="FFFFFF">
              <a:hueOff val="0"/>
              <a:satOff val="0"/>
              <a:lumOff val="0"/>
              <a:alphaOff val="0"/>
            </a:srgbClr>
          </a:solidFill>
          <a:prstDash val="solid"/>
        </a:ln>
        <a:effectLst/>
      </dgm:spPr>
      <dgm:t>
        <a:bodyPr spcFirstLastPara="0" vert="horz" wrap="square" lIns="216000" tIns="38100" rIns="216000" bIns="38100" numCol="1" spcCol="1270" anchor="ctr" anchorCtr="0"/>
        <a:lstStyle/>
        <a:p>
          <a:r>
            <a:rPr lang="fr-FR" sz="1000" kern="1200" dirty="0">
              <a:solidFill>
                <a:schemeClr val="tx1"/>
              </a:solidFill>
            </a:rPr>
            <a:t>Ton </a:t>
          </a:r>
          <a:r>
            <a:rPr lang="fr-FR" sz="1000" b="1" kern="1200" dirty="0">
              <a:solidFill>
                <a:schemeClr val="tx1"/>
              </a:solidFill>
            </a:rPr>
            <a:t>ordinateur</a:t>
          </a:r>
        </a:p>
      </dgm:t>
    </dgm:pt>
    <dgm:pt modelId="{0E6155C1-5A7E-431C-86AD-A1BB6FDC3D92}" type="parTrans" cxnId="{EC887336-D532-42DE-847B-ED7AB17270C8}">
      <dgm:prSet/>
      <dgm:spPr/>
      <dgm:t>
        <a:bodyPr/>
        <a:lstStyle/>
        <a:p>
          <a:endParaRPr lang="fr-FR" sz="1000">
            <a:solidFill>
              <a:schemeClr val="tx1"/>
            </a:solidFill>
          </a:endParaRPr>
        </a:p>
      </dgm:t>
    </dgm:pt>
    <dgm:pt modelId="{72600C4F-E368-427A-92F2-BCC1FA5382DB}" type="sibTrans" cxnId="{EC887336-D532-42DE-847B-ED7AB17270C8}">
      <dgm:prSet/>
      <dgm:spPr/>
      <dgm:t>
        <a:bodyPr/>
        <a:lstStyle/>
        <a:p>
          <a:endParaRPr lang="fr-FR" sz="1000">
            <a:solidFill>
              <a:schemeClr val="tx1"/>
            </a:solidFill>
          </a:endParaRPr>
        </a:p>
      </dgm:t>
    </dgm:pt>
    <dgm:pt modelId="{B0A1558E-9CD8-4FBB-ABE8-1270545014AE}">
      <dgm:prSet custT="1"/>
      <dgm:spPr>
        <a:solidFill>
          <a:srgbClr val="FFFFFF">
            <a:lumMod val="95000"/>
          </a:srgbClr>
        </a:solidFill>
        <a:ln w="10795" cap="flat" cmpd="sng" algn="ctr">
          <a:solidFill>
            <a:srgbClr val="FFFFFF">
              <a:hueOff val="0"/>
              <a:satOff val="0"/>
              <a:lumOff val="0"/>
              <a:alphaOff val="0"/>
            </a:srgbClr>
          </a:solidFill>
          <a:prstDash val="solid"/>
        </a:ln>
        <a:effectLst/>
      </dgm:spPr>
      <dgm:t>
        <a:bodyPr spcFirstLastPara="0" vert="horz" wrap="square" lIns="216000" tIns="38100" rIns="216000" bIns="38100" numCol="1" spcCol="1270" anchor="ctr" anchorCtr="0"/>
        <a:lstStyle/>
        <a:p>
          <a:pPr marL="0" lvl="0" indent="0" algn="l" defTabSz="444500">
            <a:lnSpc>
              <a:spcPct val="90000"/>
            </a:lnSpc>
            <a:spcBef>
              <a:spcPct val="0"/>
            </a:spcBef>
            <a:spcAft>
              <a:spcPct val="35000"/>
            </a:spcAft>
            <a:buNone/>
          </a:pPr>
          <a:r>
            <a:rPr lang="fr-FR" sz="1000" kern="1200" dirty="0">
              <a:solidFill>
                <a:schemeClr val="tx1"/>
              </a:solidFill>
              <a:latin typeface="Century Gothic" panose="020F0302020204030204"/>
              <a:ea typeface="+mn-ea"/>
              <a:cs typeface="+mn-cs"/>
            </a:rPr>
            <a:t>Le </a:t>
          </a:r>
          <a:r>
            <a:rPr lang="fr-FR" sz="1000" b="1" kern="1200" dirty="0">
              <a:solidFill>
                <a:schemeClr val="tx1"/>
              </a:solidFill>
              <a:latin typeface="Century Gothic" panose="020F0302020204030204"/>
              <a:ea typeface="+mn-ea"/>
              <a:cs typeface="+mn-cs"/>
            </a:rPr>
            <a:t>smartphone</a:t>
          </a:r>
          <a:r>
            <a:rPr lang="fr-FR" sz="1000" kern="1200" dirty="0">
              <a:solidFill>
                <a:schemeClr val="tx1"/>
              </a:solidFill>
              <a:latin typeface="Century Gothic" panose="020F0302020204030204"/>
              <a:ea typeface="+mn-ea"/>
              <a:cs typeface="+mn-cs"/>
            </a:rPr>
            <a:t> </a:t>
          </a:r>
          <a:br>
            <a:rPr lang="fr-FR" sz="1000" kern="1200" dirty="0">
              <a:solidFill>
                <a:schemeClr val="tx1"/>
              </a:solidFill>
              <a:latin typeface="Century Gothic" panose="020F0302020204030204"/>
              <a:ea typeface="+mn-ea"/>
              <a:cs typeface="+mn-cs"/>
            </a:rPr>
          </a:br>
          <a:r>
            <a:rPr lang="fr-FR" sz="1000" kern="1200" dirty="0">
              <a:solidFill>
                <a:schemeClr val="tx1"/>
              </a:solidFill>
              <a:latin typeface="Century Gothic" panose="020F0302020204030204"/>
              <a:ea typeface="+mn-ea"/>
              <a:cs typeface="+mn-cs"/>
            </a:rPr>
            <a:t>d’un autre membre </a:t>
          </a:r>
          <a:br>
            <a:rPr lang="fr-FR" sz="1000" kern="1200" dirty="0">
              <a:solidFill>
                <a:schemeClr val="tx1"/>
              </a:solidFill>
              <a:latin typeface="Century Gothic" panose="020F0302020204030204"/>
              <a:ea typeface="+mn-ea"/>
              <a:cs typeface="+mn-cs"/>
            </a:rPr>
          </a:br>
          <a:r>
            <a:rPr lang="fr-FR" sz="1000" kern="1200" dirty="0">
              <a:solidFill>
                <a:schemeClr val="tx1"/>
              </a:solidFill>
              <a:latin typeface="Century Gothic" panose="020F0302020204030204"/>
              <a:ea typeface="+mn-ea"/>
              <a:cs typeface="+mn-cs"/>
            </a:rPr>
            <a:t>de ta famille</a:t>
          </a:r>
          <a:endParaRPr lang="fr-FR" sz="1000" b="0" kern="1200" dirty="0">
            <a:solidFill>
              <a:schemeClr val="tx1"/>
            </a:solidFill>
            <a:latin typeface="Century Gothic" panose="020F0302020204030204"/>
            <a:ea typeface="+mn-ea"/>
            <a:cs typeface="+mn-cs"/>
          </a:endParaRPr>
        </a:p>
      </dgm:t>
    </dgm:pt>
    <dgm:pt modelId="{DF796AA0-0A87-4C13-BD54-C799B182B75E}" type="parTrans" cxnId="{591B213B-298F-4850-BF61-DA14A9A097CA}">
      <dgm:prSet/>
      <dgm:spPr/>
      <dgm:t>
        <a:bodyPr/>
        <a:lstStyle/>
        <a:p>
          <a:endParaRPr lang="fr-FR" sz="1000">
            <a:solidFill>
              <a:schemeClr val="tx1"/>
            </a:solidFill>
          </a:endParaRPr>
        </a:p>
      </dgm:t>
    </dgm:pt>
    <dgm:pt modelId="{7E0BCB75-BFEE-44FD-98C3-D4FC5E20BF44}" type="sibTrans" cxnId="{591B213B-298F-4850-BF61-DA14A9A097CA}">
      <dgm:prSet/>
      <dgm:spPr/>
      <dgm:t>
        <a:bodyPr/>
        <a:lstStyle/>
        <a:p>
          <a:endParaRPr lang="fr-FR" sz="1000">
            <a:solidFill>
              <a:schemeClr val="tx1"/>
            </a:solidFill>
          </a:endParaRPr>
        </a:p>
      </dgm:t>
    </dgm:pt>
    <dgm:pt modelId="{86E0D55D-B72B-498A-B257-6B8F3143FB19}">
      <dgm:prSet custT="1"/>
      <dgm:spPr>
        <a:solidFill>
          <a:srgbClr val="FFFFFF">
            <a:lumMod val="95000"/>
          </a:srgbClr>
        </a:solidFill>
        <a:ln w="10795" cap="flat" cmpd="sng" algn="ctr">
          <a:solidFill>
            <a:srgbClr val="FFFFFF">
              <a:hueOff val="0"/>
              <a:satOff val="0"/>
              <a:lumOff val="0"/>
              <a:alphaOff val="0"/>
            </a:srgbClr>
          </a:solidFill>
          <a:prstDash val="solid"/>
        </a:ln>
        <a:effectLst/>
      </dgm:spPr>
      <dgm:t>
        <a:bodyPr spcFirstLastPara="0" vert="horz" wrap="square" lIns="216000" tIns="38100" rIns="216000" bIns="38100" numCol="1" spcCol="1270" anchor="ctr" anchorCtr="0"/>
        <a:lstStyle/>
        <a:p>
          <a:pPr marL="0" lvl="0" indent="0" algn="l" defTabSz="444500">
            <a:lnSpc>
              <a:spcPct val="90000"/>
            </a:lnSpc>
            <a:spcBef>
              <a:spcPct val="0"/>
            </a:spcBef>
            <a:spcAft>
              <a:spcPct val="35000"/>
            </a:spcAft>
            <a:buNone/>
          </a:pPr>
          <a:r>
            <a:rPr lang="fr-FR" sz="1000" b="1" kern="1200" dirty="0">
              <a:solidFill>
                <a:schemeClr val="tx1"/>
              </a:solidFill>
              <a:latin typeface="Century Gothic" panose="020F0302020204030204"/>
              <a:ea typeface="+mn-ea"/>
              <a:cs typeface="+mn-cs"/>
            </a:rPr>
            <a:t>L’ordinateur </a:t>
          </a:r>
          <a:r>
            <a:rPr lang="fr-FR" sz="1000" b="0" kern="1200" dirty="0">
              <a:solidFill>
                <a:schemeClr val="tx1"/>
              </a:solidFill>
              <a:latin typeface="Century Gothic" panose="020F0302020204030204"/>
              <a:ea typeface="+mn-ea"/>
              <a:cs typeface="+mn-cs"/>
            </a:rPr>
            <a:t>d’un autre membre de ta famille</a:t>
          </a:r>
        </a:p>
      </dgm:t>
    </dgm:pt>
    <dgm:pt modelId="{A19B411B-06D9-410A-B2F2-A2097937D418}" type="parTrans" cxnId="{E62F60AB-CC86-45DC-BE14-290F0D1081AE}">
      <dgm:prSet/>
      <dgm:spPr/>
      <dgm:t>
        <a:bodyPr/>
        <a:lstStyle/>
        <a:p>
          <a:endParaRPr lang="fr-FR" sz="1000">
            <a:solidFill>
              <a:schemeClr val="tx1"/>
            </a:solidFill>
          </a:endParaRPr>
        </a:p>
      </dgm:t>
    </dgm:pt>
    <dgm:pt modelId="{D568BD48-AE73-4896-995A-D31ED4714A55}" type="sibTrans" cxnId="{E62F60AB-CC86-45DC-BE14-290F0D1081AE}">
      <dgm:prSet/>
      <dgm:spPr/>
      <dgm:t>
        <a:bodyPr/>
        <a:lstStyle/>
        <a:p>
          <a:endParaRPr lang="fr-FR" sz="1000">
            <a:solidFill>
              <a:schemeClr val="tx1"/>
            </a:solidFill>
          </a:endParaRPr>
        </a:p>
      </dgm:t>
    </dgm:pt>
    <dgm:pt modelId="{2DDA03AF-9A6C-4FE0-B8D4-7F9D4C5C7140}" type="pres">
      <dgm:prSet presAssocID="{9E5CEB55-B511-458F-B371-7913A3690F71}" presName="linear" presStyleCnt="0">
        <dgm:presLayoutVars>
          <dgm:animLvl val="lvl"/>
          <dgm:resizeHandles val="exact"/>
        </dgm:presLayoutVars>
      </dgm:prSet>
      <dgm:spPr/>
    </dgm:pt>
    <dgm:pt modelId="{8401A241-D6DC-4573-8A29-37766342F9F2}" type="pres">
      <dgm:prSet presAssocID="{26A26569-00B1-4CDE-A268-9EB8BECD6211}" presName="parentText" presStyleLbl="node1" presStyleIdx="0" presStyleCnt="5" custScaleX="100000" custScaleY="71245">
        <dgm:presLayoutVars>
          <dgm:chMax val="0"/>
          <dgm:bulletEnabled val="1"/>
        </dgm:presLayoutVars>
      </dgm:prSet>
      <dgm:spPr/>
    </dgm:pt>
    <dgm:pt modelId="{5107CC4A-15C5-4ED8-A908-0C37A2FC3B96}" type="pres">
      <dgm:prSet presAssocID="{2DFCDB15-CF45-4427-8AB0-0DF55123124D}" presName="spacer" presStyleCnt="0"/>
      <dgm:spPr/>
    </dgm:pt>
    <dgm:pt modelId="{84ABDDA1-7D67-45AB-9DE7-A2AD4B24CA7F}" type="pres">
      <dgm:prSet presAssocID="{2DBE3F29-0110-46CD-B674-1C0B86A7D2AC}" presName="parentText" presStyleLbl="node1" presStyleIdx="1" presStyleCnt="5" custScaleY="71245">
        <dgm:presLayoutVars>
          <dgm:chMax val="0"/>
          <dgm:bulletEnabled val="1"/>
        </dgm:presLayoutVars>
      </dgm:prSet>
      <dgm:spPr>
        <a:xfrm>
          <a:off x="0" y="855372"/>
          <a:ext cx="2378232" cy="595877"/>
        </a:xfrm>
        <a:prstGeom prst="roundRect">
          <a:avLst/>
        </a:prstGeom>
      </dgm:spPr>
    </dgm:pt>
    <dgm:pt modelId="{289E3030-BB92-4A64-B6BF-CB0F4FA04984}" type="pres">
      <dgm:prSet presAssocID="{C999FE1B-329F-4D18-AED8-DF0AC8F1C881}" presName="spacer" presStyleCnt="0"/>
      <dgm:spPr/>
    </dgm:pt>
    <dgm:pt modelId="{2CDF6931-52DB-4FA0-92F1-9694C5BEB555}" type="pres">
      <dgm:prSet presAssocID="{46794B0C-3DD1-4041-9C64-25AA3FBDC6FE}" presName="parentText" presStyleLbl="node1" presStyleIdx="2" presStyleCnt="5" custScaleY="71245">
        <dgm:presLayoutVars>
          <dgm:chMax val="0"/>
          <dgm:bulletEnabled val="1"/>
        </dgm:presLayoutVars>
      </dgm:prSet>
      <dgm:spPr>
        <a:xfrm>
          <a:off x="0" y="1494038"/>
          <a:ext cx="2378232" cy="596700"/>
        </a:xfrm>
        <a:prstGeom prst="roundRect">
          <a:avLst/>
        </a:prstGeom>
      </dgm:spPr>
    </dgm:pt>
    <dgm:pt modelId="{A71E2DA1-422A-4602-BDB9-A4F7FC27AD86}" type="pres">
      <dgm:prSet presAssocID="{72600C4F-E368-427A-92F2-BCC1FA5382DB}" presName="spacer" presStyleCnt="0"/>
      <dgm:spPr/>
    </dgm:pt>
    <dgm:pt modelId="{FB9DB544-573E-48D2-B4F2-5D003FC3DBA9}" type="pres">
      <dgm:prSet presAssocID="{B0A1558E-9CD8-4FBB-ABE8-1270545014AE}" presName="parentText" presStyleLbl="node1" presStyleIdx="3" presStyleCnt="5" custScaleY="71245">
        <dgm:presLayoutVars>
          <dgm:chMax val="0"/>
          <dgm:bulletEnabled val="1"/>
        </dgm:presLayoutVars>
      </dgm:prSet>
      <dgm:spPr>
        <a:xfrm>
          <a:off x="0" y="2157854"/>
          <a:ext cx="2378232" cy="705363"/>
        </a:xfrm>
        <a:prstGeom prst="roundRect">
          <a:avLst/>
        </a:prstGeom>
      </dgm:spPr>
    </dgm:pt>
    <dgm:pt modelId="{85C1C799-77A7-4A71-B972-38F7F8CBD842}" type="pres">
      <dgm:prSet presAssocID="{7E0BCB75-BFEE-44FD-98C3-D4FC5E20BF44}" presName="spacer" presStyleCnt="0"/>
      <dgm:spPr/>
    </dgm:pt>
    <dgm:pt modelId="{AC39B161-1E85-4063-8128-689FAFFB183D}" type="pres">
      <dgm:prSet presAssocID="{86E0D55D-B72B-498A-B257-6B8F3143FB19}" presName="parentText" presStyleLbl="node1" presStyleIdx="4" presStyleCnt="5" custScaleY="71245">
        <dgm:presLayoutVars>
          <dgm:chMax val="0"/>
          <dgm:bulletEnabled val="1"/>
        </dgm:presLayoutVars>
      </dgm:prSet>
      <dgm:spPr>
        <a:xfrm>
          <a:off x="0" y="2876002"/>
          <a:ext cx="2378232" cy="705363"/>
        </a:xfrm>
        <a:prstGeom prst="roundRect">
          <a:avLst/>
        </a:prstGeom>
      </dgm:spPr>
    </dgm:pt>
  </dgm:ptLst>
  <dgm:cxnLst>
    <dgm:cxn modelId="{AC4FB90F-C3B3-480E-BDD4-486FB11101E7}" type="presOf" srcId="{86E0D55D-B72B-498A-B257-6B8F3143FB19}" destId="{AC39B161-1E85-4063-8128-689FAFFB183D}" srcOrd="0" destOrd="0" presId="urn:microsoft.com/office/officeart/2005/8/layout/vList2"/>
    <dgm:cxn modelId="{97142318-41C2-41DA-9A2B-1265D772FFE2}" srcId="{9E5CEB55-B511-458F-B371-7913A3690F71}" destId="{26A26569-00B1-4CDE-A268-9EB8BECD6211}" srcOrd="0" destOrd="0" parTransId="{05238C29-B850-4257-A7A2-7DB2CE101F17}" sibTransId="{2DFCDB15-CF45-4427-8AB0-0DF55123124D}"/>
    <dgm:cxn modelId="{EC887336-D532-42DE-847B-ED7AB17270C8}" srcId="{9E5CEB55-B511-458F-B371-7913A3690F71}" destId="{46794B0C-3DD1-4041-9C64-25AA3FBDC6FE}" srcOrd="2" destOrd="0" parTransId="{0E6155C1-5A7E-431C-86AD-A1BB6FDC3D92}" sibTransId="{72600C4F-E368-427A-92F2-BCC1FA5382DB}"/>
    <dgm:cxn modelId="{591B213B-298F-4850-BF61-DA14A9A097CA}" srcId="{9E5CEB55-B511-458F-B371-7913A3690F71}" destId="{B0A1558E-9CD8-4FBB-ABE8-1270545014AE}" srcOrd="3" destOrd="0" parTransId="{DF796AA0-0A87-4C13-BD54-C799B182B75E}" sibTransId="{7E0BCB75-BFEE-44FD-98C3-D4FC5E20BF44}"/>
    <dgm:cxn modelId="{70FE2F62-7234-4C70-BD9C-82273557E9D9}" type="presOf" srcId="{2DBE3F29-0110-46CD-B674-1C0B86A7D2AC}" destId="{84ABDDA1-7D67-45AB-9DE7-A2AD4B24CA7F}" srcOrd="0" destOrd="0" presId="urn:microsoft.com/office/officeart/2005/8/layout/vList2"/>
    <dgm:cxn modelId="{0DAD2150-6889-4A8D-B2D5-EB43B03BBB08}" type="presOf" srcId="{B0A1558E-9CD8-4FBB-ABE8-1270545014AE}" destId="{FB9DB544-573E-48D2-B4F2-5D003FC3DBA9}" srcOrd="0" destOrd="0" presId="urn:microsoft.com/office/officeart/2005/8/layout/vList2"/>
    <dgm:cxn modelId="{B68F0983-6541-40E9-80EB-88DB2C6F47CE}" type="presOf" srcId="{26A26569-00B1-4CDE-A268-9EB8BECD6211}" destId="{8401A241-D6DC-4573-8A29-37766342F9F2}" srcOrd="0" destOrd="0" presId="urn:microsoft.com/office/officeart/2005/8/layout/vList2"/>
    <dgm:cxn modelId="{E62F60AB-CC86-45DC-BE14-290F0D1081AE}" srcId="{9E5CEB55-B511-458F-B371-7913A3690F71}" destId="{86E0D55D-B72B-498A-B257-6B8F3143FB19}" srcOrd="4" destOrd="0" parTransId="{A19B411B-06D9-410A-B2F2-A2097937D418}" sibTransId="{D568BD48-AE73-4896-995A-D31ED4714A55}"/>
    <dgm:cxn modelId="{892E9AB0-B1A1-497C-9DFE-36E2CE3C3700}" type="presOf" srcId="{9E5CEB55-B511-458F-B371-7913A3690F71}" destId="{2DDA03AF-9A6C-4FE0-B8D4-7F9D4C5C7140}" srcOrd="0" destOrd="0" presId="urn:microsoft.com/office/officeart/2005/8/layout/vList2"/>
    <dgm:cxn modelId="{B3E19CEB-D586-45D4-B9BE-DE7D36FD50DC}" type="presOf" srcId="{46794B0C-3DD1-4041-9C64-25AA3FBDC6FE}" destId="{2CDF6931-52DB-4FA0-92F1-9694C5BEB555}" srcOrd="0" destOrd="0" presId="urn:microsoft.com/office/officeart/2005/8/layout/vList2"/>
    <dgm:cxn modelId="{03CADEF3-AF47-49CF-8BE0-F314DA8CDB3C}" srcId="{9E5CEB55-B511-458F-B371-7913A3690F71}" destId="{2DBE3F29-0110-46CD-B674-1C0B86A7D2AC}" srcOrd="1" destOrd="0" parTransId="{FF1AAC2F-B74E-477B-8FA4-E223399C4DD6}" sibTransId="{C999FE1B-329F-4D18-AED8-DF0AC8F1C881}"/>
    <dgm:cxn modelId="{AE966A99-71BA-4265-8227-CC8839F3AF40}" type="presParOf" srcId="{2DDA03AF-9A6C-4FE0-B8D4-7F9D4C5C7140}" destId="{8401A241-D6DC-4573-8A29-37766342F9F2}" srcOrd="0" destOrd="0" presId="urn:microsoft.com/office/officeart/2005/8/layout/vList2"/>
    <dgm:cxn modelId="{48301CBD-5992-449D-A2D1-77A8713BF869}" type="presParOf" srcId="{2DDA03AF-9A6C-4FE0-B8D4-7F9D4C5C7140}" destId="{5107CC4A-15C5-4ED8-A908-0C37A2FC3B96}" srcOrd="1" destOrd="0" presId="urn:microsoft.com/office/officeart/2005/8/layout/vList2"/>
    <dgm:cxn modelId="{2657BDB7-4C7D-4D5B-B4FE-7F84BF8BED01}" type="presParOf" srcId="{2DDA03AF-9A6C-4FE0-B8D4-7F9D4C5C7140}" destId="{84ABDDA1-7D67-45AB-9DE7-A2AD4B24CA7F}" srcOrd="2" destOrd="0" presId="urn:microsoft.com/office/officeart/2005/8/layout/vList2"/>
    <dgm:cxn modelId="{35D6206F-BFBE-4B8F-B5A5-512AD8FAB13E}" type="presParOf" srcId="{2DDA03AF-9A6C-4FE0-B8D4-7F9D4C5C7140}" destId="{289E3030-BB92-4A64-B6BF-CB0F4FA04984}" srcOrd="3" destOrd="0" presId="urn:microsoft.com/office/officeart/2005/8/layout/vList2"/>
    <dgm:cxn modelId="{36665F40-2A0D-4151-A142-10DE609D6BF2}" type="presParOf" srcId="{2DDA03AF-9A6C-4FE0-B8D4-7F9D4C5C7140}" destId="{2CDF6931-52DB-4FA0-92F1-9694C5BEB555}" srcOrd="4" destOrd="0" presId="urn:microsoft.com/office/officeart/2005/8/layout/vList2"/>
    <dgm:cxn modelId="{637A2ED3-3CC6-444B-B0FE-71B1A3D69D08}" type="presParOf" srcId="{2DDA03AF-9A6C-4FE0-B8D4-7F9D4C5C7140}" destId="{A71E2DA1-422A-4602-BDB9-A4F7FC27AD86}" srcOrd="5" destOrd="0" presId="urn:microsoft.com/office/officeart/2005/8/layout/vList2"/>
    <dgm:cxn modelId="{8470D2FB-CE0C-4319-AB98-8EDCF2EDBF5A}" type="presParOf" srcId="{2DDA03AF-9A6C-4FE0-B8D4-7F9D4C5C7140}" destId="{FB9DB544-573E-48D2-B4F2-5D003FC3DBA9}" srcOrd="6" destOrd="0" presId="urn:microsoft.com/office/officeart/2005/8/layout/vList2"/>
    <dgm:cxn modelId="{040976AD-9D0F-44E6-8222-6E31825A6C54}" type="presParOf" srcId="{2DDA03AF-9A6C-4FE0-B8D4-7F9D4C5C7140}" destId="{85C1C799-77A7-4A71-B972-38F7F8CBD842}" srcOrd="7" destOrd="0" presId="urn:microsoft.com/office/officeart/2005/8/layout/vList2"/>
    <dgm:cxn modelId="{D3DC64DA-2710-4B1F-97ED-545E7CFA178F}" type="presParOf" srcId="{2DDA03AF-9A6C-4FE0-B8D4-7F9D4C5C7140}" destId="{AC39B161-1E85-4063-8128-689FAFFB183D}" srcOrd="8"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5CEB55-B511-458F-B371-7913A3690F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26A26569-00B1-4CDE-A268-9EB8BECD6211}">
      <dgm:prSet phldrT="[Texte]" custT="1"/>
      <dgm:spPr>
        <a:solidFill>
          <a:srgbClr val="F1F5FD"/>
        </a:solidFill>
      </dgm:spPr>
      <dgm:t>
        <a:bodyPr lIns="216000" rIns="216000"/>
        <a:lstStyle/>
        <a:p>
          <a:pPr algn="l"/>
          <a:r>
            <a:rPr lang="fr-FR" sz="1000" b="0" dirty="0">
              <a:solidFill>
                <a:schemeClr val="tx1"/>
              </a:solidFill>
            </a:rPr>
            <a:t>Son propre </a:t>
          </a:r>
          <a:r>
            <a:rPr lang="fr-FR" sz="1000" b="1" dirty="0">
              <a:solidFill>
                <a:schemeClr val="tx1"/>
              </a:solidFill>
            </a:rPr>
            <a:t>smartphone</a:t>
          </a:r>
          <a:endParaRPr lang="fr-FR" sz="1000" b="0" dirty="0">
            <a:solidFill>
              <a:schemeClr val="tx1"/>
            </a:solidFill>
          </a:endParaRPr>
        </a:p>
      </dgm:t>
    </dgm:pt>
    <dgm:pt modelId="{05238C29-B850-4257-A7A2-7DB2CE101F17}" type="parTrans" cxnId="{97142318-41C2-41DA-9A2B-1265D772FFE2}">
      <dgm:prSet/>
      <dgm:spPr/>
      <dgm:t>
        <a:bodyPr/>
        <a:lstStyle/>
        <a:p>
          <a:pPr algn="ctr"/>
          <a:endParaRPr lang="fr-FR" sz="1000" b="0">
            <a:solidFill>
              <a:schemeClr val="tx1"/>
            </a:solidFill>
          </a:endParaRPr>
        </a:p>
      </dgm:t>
    </dgm:pt>
    <dgm:pt modelId="{2DFCDB15-CF45-4427-8AB0-0DF55123124D}" type="sibTrans" cxnId="{97142318-41C2-41DA-9A2B-1265D772FFE2}">
      <dgm:prSet/>
      <dgm:spPr/>
      <dgm:t>
        <a:bodyPr/>
        <a:lstStyle/>
        <a:p>
          <a:pPr algn="ctr"/>
          <a:endParaRPr lang="fr-FR" sz="1000" b="0">
            <a:solidFill>
              <a:schemeClr val="tx1"/>
            </a:solidFill>
          </a:endParaRPr>
        </a:p>
      </dgm:t>
    </dgm:pt>
    <dgm:pt modelId="{2DBE3F29-0110-46CD-B674-1C0B86A7D2AC}">
      <dgm:prSet custT="1"/>
      <dgm:spPr>
        <a:solidFill>
          <a:srgbClr val="FFFFFF">
            <a:lumMod val="95000"/>
          </a:srgbClr>
        </a:solidFill>
        <a:ln w="10795" cap="flat" cmpd="sng" algn="ctr">
          <a:solidFill>
            <a:srgbClr val="FFFFFF">
              <a:hueOff val="0"/>
              <a:satOff val="0"/>
              <a:lumOff val="0"/>
              <a:alphaOff val="0"/>
            </a:srgbClr>
          </a:solidFill>
          <a:prstDash val="solid"/>
        </a:ln>
        <a:effectLst/>
      </dgm:spPr>
      <dgm:t>
        <a:bodyPr spcFirstLastPara="0" vert="horz" wrap="square" lIns="216000" tIns="38100" rIns="216000" bIns="38100" numCol="1" spcCol="1270" anchor="ctr" anchorCtr="0"/>
        <a:lstStyle/>
        <a:p>
          <a:pPr marL="0" lvl="0" indent="0" algn="l" defTabSz="444500">
            <a:lnSpc>
              <a:spcPct val="90000"/>
            </a:lnSpc>
            <a:spcBef>
              <a:spcPct val="0"/>
            </a:spcBef>
            <a:spcAft>
              <a:spcPct val="35000"/>
            </a:spcAft>
            <a:buNone/>
          </a:pPr>
          <a:r>
            <a:rPr lang="fr-FR" sz="1000" b="0" kern="1200" dirty="0">
              <a:solidFill>
                <a:schemeClr val="tx1"/>
              </a:solidFill>
              <a:latin typeface="Century Gothic" panose="020F0302020204030204"/>
              <a:ea typeface="+mn-ea"/>
              <a:cs typeface="+mn-cs"/>
            </a:rPr>
            <a:t>Une</a:t>
          </a:r>
          <a:r>
            <a:rPr lang="fr-FR" sz="1000" b="1" kern="1200" dirty="0">
              <a:solidFill>
                <a:schemeClr val="tx1"/>
              </a:solidFill>
              <a:latin typeface="Century Gothic" panose="020F0302020204030204"/>
              <a:ea typeface="+mn-ea"/>
              <a:cs typeface="+mn-cs"/>
            </a:rPr>
            <a:t> console </a:t>
          </a:r>
          <a:r>
            <a:rPr lang="fr-FR" sz="1000" b="0" kern="1200" dirty="0">
              <a:solidFill>
                <a:schemeClr val="tx1"/>
              </a:solidFill>
              <a:latin typeface="Century Gothic" panose="020F0302020204030204"/>
              <a:ea typeface="+mn-ea"/>
              <a:cs typeface="+mn-cs"/>
            </a:rPr>
            <a:t>de jeux</a:t>
          </a:r>
          <a:endParaRPr lang="fr-FR" sz="1000" b="1" kern="1200" dirty="0">
            <a:solidFill>
              <a:schemeClr val="tx1"/>
            </a:solidFill>
            <a:latin typeface="Century Gothic" panose="020F0302020204030204"/>
            <a:ea typeface="+mn-ea"/>
            <a:cs typeface="+mn-cs"/>
          </a:endParaRPr>
        </a:p>
      </dgm:t>
    </dgm:pt>
    <dgm:pt modelId="{FF1AAC2F-B74E-477B-8FA4-E223399C4DD6}" type="parTrans" cxnId="{03CADEF3-AF47-49CF-8BE0-F314DA8CDB3C}">
      <dgm:prSet/>
      <dgm:spPr/>
      <dgm:t>
        <a:bodyPr/>
        <a:lstStyle/>
        <a:p>
          <a:endParaRPr lang="fr-FR" sz="1000">
            <a:solidFill>
              <a:schemeClr val="tx1"/>
            </a:solidFill>
          </a:endParaRPr>
        </a:p>
      </dgm:t>
    </dgm:pt>
    <dgm:pt modelId="{C999FE1B-329F-4D18-AED8-DF0AC8F1C881}" type="sibTrans" cxnId="{03CADEF3-AF47-49CF-8BE0-F314DA8CDB3C}">
      <dgm:prSet/>
      <dgm:spPr/>
      <dgm:t>
        <a:bodyPr/>
        <a:lstStyle/>
        <a:p>
          <a:endParaRPr lang="fr-FR" sz="1000">
            <a:solidFill>
              <a:schemeClr val="tx1"/>
            </a:solidFill>
          </a:endParaRPr>
        </a:p>
      </dgm:t>
    </dgm:pt>
    <dgm:pt modelId="{46794B0C-3DD1-4041-9C64-25AA3FBDC6FE}">
      <dgm:prSet custT="1"/>
      <dgm:spPr>
        <a:solidFill>
          <a:srgbClr val="FFFFFF">
            <a:lumMod val="95000"/>
          </a:srgbClr>
        </a:solidFill>
        <a:ln w="10795" cap="flat" cmpd="sng" algn="ctr">
          <a:solidFill>
            <a:srgbClr val="FFFFFF">
              <a:hueOff val="0"/>
              <a:satOff val="0"/>
              <a:lumOff val="0"/>
              <a:alphaOff val="0"/>
            </a:srgbClr>
          </a:solidFill>
          <a:prstDash val="solid"/>
        </a:ln>
        <a:effectLst/>
      </dgm:spPr>
      <dgm:t>
        <a:bodyPr spcFirstLastPara="0" vert="horz" wrap="square" lIns="216000" tIns="38100" rIns="216000" bIns="38100" numCol="1" spcCol="1270" anchor="ctr" anchorCtr="0"/>
        <a:lstStyle/>
        <a:p>
          <a:r>
            <a:rPr lang="fr-FR" sz="1000" kern="1200" dirty="0">
              <a:solidFill>
                <a:schemeClr val="tx1"/>
              </a:solidFill>
            </a:rPr>
            <a:t>Son propre </a:t>
          </a:r>
          <a:r>
            <a:rPr lang="fr-FR" sz="1000" b="1" kern="1200" dirty="0">
              <a:solidFill>
                <a:schemeClr val="tx1"/>
              </a:solidFill>
            </a:rPr>
            <a:t>ordinateur</a:t>
          </a:r>
        </a:p>
      </dgm:t>
    </dgm:pt>
    <dgm:pt modelId="{0E6155C1-5A7E-431C-86AD-A1BB6FDC3D92}" type="parTrans" cxnId="{EC887336-D532-42DE-847B-ED7AB17270C8}">
      <dgm:prSet/>
      <dgm:spPr/>
      <dgm:t>
        <a:bodyPr/>
        <a:lstStyle/>
        <a:p>
          <a:endParaRPr lang="fr-FR" sz="1000">
            <a:solidFill>
              <a:schemeClr val="tx1"/>
            </a:solidFill>
          </a:endParaRPr>
        </a:p>
      </dgm:t>
    </dgm:pt>
    <dgm:pt modelId="{72600C4F-E368-427A-92F2-BCC1FA5382DB}" type="sibTrans" cxnId="{EC887336-D532-42DE-847B-ED7AB17270C8}">
      <dgm:prSet/>
      <dgm:spPr/>
      <dgm:t>
        <a:bodyPr/>
        <a:lstStyle/>
        <a:p>
          <a:endParaRPr lang="fr-FR" sz="1000">
            <a:solidFill>
              <a:schemeClr val="tx1"/>
            </a:solidFill>
          </a:endParaRPr>
        </a:p>
      </dgm:t>
    </dgm:pt>
    <dgm:pt modelId="{B0A1558E-9CD8-4FBB-ABE8-1270545014AE}">
      <dgm:prSet custT="1"/>
      <dgm:spPr>
        <a:solidFill>
          <a:srgbClr val="FFFFFF">
            <a:lumMod val="95000"/>
          </a:srgbClr>
        </a:solidFill>
        <a:ln w="10795" cap="flat" cmpd="sng" algn="ctr">
          <a:solidFill>
            <a:srgbClr val="FFFFFF">
              <a:hueOff val="0"/>
              <a:satOff val="0"/>
              <a:lumOff val="0"/>
              <a:alphaOff val="0"/>
            </a:srgbClr>
          </a:solidFill>
          <a:prstDash val="solid"/>
        </a:ln>
        <a:effectLst/>
      </dgm:spPr>
      <dgm:t>
        <a:bodyPr spcFirstLastPara="0" vert="horz" wrap="square" lIns="216000" tIns="38100" rIns="216000" bIns="38100" numCol="1" spcCol="1270" anchor="ctr" anchorCtr="0"/>
        <a:lstStyle/>
        <a:p>
          <a:pPr marL="0" lvl="0" indent="0" algn="l" defTabSz="444500">
            <a:lnSpc>
              <a:spcPct val="90000"/>
            </a:lnSpc>
            <a:spcBef>
              <a:spcPct val="0"/>
            </a:spcBef>
            <a:spcAft>
              <a:spcPct val="35000"/>
            </a:spcAft>
            <a:buNone/>
          </a:pPr>
          <a:r>
            <a:rPr lang="fr-FR" sz="1000" b="1" kern="1200" dirty="0">
              <a:solidFill>
                <a:schemeClr val="tx1"/>
              </a:solidFill>
              <a:latin typeface="Century Gothic" panose="020F0302020204030204"/>
              <a:ea typeface="+mn-ea"/>
              <a:cs typeface="+mn-cs"/>
            </a:rPr>
            <a:t>L’ordinateur </a:t>
          </a:r>
          <a:r>
            <a:rPr lang="fr-FR" sz="1000" b="0" kern="1200" dirty="0">
              <a:solidFill>
                <a:schemeClr val="tx1"/>
              </a:solidFill>
              <a:latin typeface="Century Gothic" panose="020F0302020204030204"/>
              <a:ea typeface="+mn-ea"/>
              <a:cs typeface="+mn-cs"/>
            </a:rPr>
            <a:t>d’un autre membre de la famille</a:t>
          </a:r>
        </a:p>
      </dgm:t>
    </dgm:pt>
    <dgm:pt modelId="{DF796AA0-0A87-4C13-BD54-C799B182B75E}" type="parTrans" cxnId="{591B213B-298F-4850-BF61-DA14A9A097CA}">
      <dgm:prSet/>
      <dgm:spPr/>
      <dgm:t>
        <a:bodyPr/>
        <a:lstStyle/>
        <a:p>
          <a:endParaRPr lang="fr-FR" sz="1000">
            <a:solidFill>
              <a:schemeClr val="tx1"/>
            </a:solidFill>
          </a:endParaRPr>
        </a:p>
      </dgm:t>
    </dgm:pt>
    <dgm:pt modelId="{7E0BCB75-BFEE-44FD-98C3-D4FC5E20BF44}" type="sibTrans" cxnId="{591B213B-298F-4850-BF61-DA14A9A097CA}">
      <dgm:prSet/>
      <dgm:spPr/>
      <dgm:t>
        <a:bodyPr/>
        <a:lstStyle/>
        <a:p>
          <a:endParaRPr lang="fr-FR" sz="1000">
            <a:solidFill>
              <a:schemeClr val="tx1"/>
            </a:solidFill>
          </a:endParaRPr>
        </a:p>
      </dgm:t>
    </dgm:pt>
    <dgm:pt modelId="{86E0D55D-B72B-498A-B257-6B8F3143FB19}">
      <dgm:prSet custT="1"/>
      <dgm:spPr>
        <a:solidFill>
          <a:srgbClr val="FFFFFF">
            <a:lumMod val="95000"/>
          </a:srgbClr>
        </a:solidFill>
        <a:ln w="10795" cap="flat" cmpd="sng" algn="ctr">
          <a:solidFill>
            <a:srgbClr val="FFFFFF">
              <a:hueOff val="0"/>
              <a:satOff val="0"/>
              <a:lumOff val="0"/>
              <a:alphaOff val="0"/>
            </a:srgbClr>
          </a:solidFill>
          <a:prstDash val="solid"/>
        </a:ln>
        <a:effectLst/>
      </dgm:spPr>
      <dgm:t>
        <a:bodyPr spcFirstLastPara="0" vert="horz" wrap="square" lIns="216000" tIns="38100" rIns="216000" bIns="38100" numCol="1" spcCol="1270" anchor="ctr" anchorCtr="0"/>
        <a:lstStyle/>
        <a:p>
          <a:pPr marL="0" lvl="0" indent="0" algn="l" defTabSz="444500">
            <a:lnSpc>
              <a:spcPct val="90000"/>
            </a:lnSpc>
            <a:spcBef>
              <a:spcPct val="0"/>
            </a:spcBef>
            <a:spcAft>
              <a:spcPct val="35000"/>
            </a:spcAft>
            <a:buNone/>
          </a:pPr>
          <a:r>
            <a:rPr lang="fr-FR" sz="1000" kern="1200" dirty="0">
              <a:solidFill>
                <a:schemeClr val="tx1"/>
              </a:solidFill>
              <a:latin typeface="Century Gothic" panose="020F0302020204030204"/>
              <a:ea typeface="+mn-ea"/>
              <a:cs typeface="+mn-cs"/>
            </a:rPr>
            <a:t>Le </a:t>
          </a:r>
          <a:r>
            <a:rPr lang="fr-FR" sz="1000" b="1" kern="1200" dirty="0">
              <a:solidFill>
                <a:schemeClr val="tx1"/>
              </a:solidFill>
              <a:latin typeface="Century Gothic" panose="020F0302020204030204"/>
              <a:ea typeface="+mn-ea"/>
              <a:cs typeface="+mn-cs"/>
            </a:rPr>
            <a:t>smartphone</a:t>
          </a:r>
          <a:r>
            <a:rPr lang="fr-FR" sz="1000" kern="1200" dirty="0">
              <a:solidFill>
                <a:schemeClr val="tx1"/>
              </a:solidFill>
              <a:latin typeface="Century Gothic" panose="020F0302020204030204"/>
              <a:ea typeface="+mn-ea"/>
              <a:cs typeface="+mn-cs"/>
            </a:rPr>
            <a:t> </a:t>
          </a:r>
          <a:br>
            <a:rPr lang="fr-FR" sz="1000" kern="1200" dirty="0">
              <a:solidFill>
                <a:schemeClr val="tx1"/>
              </a:solidFill>
              <a:latin typeface="Century Gothic" panose="020F0302020204030204"/>
              <a:ea typeface="+mn-ea"/>
              <a:cs typeface="+mn-cs"/>
            </a:rPr>
          </a:br>
          <a:r>
            <a:rPr lang="fr-FR" sz="1000" kern="1200" dirty="0">
              <a:solidFill>
                <a:schemeClr val="tx1"/>
              </a:solidFill>
              <a:latin typeface="Century Gothic" panose="020F0302020204030204"/>
              <a:ea typeface="+mn-ea"/>
              <a:cs typeface="+mn-cs"/>
            </a:rPr>
            <a:t>d’un autre membre </a:t>
          </a:r>
          <a:br>
            <a:rPr lang="fr-FR" sz="1000" kern="1200" dirty="0">
              <a:solidFill>
                <a:schemeClr val="tx1"/>
              </a:solidFill>
              <a:latin typeface="Century Gothic" panose="020F0302020204030204"/>
              <a:ea typeface="+mn-ea"/>
              <a:cs typeface="+mn-cs"/>
            </a:rPr>
          </a:br>
          <a:r>
            <a:rPr lang="fr-FR" sz="1000" kern="1200" dirty="0">
              <a:solidFill>
                <a:schemeClr val="tx1"/>
              </a:solidFill>
              <a:latin typeface="Century Gothic" panose="020F0302020204030204"/>
              <a:ea typeface="+mn-ea"/>
              <a:cs typeface="+mn-cs"/>
            </a:rPr>
            <a:t>de la famille</a:t>
          </a:r>
          <a:endParaRPr lang="fr-FR" sz="1000" b="0" kern="1200" dirty="0">
            <a:solidFill>
              <a:schemeClr val="tx1"/>
            </a:solidFill>
            <a:latin typeface="Century Gothic" panose="020F0302020204030204"/>
            <a:ea typeface="+mn-ea"/>
            <a:cs typeface="+mn-cs"/>
          </a:endParaRPr>
        </a:p>
      </dgm:t>
    </dgm:pt>
    <dgm:pt modelId="{A19B411B-06D9-410A-B2F2-A2097937D418}" type="parTrans" cxnId="{E62F60AB-CC86-45DC-BE14-290F0D1081AE}">
      <dgm:prSet/>
      <dgm:spPr/>
      <dgm:t>
        <a:bodyPr/>
        <a:lstStyle/>
        <a:p>
          <a:endParaRPr lang="fr-FR" sz="1000">
            <a:solidFill>
              <a:schemeClr val="tx1"/>
            </a:solidFill>
          </a:endParaRPr>
        </a:p>
      </dgm:t>
    </dgm:pt>
    <dgm:pt modelId="{D568BD48-AE73-4896-995A-D31ED4714A55}" type="sibTrans" cxnId="{E62F60AB-CC86-45DC-BE14-290F0D1081AE}">
      <dgm:prSet/>
      <dgm:spPr/>
      <dgm:t>
        <a:bodyPr/>
        <a:lstStyle/>
        <a:p>
          <a:endParaRPr lang="fr-FR" sz="1000">
            <a:solidFill>
              <a:schemeClr val="tx1"/>
            </a:solidFill>
          </a:endParaRPr>
        </a:p>
      </dgm:t>
    </dgm:pt>
    <dgm:pt modelId="{2DDA03AF-9A6C-4FE0-B8D4-7F9D4C5C7140}" type="pres">
      <dgm:prSet presAssocID="{9E5CEB55-B511-458F-B371-7913A3690F71}" presName="linear" presStyleCnt="0">
        <dgm:presLayoutVars>
          <dgm:animLvl val="lvl"/>
          <dgm:resizeHandles val="exact"/>
        </dgm:presLayoutVars>
      </dgm:prSet>
      <dgm:spPr/>
    </dgm:pt>
    <dgm:pt modelId="{8401A241-D6DC-4573-8A29-37766342F9F2}" type="pres">
      <dgm:prSet presAssocID="{26A26569-00B1-4CDE-A268-9EB8BECD6211}" presName="parentText" presStyleLbl="node1" presStyleIdx="0" presStyleCnt="5" custScaleX="100000" custScaleY="71245">
        <dgm:presLayoutVars>
          <dgm:chMax val="0"/>
          <dgm:bulletEnabled val="1"/>
        </dgm:presLayoutVars>
      </dgm:prSet>
      <dgm:spPr/>
    </dgm:pt>
    <dgm:pt modelId="{5107CC4A-15C5-4ED8-A908-0C37A2FC3B96}" type="pres">
      <dgm:prSet presAssocID="{2DFCDB15-CF45-4427-8AB0-0DF55123124D}" presName="spacer" presStyleCnt="0"/>
      <dgm:spPr/>
    </dgm:pt>
    <dgm:pt modelId="{84ABDDA1-7D67-45AB-9DE7-A2AD4B24CA7F}" type="pres">
      <dgm:prSet presAssocID="{2DBE3F29-0110-46CD-B674-1C0B86A7D2AC}" presName="parentText" presStyleLbl="node1" presStyleIdx="1" presStyleCnt="5" custScaleY="71245">
        <dgm:presLayoutVars>
          <dgm:chMax val="0"/>
          <dgm:bulletEnabled val="1"/>
        </dgm:presLayoutVars>
      </dgm:prSet>
      <dgm:spPr>
        <a:xfrm>
          <a:off x="0" y="855372"/>
          <a:ext cx="2378232" cy="595877"/>
        </a:xfrm>
        <a:prstGeom prst="roundRect">
          <a:avLst/>
        </a:prstGeom>
      </dgm:spPr>
    </dgm:pt>
    <dgm:pt modelId="{289E3030-BB92-4A64-B6BF-CB0F4FA04984}" type="pres">
      <dgm:prSet presAssocID="{C999FE1B-329F-4D18-AED8-DF0AC8F1C881}" presName="spacer" presStyleCnt="0"/>
      <dgm:spPr/>
    </dgm:pt>
    <dgm:pt modelId="{2CDF6931-52DB-4FA0-92F1-9694C5BEB555}" type="pres">
      <dgm:prSet presAssocID="{46794B0C-3DD1-4041-9C64-25AA3FBDC6FE}" presName="parentText" presStyleLbl="node1" presStyleIdx="2" presStyleCnt="5" custScaleY="71245">
        <dgm:presLayoutVars>
          <dgm:chMax val="0"/>
          <dgm:bulletEnabled val="1"/>
        </dgm:presLayoutVars>
      </dgm:prSet>
      <dgm:spPr>
        <a:xfrm>
          <a:off x="0" y="1494038"/>
          <a:ext cx="2378232" cy="596700"/>
        </a:xfrm>
        <a:prstGeom prst="roundRect">
          <a:avLst/>
        </a:prstGeom>
      </dgm:spPr>
    </dgm:pt>
    <dgm:pt modelId="{A71E2DA1-422A-4602-BDB9-A4F7FC27AD86}" type="pres">
      <dgm:prSet presAssocID="{72600C4F-E368-427A-92F2-BCC1FA5382DB}" presName="spacer" presStyleCnt="0"/>
      <dgm:spPr/>
    </dgm:pt>
    <dgm:pt modelId="{FB9DB544-573E-48D2-B4F2-5D003FC3DBA9}" type="pres">
      <dgm:prSet presAssocID="{B0A1558E-9CD8-4FBB-ABE8-1270545014AE}" presName="parentText" presStyleLbl="node1" presStyleIdx="3" presStyleCnt="5" custScaleY="71245">
        <dgm:presLayoutVars>
          <dgm:chMax val="0"/>
          <dgm:bulletEnabled val="1"/>
        </dgm:presLayoutVars>
      </dgm:prSet>
      <dgm:spPr>
        <a:xfrm>
          <a:off x="0" y="2157854"/>
          <a:ext cx="2378232" cy="705363"/>
        </a:xfrm>
        <a:prstGeom prst="roundRect">
          <a:avLst/>
        </a:prstGeom>
      </dgm:spPr>
    </dgm:pt>
    <dgm:pt modelId="{85C1C799-77A7-4A71-B972-38F7F8CBD842}" type="pres">
      <dgm:prSet presAssocID="{7E0BCB75-BFEE-44FD-98C3-D4FC5E20BF44}" presName="spacer" presStyleCnt="0"/>
      <dgm:spPr/>
    </dgm:pt>
    <dgm:pt modelId="{AC39B161-1E85-4063-8128-689FAFFB183D}" type="pres">
      <dgm:prSet presAssocID="{86E0D55D-B72B-498A-B257-6B8F3143FB19}" presName="parentText" presStyleLbl="node1" presStyleIdx="4" presStyleCnt="5" custScaleY="71245">
        <dgm:presLayoutVars>
          <dgm:chMax val="0"/>
          <dgm:bulletEnabled val="1"/>
        </dgm:presLayoutVars>
      </dgm:prSet>
      <dgm:spPr>
        <a:xfrm>
          <a:off x="0" y="2876002"/>
          <a:ext cx="2378232" cy="705363"/>
        </a:xfrm>
        <a:prstGeom prst="roundRect">
          <a:avLst/>
        </a:prstGeom>
      </dgm:spPr>
    </dgm:pt>
  </dgm:ptLst>
  <dgm:cxnLst>
    <dgm:cxn modelId="{AC4FB90F-C3B3-480E-BDD4-486FB11101E7}" type="presOf" srcId="{86E0D55D-B72B-498A-B257-6B8F3143FB19}" destId="{AC39B161-1E85-4063-8128-689FAFFB183D}" srcOrd="0" destOrd="0" presId="urn:microsoft.com/office/officeart/2005/8/layout/vList2"/>
    <dgm:cxn modelId="{97142318-41C2-41DA-9A2B-1265D772FFE2}" srcId="{9E5CEB55-B511-458F-B371-7913A3690F71}" destId="{26A26569-00B1-4CDE-A268-9EB8BECD6211}" srcOrd="0" destOrd="0" parTransId="{05238C29-B850-4257-A7A2-7DB2CE101F17}" sibTransId="{2DFCDB15-CF45-4427-8AB0-0DF55123124D}"/>
    <dgm:cxn modelId="{EC887336-D532-42DE-847B-ED7AB17270C8}" srcId="{9E5CEB55-B511-458F-B371-7913A3690F71}" destId="{46794B0C-3DD1-4041-9C64-25AA3FBDC6FE}" srcOrd="2" destOrd="0" parTransId="{0E6155C1-5A7E-431C-86AD-A1BB6FDC3D92}" sibTransId="{72600C4F-E368-427A-92F2-BCC1FA5382DB}"/>
    <dgm:cxn modelId="{591B213B-298F-4850-BF61-DA14A9A097CA}" srcId="{9E5CEB55-B511-458F-B371-7913A3690F71}" destId="{B0A1558E-9CD8-4FBB-ABE8-1270545014AE}" srcOrd="3" destOrd="0" parTransId="{DF796AA0-0A87-4C13-BD54-C799B182B75E}" sibTransId="{7E0BCB75-BFEE-44FD-98C3-D4FC5E20BF44}"/>
    <dgm:cxn modelId="{70FE2F62-7234-4C70-BD9C-82273557E9D9}" type="presOf" srcId="{2DBE3F29-0110-46CD-B674-1C0B86A7D2AC}" destId="{84ABDDA1-7D67-45AB-9DE7-A2AD4B24CA7F}" srcOrd="0" destOrd="0" presId="urn:microsoft.com/office/officeart/2005/8/layout/vList2"/>
    <dgm:cxn modelId="{0DAD2150-6889-4A8D-B2D5-EB43B03BBB08}" type="presOf" srcId="{B0A1558E-9CD8-4FBB-ABE8-1270545014AE}" destId="{FB9DB544-573E-48D2-B4F2-5D003FC3DBA9}" srcOrd="0" destOrd="0" presId="urn:microsoft.com/office/officeart/2005/8/layout/vList2"/>
    <dgm:cxn modelId="{B68F0983-6541-40E9-80EB-88DB2C6F47CE}" type="presOf" srcId="{26A26569-00B1-4CDE-A268-9EB8BECD6211}" destId="{8401A241-D6DC-4573-8A29-37766342F9F2}" srcOrd="0" destOrd="0" presId="urn:microsoft.com/office/officeart/2005/8/layout/vList2"/>
    <dgm:cxn modelId="{E62F60AB-CC86-45DC-BE14-290F0D1081AE}" srcId="{9E5CEB55-B511-458F-B371-7913A3690F71}" destId="{86E0D55D-B72B-498A-B257-6B8F3143FB19}" srcOrd="4" destOrd="0" parTransId="{A19B411B-06D9-410A-B2F2-A2097937D418}" sibTransId="{D568BD48-AE73-4896-995A-D31ED4714A55}"/>
    <dgm:cxn modelId="{892E9AB0-B1A1-497C-9DFE-36E2CE3C3700}" type="presOf" srcId="{9E5CEB55-B511-458F-B371-7913A3690F71}" destId="{2DDA03AF-9A6C-4FE0-B8D4-7F9D4C5C7140}" srcOrd="0" destOrd="0" presId="urn:microsoft.com/office/officeart/2005/8/layout/vList2"/>
    <dgm:cxn modelId="{B3E19CEB-D586-45D4-B9BE-DE7D36FD50DC}" type="presOf" srcId="{46794B0C-3DD1-4041-9C64-25AA3FBDC6FE}" destId="{2CDF6931-52DB-4FA0-92F1-9694C5BEB555}" srcOrd="0" destOrd="0" presId="urn:microsoft.com/office/officeart/2005/8/layout/vList2"/>
    <dgm:cxn modelId="{03CADEF3-AF47-49CF-8BE0-F314DA8CDB3C}" srcId="{9E5CEB55-B511-458F-B371-7913A3690F71}" destId="{2DBE3F29-0110-46CD-B674-1C0B86A7D2AC}" srcOrd="1" destOrd="0" parTransId="{FF1AAC2F-B74E-477B-8FA4-E223399C4DD6}" sibTransId="{C999FE1B-329F-4D18-AED8-DF0AC8F1C881}"/>
    <dgm:cxn modelId="{AE966A99-71BA-4265-8227-CC8839F3AF40}" type="presParOf" srcId="{2DDA03AF-9A6C-4FE0-B8D4-7F9D4C5C7140}" destId="{8401A241-D6DC-4573-8A29-37766342F9F2}" srcOrd="0" destOrd="0" presId="urn:microsoft.com/office/officeart/2005/8/layout/vList2"/>
    <dgm:cxn modelId="{48301CBD-5992-449D-A2D1-77A8713BF869}" type="presParOf" srcId="{2DDA03AF-9A6C-4FE0-B8D4-7F9D4C5C7140}" destId="{5107CC4A-15C5-4ED8-A908-0C37A2FC3B96}" srcOrd="1" destOrd="0" presId="urn:microsoft.com/office/officeart/2005/8/layout/vList2"/>
    <dgm:cxn modelId="{2657BDB7-4C7D-4D5B-B4FE-7F84BF8BED01}" type="presParOf" srcId="{2DDA03AF-9A6C-4FE0-B8D4-7F9D4C5C7140}" destId="{84ABDDA1-7D67-45AB-9DE7-A2AD4B24CA7F}" srcOrd="2" destOrd="0" presId="urn:microsoft.com/office/officeart/2005/8/layout/vList2"/>
    <dgm:cxn modelId="{35D6206F-BFBE-4B8F-B5A5-512AD8FAB13E}" type="presParOf" srcId="{2DDA03AF-9A6C-4FE0-B8D4-7F9D4C5C7140}" destId="{289E3030-BB92-4A64-B6BF-CB0F4FA04984}" srcOrd="3" destOrd="0" presId="urn:microsoft.com/office/officeart/2005/8/layout/vList2"/>
    <dgm:cxn modelId="{36665F40-2A0D-4151-A142-10DE609D6BF2}" type="presParOf" srcId="{2DDA03AF-9A6C-4FE0-B8D4-7F9D4C5C7140}" destId="{2CDF6931-52DB-4FA0-92F1-9694C5BEB555}" srcOrd="4" destOrd="0" presId="urn:microsoft.com/office/officeart/2005/8/layout/vList2"/>
    <dgm:cxn modelId="{637A2ED3-3CC6-444B-B0FE-71B1A3D69D08}" type="presParOf" srcId="{2DDA03AF-9A6C-4FE0-B8D4-7F9D4C5C7140}" destId="{A71E2DA1-422A-4602-BDB9-A4F7FC27AD86}" srcOrd="5" destOrd="0" presId="urn:microsoft.com/office/officeart/2005/8/layout/vList2"/>
    <dgm:cxn modelId="{8470D2FB-CE0C-4319-AB98-8EDCF2EDBF5A}" type="presParOf" srcId="{2DDA03AF-9A6C-4FE0-B8D4-7F9D4C5C7140}" destId="{FB9DB544-573E-48D2-B4F2-5D003FC3DBA9}" srcOrd="6" destOrd="0" presId="urn:microsoft.com/office/officeart/2005/8/layout/vList2"/>
    <dgm:cxn modelId="{040976AD-9D0F-44E6-8222-6E31825A6C54}" type="presParOf" srcId="{2DDA03AF-9A6C-4FE0-B8D4-7F9D4C5C7140}" destId="{85C1C799-77A7-4A71-B972-38F7F8CBD842}" srcOrd="7" destOrd="0" presId="urn:microsoft.com/office/officeart/2005/8/layout/vList2"/>
    <dgm:cxn modelId="{D3DC64DA-2710-4B1F-97ED-545E7CFA178F}" type="presParOf" srcId="{2DDA03AF-9A6C-4FE0-B8D4-7F9D4C5C7140}" destId="{AC39B161-1E85-4063-8128-689FAFFB183D}" srcOrd="8"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4BCDB1-326E-4306-A14B-4ADA37EA5BE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BC4732F-17BF-4CA7-9188-C80D3CF05E8F}">
      <dgm:prSet phldrT="[Texte]" custT="1"/>
      <dgm:spPr>
        <a:noFill/>
        <a:ln>
          <a:noFill/>
        </a:ln>
      </dgm:spPr>
      <dgm:t>
        <a:bodyPr/>
        <a:lstStyle/>
        <a:p>
          <a:pPr algn="r"/>
          <a:r>
            <a:rPr lang="fr-FR" sz="1000" b="1" dirty="0">
              <a:solidFill>
                <a:schemeClr val="tx1"/>
              </a:solidFill>
            </a:rPr>
            <a:t>Tu as été choqué(e) </a:t>
          </a:r>
        </a:p>
      </dgm:t>
    </dgm:pt>
    <dgm:pt modelId="{ADA584F9-B2F0-4CBC-A061-0D8181753C6C}" type="parTrans" cxnId="{AFA7D2BA-D733-4EC3-8FB7-FDFB0077961C}">
      <dgm:prSet/>
      <dgm:spPr/>
      <dgm:t>
        <a:bodyPr/>
        <a:lstStyle/>
        <a:p>
          <a:pPr algn="r"/>
          <a:endParaRPr lang="fr-FR" sz="800">
            <a:solidFill>
              <a:schemeClr val="tx1"/>
            </a:solidFill>
          </a:endParaRPr>
        </a:p>
      </dgm:t>
    </dgm:pt>
    <dgm:pt modelId="{FEAF697E-9F6A-4728-9EDA-EC7E62D7730F}" type="sibTrans" cxnId="{AFA7D2BA-D733-4EC3-8FB7-FDFB0077961C}">
      <dgm:prSet/>
      <dgm:spPr/>
      <dgm:t>
        <a:bodyPr/>
        <a:lstStyle/>
        <a:p>
          <a:pPr algn="r"/>
          <a:endParaRPr lang="fr-FR" sz="800">
            <a:solidFill>
              <a:schemeClr val="tx1"/>
            </a:solidFill>
          </a:endParaRPr>
        </a:p>
      </dgm:t>
    </dgm:pt>
    <dgm:pt modelId="{7A5D3FAF-37B6-4610-BF08-1D3169C3E1E8}">
      <dgm:prSet custT="1"/>
      <dgm:spPr>
        <a:noFill/>
        <a:ln>
          <a:noFill/>
        </a:ln>
      </dgm:spPr>
      <dgm:t>
        <a:bodyPr/>
        <a:lstStyle/>
        <a:p>
          <a:pPr algn="r"/>
          <a:r>
            <a:rPr lang="fr-FR" sz="1000" dirty="0">
              <a:solidFill>
                <a:schemeClr val="tx1"/>
              </a:solidFill>
            </a:rPr>
            <a:t>Tu ne savais pas comment </a:t>
          </a:r>
          <a:br>
            <a:rPr lang="fr-FR" sz="1000" dirty="0">
              <a:solidFill>
                <a:schemeClr val="tx1"/>
              </a:solidFill>
            </a:rPr>
          </a:br>
          <a:r>
            <a:rPr lang="fr-FR" sz="1000" dirty="0">
              <a:solidFill>
                <a:schemeClr val="tx1"/>
              </a:solidFill>
            </a:rPr>
            <a:t>aborder le sujet </a:t>
          </a:r>
        </a:p>
      </dgm:t>
    </dgm:pt>
    <dgm:pt modelId="{5E64D5DB-970B-4BF6-8A8C-347A8F19B2A3}" type="parTrans" cxnId="{10EF01F8-BF6A-47BF-86CC-206F7B6503B9}">
      <dgm:prSet/>
      <dgm:spPr/>
      <dgm:t>
        <a:bodyPr/>
        <a:lstStyle/>
        <a:p>
          <a:endParaRPr lang="fr-FR"/>
        </a:p>
      </dgm:t>
    </dgm:pt>
    <dgm:pt modelId="{1ED87BAE-B93C-4F0E-8710-93891C156DF1}" type="sibTrans" cxnId="{10EF01F8-BF6A-47BF-86CC-206F7B6503B9}">
      <dgm:prSet/>
      <dgm:spPr/>
      <dgm:t>
        <a:bodyPr/>
        <a:lstStyle/>
        <a:p>
          <a:endParaRPr lang="fr-FR"/>
        </a:p>
      </dgm:t>
    </dgm:pt>
    <dgm:pt modelId="{ECEC06FC-148A-4515-944A-F5B9CCD49F5A}">
      <dgm:prSet custT="1"/>
      <dgm:spPr>
        <a:noFill/>
        <a:ln>
          <a:noFill/>
        </a:ln>
      </dgm:spPr>
      <dgm:t>
        <a:bodyPr/>
        <a:lstStyle/>
        <a:p>
          <a:pPr algn="r"/>
          <a:r>
            <a:rPr lang="fr-FR" sz="1000" dirty="0">
              <a:solidFill>
                <a:schemeClr val="tx1"/>
              </a:solidFill>
            </a:rPr>
            <a:t>Tu t’es senti(e) mal</a:t>
          </a:r>
        </a:p>
      </dgm:t>
    </dgm:pt>
    <dgm:pt modelId="{0148C17B-C7D8-40AC-81F5-3A429051F385}" type="parTrans" cxnId="{ED1F64ED-3597-400D-8C8A-FE916DB92D3E}">
      <dgm:prSet/>
      <dgm:spPr/>
      <dgm:t>
        <a:bodyPr/>
        <a:lstStyle/>
        <a:p>
          <a:endParaRPr lang="fr-FR"/>
        </a:p>
      </dgm:t>
    </dgm:pt>
    <dgm:pt modelId="{E18A6501-7FEE-412F-988B-0590008D4466}" type="sibTrans" cxnId="{ED1F64ED-3597-400D-8C8A-FE916DB92D3E}">
      <dgm:prSet/>
      <dgm:spPr/>
      <dgm:t>
        <a:bodyPr/>
        <a:lstStyle/>
        <a:p>
          <a:endParaRPr lang="fr-FR"/>
        </a:p>
      </dgm:t>
    </dgm:pt>
    <dgm:pt modelId="{19AA9699-892C-4ECD-B50B-C9214AE192BD}">
      <dgm:prSet custT="1"/>
      <dgm:spPr>
        <a:noFill/>
        <a:ln>
          <a:noFill/>
        </a:ln>
      </dgm:spPr>
      <dgm:t>
        <a:bodyPr/>
        <a:lstStyle/>
        <a:p>
          <a:pPr algn="r"/>
          <a:r>
            <a:rPr lang="fr-FR" sz="1000" dirty="0">
              <a:solidFill>
                <a:schemeClr val="tx1"/>
              </a:solidFill>
            </a:rPr>
            <a:t>Tu as eu peur</a:t>
          </a:r>
        </a:p>
      </dgm:t>
    </dgm:pt>
    <dgm:pt modelId="{4666AB71-9A37-424C-9150-084838282D81}" type="parTrans" cxnId="{81A26ED9-A273-4CEE-B02E-80FC573706EB}">
      <dgm:prSet/>
      <dgm:spPr/>
      <dgm:t>
        <a:bodyPr/>
        <a:lstStyle/>
        <a:p>
          <a:endParaRPr lang="fr-FR"/>
        </a:p>
      </dgm:t>
    </dgm:pt>
    <dgm:pt modelId="{71F44752-CEEC-4BCD-A59D-5B769D8A2E6F}" type="sibTrans" cxnId="{81A26ED9-A273-4CEE-B02E-80FC573706EB}">
      <dgm:prSet/>
      <dgm:spPr/>
      <dgm:t>
        <a:bodyPr/>
        <a:lstStyle/>
        <a:p>
          <a:endParaRPr lang="fr-FR"/>
        </a:p>
      </dgm:t>
    </dgm:pt>
    <dgm:pt modelId="{3202DA3B-7A4B-438D-975D-0659F709591C}">
      <dgm:prSet custT="1"/>
      <dgm:spPr>
        <a:noFill/>
        <a:ln>
          <a:noFill/>
        </a:ln>
      </dgm:spPr>
      <dgm:t>
        <a:bodyPr/>
        <a:lstStyle/>
        <a:p>
          <a:pPr algn="r"/>
          <a:r>
            <a:rPr lang="fr-FR" sz="1000" dirty="0">
              <a:solidFill>
                <a:schemeClr val="tx1"/>
              </a:solidFill>
            </a:rPr>
            <a:t>Tu as eu honte d’en parler </a:t>
          </a:r>
        </a:p>
      </dgm:t>
    </dgm:pt>
    <dgm:pt modelId="{9BE09AB1-B068-4249-88CB-4D4D16F1B1AA}" type="parTrans" cxnId="{5AB8728F-96CE-457F-AB0D-008EE9FF79A4}">
      <dgm:prSet/>
      <dgm:spPr/>
      <dgm:t>
        <a:bodyPr/>
        <a:lstStyle/>
        <a:p>
          <a:endParaRPr lang="fr-FR"/>
        </a:p>
      </dgm:t>
    </dgm:pt>
    <dgm:pt modelId="{6150695F-6CF6-470B-893A-533349A75D33}" type="sibTrans" cxnId="{5AB8728F-96CE-457F-AB0D-008EE9FF79A4}">
      <dgm:prSet/>
      <dgm:spPr/>
      <dgm:t>
        <a:bodyPr/>
        <a:lstStyle/>
        <a:p>
          <a:endParaRPr lang="fr-FR"/>
        </a:p>
      </dgm:t>
    </dgm:pt>
    <dgm:pt modelId="{34D708F9-7E87-4B1C-9DAD-546135323CDD}">
      <dgm:prSet custT="1"/>
      <dgm:spPr>
        <a:noFill/>
        <a:ln>
          <a:noFill/>
        </a:ln>
      </dgm:spPr>
      <dgm:t>
        <a:bodyPr/>
        <a:lstStyle/>
        <a:p>
          <a:pPr algn="r"/>
          <a:r>
            <a:rPr lang="fr-FR" sz="1000" dirty="0">
              <a:solidFill>
                <a:schemeClr val="tx1"/>
              </a:solidFill>
            </a:rPr>
            <a:t>Tu ne savais pas à qui t’adresser </a:t>
          </a:r>
          <a:br>
            <a:rPr lang="fr-FR" sz="1000" dirty="0">
              <a:solidFill>
                <a:schemeClr val="tx1"/>
              </a:solidFill>
            </a:rPr>
          </a:br>
          <a:r>
            <a:rPr lang="fr-FR" sz="1000" dirty="0">
              <a:solidFill>
                <a:schemeClr val="tx1"/>
              </a:solidFill>
            </a:rPr>
            <a:t>pour en parler </a:t>
          </a:r>
        </a:p>
      </dgm:t>
    </dgm:pt>
    <dgm:pt modelId="{8F1BC52D-2AB9-449B-A399-759ACAB7ED23}" type="parTrans" cxnId="{85555A51-86BF-48C2-9DA8-2756E0DE58BE}">
      <dgm:prSet/>
      <dgm:spPr/>
      <dgm:t>
        <a:bodyPr/>
        <a:lstStyle/>
        <a:p>
          <a:endParaRPr lang="fr-FR"/>
        </a:p>
      </dgm:t>
    </dgm:pt>
    <dgm:pt modelId="{6CFD417B-521A-4C5E-A70B-87BBF21A7215}" type="sibTrans" cxnId="{85555A51-86BF-48C2-9DA8-2756E0DE58BE}">
      <dgm:prSet/>
      <dgm:spPr/>
      <dgm:t>
        <a:bodyPr/>
        <a:lstStyle/>
        <a:p>
          <a:endParaRPr lang="fr-FR"/>
        </a:p>
      </dgm:t>
    </dgm:pt>
    <dgm:pt modelId="{4F8F9718-D5C8-44EB-B1F2-5FD5D906D675}">
      <dgm:prSet custT="1"/>
      <dgm:spPr>
        <a:noFill/>
        <a:ln>
          <a:noFill/>
        </a:ln>
      </dgm:spPr>
      <dgm:t>
        <a:bodyPr/>
        <a:lstStyle/>
        <a:p>
          <a:pPr algn="r"/>
          <a:r>
            <a:rPr lang="fr-FR" sz="1000" dirty="0">
              <a:solidFill>
                <a:schemeClr val="tx1"/>
              </a:solidFill>
            </a:rPr>
            <a:t>Tu as fait des cauchemars</a:t>
          </a:r>
        </a:p>
      </dgm:t>
    </dgm:pt>
    <dgm:pt modelId="{F1D67301-25EA-46F1-8991-C33E98520B06}" type="parTrans" cxnId="{84913649-7CBA-455B-933D-F90879CBF3C1}">
      <dgm:prSet/>
      <dgm:spPr/>
      <dgm:t>
        <a:bodyPr/>
        <a:lstStyle/>
        <a:p>
          <a:endParaRPr lang="fr-FR"/>
        </a:p>
      </dgm:t>
    </dgm:pt>
    <dgm:pt modelId="{90C6D720-C321-4824-B069-2814591EAE4F}" type="sibTrans" cxnId="{84913649-7CBA-455B-933D-F90879CBF3C1}">
      <dgm:prSet/>
      <dgm:spPr/>
      <dgm:t>
        <a:bodyPr/>
        <a:lstStyle/>
        <a:p>
          <a:endParaRPr lang="fr-FR"/>
        </a:p>
      </dgm:t>
    </dgm:pt>
    <dgm:pt modelId="{D5F36A28-CE66-4561-AF4E-7C4FEE996275}">
      <dgm:prSet custT="1"/>
      <dgm:spPr>
        <a:noFill/>
        <a:ln>
          <a:noFill/>
        </a:ln>
      </dgm:spPr>
      <dgm:t>
        <a:bodyPr/>
        <a:lstStyle/>
        <a:p>
          <a:pPr algn="r"/>
          <a:r>
            <a:rPr lang="fr-FR" sz="1000" dirty="0">
              <a:solidFill>
                <a:schemeClr val="tx1"/>
              </a:solidFill>
            </a:rPr>
            <a:t>Tu as eu du mal à te </a:t>
          </a:r>
          <a:br>
            <a:rPr lang="fr-FR" sz="1000" dirty="0">
              <a:solidFill>
                <a:schemeClr val="tx1"/>
              </a:solidFill>
            </a:rPr>
          </a:br>
          <a:r>
            <a:rPr lang="fr-FR" sz="1000" dirty="0">
              <a:solidFill>
                <a:schemeClr val="tx1"/>
              </a:solidFill>
            </a:rPr>
            <a:t>concentrer en cours</a:t>
          </a:r>
        </a:p>
      </dgm:t>
    </dgm:pt>
    <dgm:pt modelId="{90415B5D-460C-4A18-BDBB-335C63658840}" type="parTrans" cxnId="{9ACBDBE7-6A24-4B6F-BD8F-41EC65CA1985}">
      <dgm:prSet/>
      <dgm:spPr/>
      <dgm:t>
        <a:bodyPr/>
        <a:lstStyle/>
        <a:p>
          <a:endParaRPr lang="fr-FR"/>
        </a:p>
      </dgm:t>
    </dgm:pt>
    <dgm:pt modelId="{84D6F2B9-0E7F-40C1-9D54-ED246B9D3C27}" type="sibTrans" cxnId="{9ACBDBE7-6A24-4B6F-BD8F-41EC65CA1985}">
      <dgm:prSet/>
      <dgm:spPr/>
      <dgm:t>
        <a:bodyPr/>
        <a:lstStyle/>
        <a:p>
          <a:endParaRPr lang="fr-FR"/>
        </a:p>
      </dgm:t>
    </dgm:pt>
    <dgm:pt modelId="{1BE9580A-DEE5-4C94-A775-0B34798F1C22}">
      <dgm:prSet custT="1"/>
      <dgm:spPr>
        <a:noFill/>
        <a:ln>
          <a:noFill/>
        </a:ln>
      </dgm:spPr>
      <dgm:t>
        <a:bodyPr/>
        <a:lstStyle/>
        <a:p>
          <a:pPr algn="r"/>
          <a:r>
            <a:rPr lang="it-IT" sz="1000" dirty="0">
              <a:solidFill>
                <a:schemeClr val="tx1"/>
              </a:solidFill>
            </a:rPr>
            <a:t>Tu t’es senti(e) sale</a:t>
          </a:r>
          <a:endParaRPr lang="fr-FR" sz="1000" dirty="0">
            <a:solidFill>
              <a:schemeClr val="tx1"/>
            </a:solidFill>
          </a:endParaRPr>
        </a:p>
      </dgm:t>
    </dgm:pt>
    <dgm:pt modelId="{E9F60B27-A489-41A2-9FA9-9FDEF40823E8}" type="parTrans" cxnId="{D774287E-B62E-4488-8963-636EB8221A44}">
      <dgm:prSet/>
      <dgm:spPr/>
      <dgm:t>
        <a:bodyPr/>
        <a:lstStyle/>
        <a:p>
          <a:endParaRPr lang="fr-FR"/>
        </a:p>
      </dgm:t>
    </dgm:pt>
    <dgm:pt modelId="{C13B5206-ABB9-4D60-B535-60F05FF9FF6B}" type="sibTrans" cxnId="{D774287E-B62E-4488-8963-636EB8221A44}">
      <dgm:prSet/>
      <dgm:spPr/>
      <dgm:t>
        <a:bodyPr/>
        <a:lstStyle/>
        <a:p>
          <a:endParaRPr lang="fr-FR"/>
        </a:p>
      </dgm:t>
    </dgm:pt>
    <dgm:pt modelId="{4A7CE192-7B76-4489-84C7-922C9D82FF57}" type="pres">
      <dgm:prSet presAssocID="{934BCDB1-326E-4306-A14B-4ADA37EA5BE1}" presName="linear" presStyleCnt="0">
        <dgm:presLayoutVars>
          <dgm:animLvl val="lvl"/>
          <dgm:resizeHandles val="exact"/>
        </dgm:presLayoutVars>
      </dgm:prSet>
      <dgm:spPr/>
    </dgm:pt>
    <dgm:pt modelId="{D615E8AC-493E-4E92-8527-B1B9C939D50B}" type="pres">
      <dgm:prSet presAssocID="{1BC4732F-17BF-4CA7-9188-C80D3CF05E8F}" presName="parentText" presStyleLbl="node1" presStyleIdx="0" presStyleCnt="9" custScaleX="100000">
        <dgm:presLayoutVars>
          <dgm:chMax val="0"/>
          <dgm:bulletEnabled val="1"/>
        </dgm:presLayoutVars>
      </dgm:prSet>
      <dgm:spPr/>
    </dgm:pt>
    <dgm:pt modelId="{B67A7E0C-9DA0-4E86-B9C8-5E04CDB982CE}" type="pres">
      <dgm:prSet presAssocID="{FEAF697E-9F6A-4728-9EDA-EC7E62D7730F}" presName="spacer" presStyleCnt="0"/>
      <dgm:spPr/>
    </dgm:pt>
    <dgm:pt modelId="{5A56EFEF-6EDB-42FF-A987-7C79D903A226}" type="pres">
      <dgm:prSet presAssocID="{7A5D3FAF-37B6-4610-BF08-1D3169C3E1E8}" presName="parentText" presStyleLbl="node1" presStyleIdx="1" presStyleCnt="9">
        <dgm:presLayoutVars>
          <dgm:chMax val="0"/>
          <dgm:bulletEnabled val="1"/>
        </dgm:presLayoutVars>
      </dgm:prSet>
      <dgm:spPr/>
    </dgm:pt>
    <dgm:pt modelId="{734AF4E6-4342-4A98-A867-B38D3E5500C5}" type="pres">
      <dgm:prSet presAssocID="{1ED87BAE-B93C-4F0E-8710-93891C156DF1}" presName="spacer" presStyleCnt="0"/>
      <dgm:spPr/>
    </dgm:pt>
    <dgm:pt modelId="{BB290AEA-5704-4D6F-8535-752DA739DC9C}" type="pres">
      <dgm:prSet presAssocID="{ECEC06FC-148A-4515-944A-F5B9CCD49F5A}" presName="parentText" presStyleLbl="node1" presStyleIdx="2" presStyleCnt="9">
        <dgm:presLayoutVars>
          <dgm:chMax val="0"/>
          <dgm:bulletEnabled val="1"/>
        </dgm:presLayoutVars>
      </dgm:prSet>
      <dgm:spPr/>
    </dgm:pt>
    <dgm:pt modelId="{0F31533A-D10B-40CE-B93E-616A8E067DCF}" type="pres">
      <dgm:prSet presAssocID="{E18A6501-7FEE-412F-988B-0590008D4466}" presName="spacer" presStyleCnt="0"/>
      <dgm:spPr/>
    </dgm:pt>
    <dgm:pt modelId="{15B586A5-C9C8-4431-BBE1-013F75C100FF}" type="pres">
      <dgm:prSet presAssocID="{19AA9699-892C-4ECD-B50B-C9214AE192BD}" presName="parentText" presStyleLbl="node1" presStyleIdx="3" presStyleCnt="9">
        <dgm:presLayoutVars>
          <dgm:chMax val="0"/>
          <dgm:bulletEnabled val="1"/>
        </dgm:presLayoutVars>
      </dgm:prSet>
      <dgm:spPr/>
    </dgm:pt>
    <dgm:pt modelId="{09718E8F-2EA4-4E9A-95BF-38027B7F3E3E}" type="pres">
      <dgm:prSet presAssocID="{71F44752-CEEC-4BCD-A59D-5B769D8A2E6F}" presName="spacer" presStyleCnt="0"/>
      <dgm:spPr/>
    </dgm:pt>
    <dgm:pt modelId="{D86424B9-8545-448F-8363-B207ED50C3DF}" type="pres">
      <dgm:prSet presAssocID="{3202DA3B-7A4B-438D-975D-0659F709591C}" presName="parentText" presStyleLbl="node1" presStyleIdx="4" presStyleCnt="9">
        <dgm:presLayoutVars>
          <dgm:chMax val="0"/>
          <dgm:bulletEnabled val="1"/>
        </dgm:presLayoutVars>
      </dgm:prSet>
      <dgm:spPr/>
    </dgm:pt>
    <dgm:pt modelId="{021D0442-4B90-4BFC-8E97-8C0D23A34ABD}" type="pres">
      <dgm:prSet presAssocID="{6150695F-6CF6-470B-893A-533349A75D33}" presName="spacer" presStyleCnt="0"/>
      <dgm:spPr/>
    </dgm:pt>
    <dgm:pt modelId="{06AD77D7-65D1-401B-8550-8B5ED6B55C72}" type="pres">
      <dgm:prSet presAssocID="{34D708F9-7E87-4B1C-9DAD-546135323CDD}" presName="parentText" presStyleLbl="node1" presStyleIdx="5" presStyleCnt="9">
        <dgm:presLayoutVars>
          <dgm:chMax val="0"/>
          <dgm:bulletEnabled val="1"/>
        </dgm:presLayoutVars>
      </dgm:prSet>
      <dgm:spPr/>
    </dgm:pt>
    <dgm:pt modelId="{6FDA4B1D-0F02-4681-B5A9-4078067C8655}" type="pres">
      <dgm:prSet presAssocID="{6CFD417B-521A-4C5E-A70B-87BBF21A7215}" presName="spacer" presStyleCnt="0"/>
      <dgm:spPr/>
    </dgm:pt>
    <dgm:pt modelId="{8B6CE4CE-66C6-4728-A26C-0BA9D29E1930}" type="pres">
      <dgm:prSet presAssocID="{4F8F9718-D5C8-44EB-B1F2-5FD5D906D675}" presName="parentText" presStyleLbl="node1" presStyleIdx="6" presStyleCnt="9">
        <dgm:presLayoutVars>
          <dgm:chMax val="0"/>
          <dgm:bulletEnabled val="1"/>
        </dgm:presLayoutVars>
      </dgm:prSet>
      <dgm:spPr/>
    </dgm:pt>
    <dgm:pt modelId="{075E8BB2-5F42-4BD1-ADDD-3BE709906E1F}" type="pres">
      <dgm:prSet presAssocID="{90C6D720-C321-4824-B069-2814591EAE4F}" presName="spacer" presStyleCnt="0"/>
      <dgm:spPr/>
    </dgm:pt>
    <dgm:pt modelId="{6F6E0C85-CB15-4B87-BC78-9382EFF1FAC0}" type="pres">
      <dgm:prSet presAssocID="{D5F36A28-CE66-4561-AF4E-7C4FEE996275}" presName="parentText" presStyleLbl="node1" presStyleIdx="7" presStyleCnt="9">
        <dgm:presLayoutVars>
          <dgm:chMax val="0"/>
          <dgm:bulletEnabled val="1"/>
        </dgm:presLayoutVars>
      </dgm:prSet>
      <dgm:spPr/>
    </dgm:pt>
    <dgm:pt modelId="{22994ACC-405C-4F2D-A215-D7F1F7DB851E}" type="pres">
      <dgm:prSet presAssocID="{84D6F2B9-0E7F-40C1-9D54-ED246B9D3C27}" presName="spacer" presStyleCnt="0"/>
      <dgm:spPr/>
    </dgm:pt>
    <dgm:pt modelId="{328D5286-E5CB-4DA4-A0AD-3F609F793C1F}" type="pres">
      <dgm:prSet presAssocID="{1BE9580A-DEE5-4C94-A775-0B34798F1C22}" presName="parentText" presStyleLbl="node1" presStyleIdx="8" presStyleCnt="9">
        <dgm:presLayoutVars>
          <dgm:chMax val="0"/>
          <dgm:bulletEnabled val="1"/>
        </dgm:presLayoutVars>
      </dgm:prSet>
      <dgm:spPr/>
    </dgm:pt>
  </dgm:ptLst>
  <dgm:cxnLst>
    <dgm:cxn modelId="{78612C02-AF25-4FB4-9AF2-2F2C3426E57F}" type="presOf" srcId="{934BCDB1-326E-4306-A14B-4ADA37EA5BE1}" destId="{4A7CE192-7B76-4489-84C7-922C9D82FF57}" srcOrd="0" destOrd="0" presId="urn:microsoft.com/office/officeart/2005/8/layout/vList2"/>
    <dgm:cxn modelId="{FB545428-41C8-4FE0-AEB7-0FD40C4E833E}" type="presOf" srcId="{34D708F9-7E87-4B1C-9DAD-546135323CDD}" destId="{06AD77D7-65D1-401B-8550-8B5ED6B55C72}" srcOrd="0" destOrd="0" presId="urn:microsoft.com/office/officeart/2005/8/layout/vList2"/>
    <dgm:cxn modelId="{B6152830-8A89-4850-8BFD-0FCBF74ACA41}" type="presOf" srcId="{19AA9699-892C-4ECD-B50B-C9214AE192BD}" destId="{15B586A5-C9C8-4431-BBE1-013F75C100FF}" srcOrd="0" destOrd="0" presId="urn:microsoft.com/office/officeart/2005/8/layout/vList2"/>
    <dgm:cxn modelId="{AF0F7B3C-B3E4-4F09-95FE-09A8AAEB9619}" type="presOf" srcId="{1BE9580A-DEE5-4C94-A775-0B34798F1C22}" destId="{328D5286-E5CB-4DA4-A0AD-3F609F793C1F}" srcOrd="0" destOrd="0" presId="urn:microsoft.com/office/officeart/2005/8/layout/vList2"/>
    <dgm:cxn modelId="{3B4B8F68-E26C-430F-AA8C-6F1299D7E355}" type="presOf" srcId="{1BC4732F-17BF-4CA7-9188-C80D3CF05E8F}" destId="{D615E8AC-493E-4E92-8527-B1B9C939D50B}" srcOrd="0" destOrd="0" presId="urn:microsoft.com/office/officeart/2005/8/layout/vList2"/>
    <dgm:cxn modelId="{84913649-7CBA-455B-933D-F90879CBF3C1}" srcId="{934BCDB1-326E-4306-A14B-4ADA37EA5BE1}" destId="{4F8F9718-D5C8-44EB-B1F2-5FD5D906D675}" srcOrd="6" destOrd="0" parTransId="{F1D67301-25EA-46F1-8991-C33E98520B06}" sibTransId="{90C6D720-C321-4824-B069-2814591EAE4F}"/>
    <dgm:cxn modelId="{9FB97950-E45E-4E63-8D6B-33BEB6088A2E}" type="presOf" srcId="{4F8F9718-D5C8-44EB-B1F2-5FD5D906D675}" destId="{8B6CE4CE-66C6-4728-A26C-0BA9D29E1930}" srcOrd="0" destOrd="0" presId="urn:microsoft.com/office/officeart/2005/8/layout/vList2"/>
    <dgm:cxn modelId="{85555A51-86BF-48C2-9DA8-2756E0DE58BE}" srcId="{934BCDB1-326E-4306-A14B-4ADA37EA5BE1}" destId="{34D708F9-7E87-4B1C-9DAD-546135323CDD}" srcOrd="5" destOrd="0" parTransId="{8F1BC52D-2AB9-449B-A399-759ACAB7ED23}" sibTransId="{6CFD417B-521A-4C5E-A70B-87BBF21A7215}"/>
    <dgm:cxn modelId="{D774287E-B62E-4488-8963-636EB8221A44}" srcId="{934BCDB1-326E-4306-A14B-4ADA37EA5BE1}" destId="{1BE9580A-DEE5-4C94-A775-0B34798F1C22}" srcOrd="8" destOrd="0" parTransId="{E9F60B27-A489-41A2-9FA9-9FDEF40823E8}" sibTransId="{C13B5206-ABB9-4D60-B535-60F05FF9FF6B}"/>
    <dgm:cxn modelId="{9CE5948E-9C0B-4751-AB8A-C9F47E777BAF}" type="presOf" srcId="{D5F36A28-CE66-4561-AF4E-7C4FEE996275}" destId="{6F6E0C85-CB15-4B87-BC78-9382EFF1FAC0}" srcOrd="0" destOrd="0" presId="urn:microsoft.com/office/officeart/2005/8/layout/vList2"/>
    <dgm:cxn modelId="{5AB8728F-96CE-457F-AB0D-008EE9FF79A4}" srcId="{934BCDB1-326E-4306-A14B-4ADA37EA5BE1}" destId="{3202DA3B-7A4B-438D-975D-0659F709591C}" srcOrd="4" destOrd="0" parTransId="{9BE09AB1-B068-4249-88CB-4D4D16F1B1AA}" sibTransId="{6150695F-6CF6-470B-893A-533349A75D33}"/>
    <dgm:cxn modelId="{CC570F99-3379-4BB6-8FFD-1341E2ADC4B0}" type="presOf" srcId="{ECEC06FC-148A-4515-944A-F5B9CCD49F5A}" destId="{BB290AEA-5704-4D6F-8535-752DA739DC9C}" srcOrd="0" destOrd="0" presId="urn:microsoft.com/office/officeart/2005/8/layout/vList2"/>
    <dgm:cxn modelId="{AFA7D2BA-D733-4EC3-8FB7-FDFB0077961C}" srcId="{934BCDB1-326E-4306-A14B-4ADA37EA5BE1}" destId="{1BC4732F-17BF-4CA7-9188-C80D3CF05E8F}" srcOrd="0" destOrd="0" parTransId="{ADA584F9-B2F0-4CBC-A061-0D8181753C6C}" sibTransId="{FEAF697E-9F6A-4728-9EDA-EC7E62D7730F}"/>
    <dgm:cxn modelId="{F6915EC5-CD86-421E-B8CA-5F4EEB9E9055}" type="presOf" srcId="{7A5D3FAF-37B6-4610-BF08-1D3169C3E1E8}" destId="{5A56EFEF-6EDB-42FF-A987-7C79D903A226}" srcOrd="0" destOrd="0" presId="urn:microsoft.com/office/officeart/2005/8/layout/vList2"/>
    <dgm:cxn modelId="{4FD0D6C6-7A28-435B-87BC-F8F57BE09FE9}" type="presOf" srcId="{3202DA3B-7A4B-438D-975D-0659F709591C}" destId="{D86424B9-8545-448F-8363-B207ED50C3DF}" srcOrd="0" destOrd="0" presId="urn:microsoft.com/office/officeart/2005/8/layout/vList2"/>
    <dgm:cxn modelId="{81A26ED9-A273-4CEE-B02E-80FC573706EB}" srcId="{934BCDB1-326E-4306-A14B-4ADA37EA5BE1}" destId="{19AA9699-892C-4ECD-B50B-C9214AE192BD}" srcOrd="3" destOrd="0" parTransId="{4666AB71-9A37-424C-9150-084838282D81}" sibTransId="{71F44752-CEEC-4BCD-A59D-5B769D8A2E6F}"/>
    <dgm:cxn modelId="{9ACBDBE7-6A24-4B6F-BD8F-41EC65CA1985}" srcId="{934BCDB1-326E-4306-A14B-4ADA37EA5BE1}" destId="{D5F36A28-CE66-4561-AF4E-7C4FEE996275}" srcOrd="7" destOrd="0" parTransId="{90415B5D-460C-4A18-BDBB-335C63658840}" sibTransId="{84D6F2B9-0E7F-40C1-9D54-ED246B9D3C27}"/>
    <dgm:cxn modelId="{ED1F64ED-3597-400D-8C8A-FE916DB92D3E}" srcId="{934BCDB1-326E-4306-A14B-4ADA37EA5BE1}" destId="{ECEC06FC-148A-4515-944A-F5B9CCD49F5A}" srcOrd="2" destOrd="0" parTransId="{0148C17B-C7D8-40AC-81F5-3A429051F385}" sibTransId="{E18A6501-7FEE-412F-988B-0590008D4466}"/>
    <dgm:cxn modelId="{10EF01F8-BF6A-47BF-86CC-206F7B6503B9}" srcId="{934BCDB1-326E-4306-A14B-4ADA37EA5BE1}" destId="{7A5D3FAF-37B6-4610-BF08-1D3169C3E1E8}" srcOrd="1" destOrd="0" parTransId="{5E64D5DB-970B-4BF6-8A8C-347A8F19B2A3}" sibTransId="{1ED87BAE-B93C-4F0E-8710-93891C156DF1}"/>
    <dgm:cxn modelId="{FB18F6FC-1A00-4C26-B7E0-C84EEF482CCB}" type="presParOf" srcId="{4A7CE192-7B76-4489-84C7-922C9D82FF57}" destId="{D615E8AC-493E-4E92-8527-B1B9C939D50B}" srcOrd="0" destOrd="0" presId="urn:microsoft.com/office/officeart/2005/8/layout/vList2"/>
    <dgm:cxn modelId="{099634AE-9E13-4099-8F1A-8F6537611F35}" type="presParOf" srcId="{4A7CE192-7B76-4489-84C7-922C9D82FF57}" destId="{B67A7E0C-9DA0-4E86-B9C8-5E04CDB982CE}" srcOrd="1" destOrd="0" presId="urn:microsoft.com/office/officeart/2005/8/layout/vList2"/>
    <dgm:cxn modelId="{FC552078-B22F-4534-B8C4-20AB4D6C834B}" type="presParOf" srcId="{4A7CE192-7B76-4489-84C7-922C9D82FF57}" destId="{5A56EFEF-6EDB-42FF-A987-7C79D903A226}" srcOrd="2" destOrd="0" presId="urn:microsoft.com/office/officeart/2005/8/layout/vList2"/>
    <dgm:cxn modelId="{0227FA46-061E-4288-BDE5-47516ED0D13B}" type="presParOf" srcId="{4A7CE192-7B76-4489-84C7-922C9D82FF57}" destId="{734AF4E6-4342-4A98-A867-B38D3E5500C5}" srcOrd="3" destOrd="0" presId="urn:microsoft.com/office/officeart/2005/8/layout/vList2"/>
    <dgm:cxn modelId="{FA8462FE-E758-403B-B764-2810464A98A9}" type="presParOf" srcId="{4A7CE192-7B76-4489-84C7-922C9D82FF57}" destId="{BB290AEA-5704-4D6F-8535-752DA739DC9C}" srcOrd="4" destOrd="0" presId="urn:microsoft.com/office/officeart/2005/8/layout/vList2"/>
    <dgm:cxn modelId="{1A37E5FD-D454-499B-9A11-E006656254E9}" type="presParOf" srcId="{4A7CE192-7B76-4489-84C7-922C9D82FF57}" destId="{0F31533A-D10B-40CE-B93E-616A8E067DCF}" srcOrd="5" destOrd="0" presId="urn:microsoft.com/office/officeart/2005/8/layout/vList2"/>
    <dgm:cxn modelId="{5AE39DFC-A32B-4508-8C4E-003FFC957ADA}" type="presParOf" srcId="{4A7CE192-7B76-4489-84C7-922C9D82FF57}" destId="{15B586A5-C9C8-4431-BBE1-013F75C100FF}" srcOrd="6" destOrd="0" presId="urn:microsoft.com/office/officeart/2005/8/layout/vList2"/>
    <dgm:cxn modelId="{BEF047F3-5AEA-461A-915F-26EAE90C671A}" type="presParOf" srcId="{4A7CE192-7B76-4489-84C7-922C9D82FF57}" destId="{09718E8F-2EA4-4E9A-95BF-38027B7F3E3E}" srcOrd="7" destOrd="0" presId="urn:microsoft.com/office/officeart/2005/8/layout/vList2"/>
    <dgm:cxn modelId="{FCC5E286-02B6-43C6-9DD1-FB78FED5443B}" type="presParOf" srcId="{4A7CE192-7B76-4489-84C7-922C9D82FF57}" destId="{D86424B9-8545-448F-8363-B207ED50C3DF}" srcOrd="8" destOrd="0" presId="urn:microsoft.com/office/officeart/2005/8/layout/vList2"/>
    <dgm:cxn modelId="{448D61DD-F5A6-4682-8E09-54E2907D1CFC}" type="presParOf" srcId="{4A7CE192-7B76-4489-84C7-922C9D82FF57}" destId="{021D0442-4B90-4BFC-8E97-8C0D23A34ABD}" srcOrd="9" destOrd="0" presId="urn:microsoft.com/office/officeart/2005/8/layout/vList2"/>
    <dgm:cxn modelId="{8DD20BE0-9F5A-4A87-B1B1-A8C9FF4E310D}" type="presParOf" srcId="{4A7CE192-7B76-4489-84C7-922C9D82FF57}" destId="{06AD77D7-65D1-401B-8550-8B5ED6B55C72}" srcOrd="10" destOrd="0" presId="urn:microsoft.com/office/officeart/2005/8/layout/vList2"/>
    <dgm:cxn modelId="{CC161000-2C86-4C45-A514-B11CFBD6A136}" type="presParOf" srcId="{4A7CE192-7B76-4489-84C7-922C9D82FF57}" destId="{6FDA4B1D-0F02-4681-B5A9-4078067C8655}" srcOrd="11" destOrd="0" presId="urn:microsoft.com/office/officeart/2005/8/layout/vList2"/>
    <dgm:cxn modelId="{3E521097-6183-4A1A-8C59-372A5BE16427}" type="presParOf" srcId="{4A7CE192-7B76-4489-84C7-922C9D82FF57}" destId="{8B6CE4CE-66C6-4728-A26C-0BA9D29E1930}" srcOrd="12" destOrd="0" presId="urn:microsoft.com/office/officeart/2005/8/layout/vList2"/>
    <dgm:cxn modelId="{304E3F51-56B5-4DE8-AE70-4BEA42636E15}" type="presParOf" srcId="{4A7CE192-7B76-4489-84C7-922C9D82FF57}" destId="{075E8BB2-5F42-4BD1-ADDD-3BE709906E1F}" srcOrd="13" destOrd="0" presId="urn:microsoft.com/office/officeart/2005/8/layout/vList2"/>
    <dgm:cxn modelId="{2A6EA08E-2273-476A-81DC-57E30327B229}" type="presParOf" srcId="{4A7CE192-7B76-4489-84C7-922C9D82FF57}" destId="{6F6E0C85-CB15-4B87-BC78-9382EFF1FAC0}" srcOrd="14" destOrd="0" presId="urn:microsoft.com/office/officeart/2005/8/layout/vList2"/>
    <dgm:cxn modelId="{77197D16-5B68-4209-AFFD-7AC74ED5C4E2}" type="presParOf" srcId="{4A7CE192-7B76-4489-84C7-922C9D82FF57}" destId="{22994ACC-405C-4F2D-A215-D7F1F7DB851E}" srcOrd="15" destOrd="0" presId="urn:microsoft.com/office/officeart/2005/8/layout/vList2"/>
    <dgm:cxn modelId="{CEA3713B-E5FE-4443-9F6D-8876B30BE8AA}" type="presParOf" srcId="{4A7CE192-7B76-4489-84C7-922C9D82FF57}" destId="{328D5286-E5CB-4DA4-A0AD-3F609F793C1F}" srcOrd="16" destOrd="0" presId="urn:microsoft.com/office/officeart/2005/8/layout/vList2"/>
  </dgm:cxnLst>
  <dgm:bg>
    <a:noFill/>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4BCDB1-326E-4306-A14B-4ADA37EA5BE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BC4732F-17BF-4CA7-9188-C80D3CF05E8F}">
      <dgm:prSet phldrT="[Texte]" custT="1"/>
      <dgm:spPr>
        <a:noFill/>
        <a:ln>
          <a:noFill/>
        </a:ln>
      </dgm:spPr>
      <dgm:t>
        <a:bodyPr/>
        <a:lstStyle/>
        <a:p>
          <a:pPr algn="r"/>
          <a:r>
            <a:rPr lang="fr-FR" sz="900" b="1" dirty="0">
              <a:solidFill>
                <a:schemeClr val="tx1"/>
              </a:solidFill>
            </a:rPr>
            <a:t>Tu en as parlé à tes parents </a:t>
          </a:r>
        </a:p>
      </dgm:t>
    </dgm:pt>
    <dgm:pt modelId="{ADA584F9-B2F0-4CBC-A061-0D8181753C6C}" type="parTrans" cxnId="{AFA7D2BA-D733-4EC3-8FB7-FDFB0077961C}">
      <dgm:prSet/>
      <dgm:spPr/>
      <dgm:t>
        <a:bodyPr/>
        <a:lstStyle/>
        <a:p>
          <a:pPr algn="r"/>
          <a:endParaRPr lang="fr-FR" sz="800">
            <a:solidFill>
              <a:schemeClr val="tx1"/>
            </a:solidFill>
          </a:endParaRPr>
        </a:p>
      </dgm:t>
    </dgm:pt>
    <dgm:pt modelId="{FEAF697E-9F6A-4728-9EDA-EC7E62D7730F}" type="sibTrans" cxnId="{AFA7D2BA-D733-4EC3-8FB7-FDFB0077961C}">
      <dgm:prSet/>
      <dgm:spPr/>
      <dgm:t>
        <a:bodyPr/>
        <a:lstStyle/>
        <a:p>
          <a:pPr algn="r"/>
          <a:endParaRPr lang="fr-FR" sz="800">
            <a:solidFill>
              <a:schemeClr val="tx1"/>
            </a:solidFill>
          </a:endParaRPr>
        </a:p>
      </dgm:t>
    </dgm:pt>
    <dgm:pt modelId="{5E066904-E3B4-4C07-99F0-65B9F2062AA5}">
      <dgm:prSet custT="1"/>
      <dgm:spPr>
        <a:noFill/>
        <a:ln>
          <a:noFill/>
        </a:ln>
      </dgm:spPr>
      <dgm:t>
        <a:bodyPr/>
        <a:lstStyle/>
        <a:p>
          <a:pPr algn="r"/>
          <a:r>
            <a:rPr lang="fr-FR" sz="900" dirty="0">
              <a:solidFill>
                <a:schemeClr val="tx1"/>
              </a:solidFill>
            </a:rPr>
            <a:t>Tu as cherché des réponses sur internet</a:t>
          </a:r>
        </a:p>
      </dgm:t>
    </dgm:pt>
    <dgm:pt modelId="{BCA16DC5-E2B2-4711-A2AD-6E4FE3556356}" type="parTrans" cxnId="{30A02D64-763F-406A-9904-3C498B710257}">
      <dgm:prSet/>
      <dgm:spPr/>
      <dgm:t>
        <a:bodyPr/>
        <a:lstStyle/>
        <a:p>
          <a:endParaRPr lang="fr-FR"/>
        </a:p>
      </dgm:t>
    </dgm:pt>
    <dgm:pt modelId="{05392FE5-DF4F-4493-89DC-2B6ECD28A60D}" type="sibTrans" cxnId="{30A02D64-763F-406A-9904-3C498B710257}">
      <dgm:prSet/>
      <dgm:spPr/>
      <dgm:t>
        <a:bodyPr/>
        <a:lstStyle/>
        <a:p>
          <a:endParaRPr lang="fr-FR"/>
        </a:p>
      </dgm:t>
    </dgm:pt>
    <dgm:pt modelId="{F203EE49-F61E-41ED-95AD-DDDA1B0A1609}">
      <dgm:prSet custT="1"/>
      <dgm:spPr>
        <a:noFill/>
        <a:ln>
          <a:noFill/>
        </a:ln>
      </dgm:spPr>
      <dgm:t>
        <a:bodyPr/>
        <a:lstStyle/>
        <a:p>
          <a:pPr algn="r"/>
          <a:r>
            <a:rPr lang="fr-FR" sz="900" i="1" dirty="0">
              <a:solidFill>
                <a:schemeClr val="tx1"/>
              </a:solidFill>
            </a:rPr>
            <a:t>Tu as fait autre chose</a:t>
          </a:r>
        </a:p>
      </dgm:t>
    </dgm:pt>
    <dgm:pt modelId="{221A17E1-D94D-43F5-9036-71790234A7E1}" type="parTrans" cxnId="{922D1584-3C7B-4717-9EA9-8F5DF61B7635}">
      <dgm:prSet/>
      <dgm:spPr/>
      <dgm:t>
        <a:bodyPr/>
        <a:lstStyle/>
        <a:p>
          <a:endParaRPr lang="fr-FR"/>
        </a:p>
      </dgm:t>
    </dgm:pt>
    <dgm:pt modelId="{7166C13A-B821-4264-8ACB-AB4866F95228}" type="sibTrans" cxnId="{922D1584-3C7B-4717-9EA9-8F5DF61B7635}">
      <dgm:prSet/>
      <dgm:spPr/>
      <dgm:t>
        <a:bodyPr/>
        <a:lstStyle/>
        <a:p>
          <a:endParaRPr lang="fr-FR"/>
        </a:p>
      </dgm:t>
    </dgm:pt>
    <dgm:pt modelId="{CE5433C0-B2E4-4BA0-90BF-28133216E486}">
      <dgm:prSet custT="1"/>
      <dgm:spPr>
        <a:noFill/>
        <a:ln>
          <a:noFill/>
        </a:ln>
      </dgm:spPr>
      <dgm:t>
        <a:bodyPr/>
        <a:lstStyle/>
        <a:p>
          <a:pPr algn="r"/>
          <a:r>
            <a:rPr lang="fr-FR" sz="900" dirty="0">
              <a:solidFill>
                <a:schemeClr val="tx1"/>
              </a:solidFill>
            </a:rPr>
            <a:t>Tu as gardé ça pour toi, </a:t>
          </a:r>
          <a:br>
            <a:rPr lang="fr-FR" sz="900" dirty="0">
              <a:solidFill>
                <a:schemeClr val="tx1"/>
              </a:solidFill>
            </a:rPr>
          </a:br>
          <a:r>
            <a:rPr lang="fr-FR" sz="900" dirty="0">
              <a:solidFill>
                <a:schemeClr val="tx1"/>
              </a:solidFill>
            </a:rPr>
            <a:t>tu n’en as pas parlé </a:t>
          </a:r>
        </a:p>
      </dgm:t>
    </dgm:pt>
    <dgm:pt modelId="{0BCE5254-0FFC-4EE5-AB11-415BF3BEB202}" type="parTrans" cxnId="{1028E2FF-9593-4BED-AECF-DB8B62BCE078}">
      <dgm:prSet/>
      <dgm:spPr/>
      <dgm:t>
        <a:bodyPr/>
        <a:lstStyle/>
        <a:p>
          <a:endParaRPr lang="fr-FR"/>
        </a:p>
      </dgm:t>
    </dgm:pt>
    <dgm:pt modelId="{6F4B8C38-D1FE-4A8D-B7CB-F92EA67AF84D}" type="sibTrans" cxnId="{1028E2FF-9593-4BED-AECF-DB8B62BCE078}">
      <dgm:prSet/>
      <dgm:spPr/>
      <dgm:t>
        <a:bodyPr/>
        <a:lstStyle/>
        <a:p>
          <a:endParaRPr lang="fr-FR"/>
        </a:p>
      </dgm:t>
    </dgm:pt>
    <dgm:pt modelId="{C4D57110-C23F-4520-8EF5-D7C6711822B4}">
      <dgm:prSet custT="1"/>
      <dgm:spPr>
        <a:noFill/>
      </dgm:spPr>
      <dgm:t>
        <a:bodyPr/>
        <a:lstStyle/>
        <a:p>
          <a:pPr algn="r"/>
          <a:r>
            <a:rPr lang="fr-FR" sz="900" dirty="0">
              <a:solidFill>
                <a:schemeClr val="tx1"/>
              </a:solidFill>
            </a:rPr>
            <a:t>Tu en as parlé à tes amis </a:t>
          </a:r>
        </a:p>
      </dgm:t>
    </dgm:pt>
    <dgm:pt modelId="{EE60C5C2-8C05-436B-8030-E181EEB0660C}" type="parTrans" cxnId="{5F38A1FD-5705-45F4-A5B8-ECC5192FDF95}">
      <dgm:prSet/>
      <dgm:spPr/>
      <dgm:t>
        <a:bodyPr/>
        <a:lstStyle/>
        <a:p>
          <a:endParaRPr lang="fr-FR"/>
        </a:p>
      </dgm:t>
    </dgm:pt>
    <dgm:pt modelId="{3D99C595-7C5C-4956-9D28-0D4936F64596}" type="sibTrans" cxnId="{5F38A1FD-5705-45F4-A5B8-ECC5192FDF95}">
      <dgm:prSet/>
      <dgm:spPr/>
      <dgm:t>
        <a:bodyPr/>
        <a:lstStyle/>
        <a:p>
          <a:endParaRPr lang="fr-FR"/>
        </a:p>
      </dgm:t>
    </dgm:pt>
    <dgm:pt modelId="{2595A6CD-1171-4EA6-8FAE-F70BD681210F}">
      <dgm:prSet custT="1"/>
      <dgm:spPr>
        <a:noFill/>
      </dgm:spPr>
      <dgm:t>
        <a:bodyPr/>
        <a:lstStyle/>
        <a:p>
          <a:pPr algn="r"/>
          <a:r>
            <a:rPr lang="fr-FR" sz="900" dirty="0">
              <a:solidFill>
                <a:schemeClr val="tx1"/>
              </a:solidFill>
            </a:rPr>
            <a:t>Tu en as parlé à un autre membre de ta famille</a:t>
          </a:r>
        </a:p>
      </dgm:t>
    </dgm:pt>
    <dgm:pt modelId="{6EF05701-7344-4D29-8C17-3583E0E79C4C}" type="parTrans" cxnId="{388EFD3C-E835-4A0B-B848-8F1B7732C9E8}">
      <dgm:prSet/>
      <dgm:spPr/>
      <dgm:t>
        <a:bodyPr/>
        <a:lstStyle/>
        <a:p>
          <a:endParaRPr lang="fr-FR"/>
        </a:p>
      </dgm:t>
    </dgm:pt>
    <dgm:pt modelId="{F495D7D7-2206-4C95-8246-BD65341FCD47}" type="sibTrans" cxnId="{388EFD3C-E835-4A0B-B848-8F1B7732C9E8}">
      <dgm:prSet/>
      <dgm:spPr/>
      <dgm:t>
        <a:bodyPr/>
        <a:lstStyle/>
        <a:p>
          <a:endParaRPr lang="fr-FR"/>
        </a:p>
      </dgm:t>
    </dgm:pt>
    <dgm:pt modelId="{83E030F6-C7CA-4691-834A-98C849A94A87}">
      <dgm:prSet custT="1"/>
      <dgm:spPr>
        <a:noFill/>
      </dgm:spPr>
      <dgm:t>
        <a:bodyPr/>
        <a:lstStyle/>
        <a:p>
          <a:pPr algn="r"/>
          <a:r>
            <a:rPr lang="fr-FR" sz="900" dirty="0">
              <a:solidFill>
                <a:schemeClr val="tx1"/>
              </a:solidFill>
            </a:rPr>
            <a:t>Tu en as parlé avec un adulte de confiance </a:t>
          </a:r>
          <a:br>
            <a:rPr lang="fr-FR" sz="900" dirty="0">
              <a:solidFill>
                <a:schemeClr val="tx1"/>
              </a:solidFill>
            </a:rPr>
          </a:br>
          <a:r>
            <a:rPr lang="fr-FR" sz="900" dirty="0">
              <a:solidFill>
                <a:schemeClr val="tx1"/>
              </a:solidFill>
            </a:rPr>
            <a:t>hors de ton établissement scolaire </a:t>
          </a:r>
        </a:p>
      </dgm:t>
    </dgm:pt>
    <dgm:pt modelId="{33704469-E4FC-41A6-9DE5-0AF5A682EE5E}" type="parTrans" cxnId="{778404CF-781F-4EE2-80A5-55173A5222A4}">
      <dgm:prSet/>
      <dgm:spPr/>
      <dgm:t>
        <a:bodyPr/>
        <a:lstStyle/>
        <a:p>
          <a:endParaRPr lang="fr-FR"/>
        </a:p>
      </dgm:t>
    </dgm:pt>
    <dgm:pt modelId="{0A5AA95D-9128-44DD-BDB3-30C041803BE3}" type="sibTrans" cxnId="{778404CF-781F-4EE2-80A5-55173A5222A4}">
      <dgm:prSet/>
      <dgm:spPr/>
      <dgm:t>
        <a:bodyPr/>
        <a:lstStyle/>
        <a:p>
          <a:endParaRPr lang="fr-FR"/>
        </a:p>
      </dgm:t>
    </dgm:pt>
    <dgm:pt modelId="{93DAF4EF-CD6F-4520-BF93-9D4048CD43C4}">
      <dgm:prSet custT="1"/>
      <dgm:spPr>
        <a:noFill/>
      </dgm:spPr>
      <dgm:t>
        <a:bodyPr/>
        <a:lstStyle/>
        <a:p>
          <a:pPr algn="r"/>
          <a:r>
            <a:rPr lang="fr-FR" sz="900" dirty="0">
              <a:solidFill>
                <a:schemeClr val="tx1"/>
              </a:solidFill>
            </a:rPr>
            <a:t>Tu en as parlé à un adulte au sein </a:t>
          </a:r>
          <a:br>
            <a:rPr lang="fr-FR" sz="900" dirty="0">
              <a:solidFill>
                <a:schemeClr val="tx1"/>
              </a:solidFill>
            </a:rPr>
          </a:br>
          <a:r>
            <a:rPr lang="fr-FR" sz="900" dirty="0">
              <a:solidFill>
                <a:schemeClr val="tx1"/>
              </a:solidFill>
            </a:rPr>
            <a:t>de ton établissement scolaire</a:t>
          </a:r>
        </a:p>
      </dgm:t>
    </dgm:pt>
    <dgm:pt modelId="{CF296A2F-7DE9-4065-AD92-37AA79502096}" type="parTrans" cxnId="{1A3ED659-70EC-413E-ACCD-098951D42FB3}">
      <dgm:prSet/>
      <dgm:spPr/>
      <dgm:t>
        <a:bodyPr/>
        <a:lstStyle/>
        <a:p>
          <a:endParaRPr lang="fr-FR"/>
        </a:p>
      </dgm:t>
    </dgm:pt>
    <dgm:pt modelId="{B3E514CD-4F65-400C-8E54-243DC607B468}" type="sibTrans" cxnId="{1A3ED659-70EC-413E-ACCD-098951D42FB3}">
      <dgm:prSet/>
      <dgm:spPr/>
      <dgm:t>
        <a:bodyPr/>
        <a:lstStyle/>
        <a:p>
          <a:endParaRPr lang="fr-FR"/>
        </a:p>
      </dgm:t>
    </dgm:pt>
    <dgm:pt modelId="{4A7CE192-7B76-4489-84C7-922C9D82FF57}" type="pres">
      <dgm:prSet presAssocID="{934BCDB1-326E-4306-A14B-4ADA37EA5BE1}" presName="linear" presStyleCnt="0">
        <dgm:presLayoutVars>
          <dgm:animLvl val="lvl"/>
          <dgm:resizeHandles val="exact"/>
        </dgm:presLayoutVars>
      </dgm:prSet>
      <dgm:spPr/>
    </dgm:pt>
    <dgm:pt modelId="{D615E8AC-493E-4E92-8527-B1B9C939D50B}" type="pres">
      <dgm:prSet presAssocID="{1BC4732F-17BF-4CA7-9188-C80D3CF05E8F}" presName="parentText" presStyleLbl="node1" presStyleIdx="0" presStyleCnt="8" custScaleX="100000">
        <dgm:presLayoutVars>
          <dgm:chMax val="0"/>
          <dgm:bulletEnabled val="1"/>
        </dgm:presLayoutVars>
      </dgm:prSet>
      <dgm:spPr/>
    </dgm:pt>
    <dgm:pt modelId="{B67A7E0C-9DA0-4E86-B9C8-5E04CDB982CE}" type="pres">
      <dgm:prSet presAssocID="{FEAF697E-9F6A-4728-9EDA-EC7E62D7730F}" presName="spacer" presStyleCnt="0"/>
      <dgm:spPr/>
    </dgm:pt>
    <dgm:pt modelId="{C4C082D1-93FB-4B5A-81BD-DACA9BBA571A}" type="pres">
      <dgm:prSet presAssocID="{C4D57110-C23F-4520-8EF5-D7C6711822B4}" presName="parentText" presStyleLbl="node1" presStyleIdx="1" presStyleCnt="8">
        <dgm:presLayoutVars>
          <dgm:chMax val="0"/>
          <dgm:bulletEnabled val="1"/>
        </dgm:presLayoutVars>
      </dgm:prSet>
      <dgm:spPr/>
    </dgm:pt>
    <dgm:pt modelId="{E7EA2903-2193-4DDE-83FF-036A4807E270}" type="pres">
      <dgm:prSet presAssocID="{3D99C595-7C5C-4956-9D28-0D4936F64596}" presName="spacer" presStyleCnt="0"/>
      <dgm:spPr/>
    </dgm:pt>
    <dgm:pt modelId="{380A4193-1C50-4273-B652-96B81A9937C0}" type="pres">
      <dgm:prSet presAssocID="{2595A6CD-1171-4EA6-8FAE-F70BD681210F}" presName="parentText" presStyleLbl="node1" presStyleIdx="2" presStyleCnt="8">
        <dgm:presLayoutVars>
          <dgm:chMax val="0"/>
          <dgm:bulletEnabled val="1"/>
        </dgm:presLayoutVars>
      </dgm:prSet>
      <dgm:spPr/>
    </dgm:pt>
    <dgm:pt modelId="{A4BD5BD1-910D-4C2C-976C-2CEA6F99F705}" type="pres">
      <dgm:prSet presAssocID="{F495D7D7-2206-4C95-8246-BD65341FCD47}" presName="spacer" presStyleCnt="0"/>
      <dgm:spPr/>
    </dgm:pt>
    <dgm:pt modelId="{D5E35776-CEE8-4284-AFFD-CE38D2DCB27C}" type="pres">
      <dgm:prSet presAssocID="{83E030F6-C7CA-4691-834A-98C849A94A87}" presName="parentText" presStyleLbl="node1" presStyleIdx="3" presStyleCnt="8">
        <dgm:presLayoutVars>
          <dgm:chMax val="0"/>
          <dgm:bulletEnabled val="1"/>
        </dgm:presLayoutVars>
      </dgm:prSet>
      <dgm:spPr/>
    </dgm:pt>
    <dgm:pt modelId="{27843A69-95B3-4697-8A4F-F937F91840F4}" type="pres">
      <dgm:prSet presAssocID="{0A5AA95D-9128-44DD-BDB3-30C041803BE3}" presName="spacer" presStyleCnt="0"/>
      <dgm:spPr/>
    </dgm:pt>
    <dgm:pt modelId="{B6908E33-ABA5-44AF-890D-3E4EB2A4C829}" type="pres">
      <dgm:prSet presAssocID="{93DAF4EF-CD6F-4520-BF93-9D4048CD43C4}" presName="parentText" presStyleLbl="node1" presStyleIdx="4" presStyleCnt="8">
        <dgm:presLayoutVars>
          <dgm:chMax val="0"/>
          <dgm:bulletEnabled val="1"/>
        </dgm:presLayoutVars>
      </dgm:prSet>
      <dgm:spPr/>
    </dgm:pt>
    <dgm:pt modelId="{F981F42C-EF62-48A7-83C0-DB4E8E0AFFE4}" type="pres">
      <dgm:prSet presAssocID="{B3E514CD-4F65-400C-8E54-243DC607B468}" presName="spacer" presStyleCnt="0"/>
      <dgm:spPr/>
    </dgm:pt>
    <dgm:pt modelId="{A4FF119B-C6A3-46E4-AD10-38A462E03FA1}" type="pres">
      <dgm:prSet presAssocID="{5E066904-E3B4-4C07-99F0-65B9F2062AA5}" presName="parentText" presStyleLbl="node1" presStyleIdx="5" presStyleCnt="8">
        <dgm:presLayoutVars>
          <dgm:chMax val="0"/>
          <dgm:bulletEnabled val="1"/>
        </dgm:presLayoutVars>
      </dgm:prSet>
      <dgm:spPr/>
    </dgm:pt>
    <dgm:pt modelId="{1A103311-4641-4FC3-BFA1-5542CC46C4C5}" type="pres">
      <dgm:prSet presAssocID="{05392FE5-DF4F-4493-89DC-2B6ECD28A60D}" presName="spacer" presStyleCnt="0"/>
      <dgm:spPr/>
    </dgm:pt>
    <dgm:pt modelId="{727CB570-5DB5-4C35-A431-EF18EDB86A50}" type="pres">
      <dgm:prSet presAssocID="{F203EE49-F61E-41ED-95AD-DDDA1B0A1609}" presName="parentText" presStyleLbl="node1" presStyleIdx="6" presStyleCnt="8">
        <dgm:presLayoutVars>
          <dgm:chMax val="0"/>
          <dgm:bulletEnabled val="1"/>
        </dgm:presLayoutVars>
      </dgm:prSet>
      <dgm:spPr/>
    </dgm:pt>
    <dgm:pt modelId="{0D1A5CCB-EF6E-4741-974C-BBF1040875D9}" type="pres">
      <dgm:prSet presAssocID="{7166C13A-B821-4264-8ACB-AB4866F95228}" presName="spacer" presStyleCnt="0"/>
      <dgm:spPr/>
    </dgm:pt>
    <dgm:pt modelId="{ADEF4A7E-6DAC-40D1-B288-1317533B6C3A}" type="pres">
      <dgm:prSet presAssocID="{CE5433C0-B2E4-4BA0-90BF-28133216E486}" presName="parentText" presStyleLbl="node1" presStyleIdx="7" presStyleCnt="8">
        <dgm:presLayoutVars>
          <dgm:chMax val="0"/>
          <dgm:bulletEnabled val="1"/>
        </dgm:presLayoutVars>
      </dgm:prSet>
      <dgm:spPr/>
    </dgm:pt>
  </dgm:ptLst>
  <dgm:cxnLst>
    <dgm:cxn modelId="{78612C02-AF25-4FB4-9AF2-2F2C3426E57F}" type="presOf" srcId="{934BCDB1-326E-4306-A14B-4ADA37EA5BE1}" destId="{4A7CE192-7B76-4489-84C7-922C9D82FF57}" srcOrd="0" destOrd="0" presId="urn:microsoft.com/office/officeart/2005/8/layout/vList2"/>
    <dgm:cxn modelId="{5B921B11-D806-4217-A471-6C75ED7F99C9}" type="presOf" srcId="{F203EE49-F61E-41ED-95AD-DDDA1B0A1609}" destId="{727CB570-5DB5-4C35-A431-EF18EDB86A50}" srcOrd="0" destOrd="0" presId="urn:microsoft.com/office/officeart/2005/8/layout/vList2"/>
    <dgm:cxn modelId="{388EFD3C-E835-4A0B-B848-8F1B7732C9E8}" srcId="{934BCDB1-326E-4306-A14B-4ADA37EA5BE1}" destId="{2595A6CD-1171-4EA6-8FAE-F70BD681210F}" srcOrd="2" destOrd="0" parTransId="{6EF05701-7344-4D29-8C17-3583E0E79C4C}" sibTransId="{F495D7D7-2206-4C95-8246-BD65341FCD47}"/>
    <dgm:cxn modelId="{0BD5DD40-1CA9-486A-AC85-577EF975AC73}" type="presOf" srcId="{93DAF4EF-CD6F-4520-BF93-9D4048CD43C4}" destId="{B6908E33-ABA5-44AF-890D-3E4EB2A4C829}" srcOrd="0" destOrd="0" presId="urn:microsoft.com/office/officeart/2005/8/layout/vList2"/>
    <dgm:cxn modelId="{30A02D64-763F-406A-9904-3C498B710257}" srcId="{934BCDB1-326E-4306-A14B-4ADA37EA5BE1}" destId="{5E066904-E3B4-4C07-99F0-65B9F2062AA5}" srcOrd="5" destOrd="0" parTransId="{BCA16DC5-E2B2-4711-A2AD-6E4FE3556356}" sibTransId="{05392FE5-DF4F-4493-89DC-2B6ECD28A60D}"/>
    <dgm:cxn modelId="{3B4B8F68-E26C-430F-AA8C-6F1299D7E355}" type="presOf" srcId="{1BC4732F-17BF-4CA7-9188-C80D3CF05E8F}" destId="{D615E8AC-493E-4E92-8527-B1B9C939D50B}" srcOrd="0" destOrd="0" presId="urn:microsoft.com/office/officeart/2005/8/layout/vList2"/>
    <dgm:cxn modelId="{1A3ED659-70EC-413E-ACCD-098951D42FB3}" srcId="{934BCDB1-326E-4306-A14B-4ADA37EA5BE1}" destId="{93DAF4EF-CD6F-4520-BF93-9D4048CD43C4}" srcOrd="4" destOrd="0" parTransId="{CF296A2F-7DE9-4065-AD92-37AA79502096}" sibTransId="{B3E514CD-4F65-400C-8E54-243DC607B468}"/>
    <dgm:cxn modelId="{E3B47681-1B4E-4F25-989B-30075907D893}" type="presOf" srcId="{83E030F6-C7CA-4691-834A-98C849A94A87}" destId="{D5E35776-CEE8-4284-AFFD-CE38D2DCB27C}" srcOrd="0" destOrd="0" presId="urn:microsoft.com/office/officeart/2005/8/layout/vList2"/>
    <dgm:cxn modelId="{922D1584-3C7B-4717-9EA9-8F5DF61B7635}" srcId="{934BCDB1-326E-4306-A14B-4ADA37EA5BE1}" destId="{F203EE49-F61E-41ED-95AD-DDDA1B0A1609}" srcOrd="6" destOrd="0" parTransId="{221A17E1-D94D-43F5-9036-71790234A7E1}" sibTransId="{7166C13A-B821-4264-8ACB-AB4866F95228}"/>
    <dgm:cxn modelId="{A3B9AC8F-5C25-441B-AE4F-6C7CC218A2FE}" type="presOf" srcId="{5E066904-E3B4-4C07-99F0-65B9F2062AA5}" destId="{A4FF119B-C6A3-46E4-AD10-38A462E03FA1}" srcOrd="0" destOrd="0" presId="urn:microsoft.com/office/officeart/2005/8/layout/vList2"/>
    <dgm:cxn modelId="{A109C3AE-E105-453F-BD07-6717E962F46F}" type="presOf" srcId="{CE5433C0-B2E4-4BA0-90BF-28133216E486}" destId="{ADEF4A7E-6DAC-40D1-B288-1317533B6C3A}" srcOrd="0" destOrd="0" presId="urn:microsoft.com/office/officeart/2005/8/layout/vList2"/>
    <dgm:cxn modelId="{AFA7D2BA-D733-4EC3-8FB7-FDFB0077961C}" srcId="{934BCDB1-326E-4306-A14B-4ADA37EA5BE1}" destId="{1BC4732F-17BF-4CA7-9188-C80D3CF05E8F}" srcOrd="0" destOrd="0" parTransId="{ADA584F9-B2F0-4CBC-A061-0D8181753C6C}" sibTransId="{FEAF697E-9F6A-4728-9EDA-EC7E62D7730F}"/>
    <dgm:cxn modelId="{A6E4AFCE-CB45-4D59-B454-2E38205870A1}" type="presOf" srcId="{2595A6CD-1171-4EA6-8FAE-F70BD681210F}" destId="{380A4193-1C50-4273-B652-96B81A9937C0}" srcOrd="0" destOrd="0" presId="urn:microsoft.com/office/officeart/2005/8/layout/vList2"/>
    <dgm:cxn modelId="{778404CF-781F-4EE2-80A5-55173A5222A4}" srcId="{934BCDB1-326E-4306-A14B-4ADA37EA5BE1}" destId="{83E030F6-C7CA-4691-834A-98C849A94A87}" srcOrd="3" destOrd="0" parTransId="{33704469-E4FC-41A6-9DE5-0AF5A682EE5E}" sibTransId="{0A5AA95D-9128-44DD-BDB3-30C041803BE3}"/>
    <dgm:cxn modelId="{8C39A5DB-5E72-424C-83FF-1C71944DA840}" type="presOf" srcId="{C4D57110-C23F-4520-8EF5-D7C6711822B4}" destId="{C4C082D1-93FB-4B5A-81BD-DACA9BBA571A}" srcOrd="0" destOrd="0" presId="urn:microsoft.com/office/officeart/2005/8/layout/vList2"/>
    <dgm:cxn modelId="{5F38A1FD-5705-45F4-A5B8-ECC5192FDF95}" srcId="{934BCDB1-326E-4306-A14B-4ADA37EA5BE1}" destId="{C4D57110-C23F-4520-8EF5-D7C6711822B4}" srcOrd="1" destOrd="0" parTransId="{EE60C5C2-8C05-436B-8030-E181EEB0660C}" sibTransId="{3D99C595-7C5C-4956-9D28-0D4936F64596}"/>
    <dgm:cxn modelId="{1028E2FF-9593-4BED-AECF-DB8B62BCE078}" srcId="{934BCDB1-326E-4306-A14B-4ADA37EA5BE1}" destId="{CE5433C0-B2E4-4BA0-90BF-28133216E486}" srcOrd="7" destOrd="0" parTransId="{0BCE5254-0FFC-4EE5-AB11-415BF3BEB202}" sibTransId="{6F4B8C38-D1FE-4A8D-B7CB-F92EA67AF84D}"/>
    <dgm:cxn modelId="{FB18F6FC-1A00-4C26-B7E0-C84EEF482CCB}" type="presParOf" srcId="{4A7CE192-7B76-4489-84C7-922C9D82FF57}" destId="{D615E8AC-493E-4E92-8527-B1B9C939D50B}" srcOrd="0" destOrd="0" presId="urn:microsoft.com/office/officeart/2005/8/layout/vList2"/>
    <dgm:cxn modelId="{099634AE-9E13-4099-8F1A-8F6537611F35}" type="presParOf" srcId="{4A7CE192-7B76-4489-84C7-922C9D82FF57}" destId="{B67A7E0C-9DA0-4E86-B9C8-5E04CDB982CE}" srcOrd="1" destOrd="0" presId="urn:microsoft.com/office/officeart/2005/8/layout/vList2"/>
    <dgm:cxn modelId="{24EE4D6C-E77D-4CBA-8CB4-EB1CCC0427F6}" type="presParOf" srcId="{4A7CE192-7B76-4489-84C7-922C9D82FF57}" destId="{C4C082D1-93FB-4B5A-81BD-DACA9BBA571A}" srcOrd="2" destOrd="0" presId="urn:microsoft.com/office/officeart/2005/8/layout/vList2"/>
    <dgm:cxn modelId="{E9B0C810-0BED-41A7-8035-43F2CB69EDC6}" type="presParOf" srcId="{4A7CE192-7B76-4489-84C7-922C9D82FF57}" destId="{E7EA2903-2193-4DDE-83FF-036A4807E270}" srcOrd="3" destOrd="0" presId="urn:microsoft.com/office/officeart/2005/8/layout/vList2"/>
    <dgm:cxn modelId="{037D9A95-C68A-43DB-8148-13F008E46780}" type="presParOf" srcId="{4A7CE192-7B76-4489-84C7-922C9D82FF57}" destId="{380A4193-1C50-4273-B652-96B81A9937C0}" srcOrd="4" destOrd="0" presId="urn:microsoft.com/office/officeart/2005/8/layout/vList2"/>
    <dgm:cxn modelId="{E232B5AE-1E32-45B0-B4F7-6592B0F29D25}" type="presParOf" srcId="{4A7CE192-7B76-4489-84C7-922C9D82FF57}" destId="{A4BD5BD1-910D-4C2C-976C-2CEA6F99F705}" srcOrd="5" destOrd="0" presId="urn:microsoft.com/office/officeart/2005/8/layout/vList2"/>
    <dgm:cxn modelId="{95DB8645-4401-4A73-9BBD-2A5B390EA187}" type="presParOf" srcId="{4A7CE192-7B76-4489-84C7-922C9D82FF57}" destId="{D5E35776-CEE8-4284-AFFD-CE38D2DCB27C}" srcOrd="6" destOrd="0" presId="urn:microsoft.com/office/officeart/2005/8/layout/vList2"/>
    <dgm:cxn modelId="{9A3DB78F-091C-4E39-B7E8-D8D04C8F5CC9}" type="presParOf" srcId="{4A7CE192-7B76-4489-84C7-922C9D82FF57}" destId="{27843A69-95B3-4697-8A4F-F937F91840F4}" srcOrd="7" destOrd="0" presId="urn:microsoft.com/office/officeart/2005/8/layout/vList2"/>
    <dgm:cxn modelId="{0F5C893A-F469-4977-BA19-4CC16877FAD2}" type="presParOf" srcId="{4A7CE192-7B76-4489-84C7-922C9D82FF57}" destId="{B6908E33-ABA5-44AF-890D-3E4EB2A4C829}" srcOrd="8" destOrd="0" presId="urn:microsoft.com/office/officeart/2005/8/layout/vList2"/>
    <dgm:cxn modelId="{CD5742CC-8A5B-4585-9704-77B30A828B3E}" type="presParOf" srcId="{4A7CE192-7B76-4489-84C7-922C9D82FF57}" destId="{F981F42C-EF62-48A7-83C0-DB4E8E0AFFE4}" srcOrd="9" destOrd="0" presId="urn:microsoft.com/office/officeart/2005/8/layout/vList2"/>
    <dgm:cxn modelId="{17C172FF-F988-4C8B-8CC6-08A56753051C}" type="presParOf" srcId="{4A7CE192-7B76-4489-84C7-922C9D82FF57}" destId="{A4FF119B-C6A3-46E4-AD10-38A462E03FA1}" srcOrd="10" destOrd="0" presId="urn:microsoft.com/office/officeart/2005/8/layout/vList2"/>
    <dgm:cxn modelId="{5AD47FB4-4515-4A44-826C-F4139AC6D9E0}" type="presParOf" srcId="{4A7CE192-7B76-4489-84C7-922C9D82FF57}" destId="{1A103311-4641-4FC3-BFA1-5542CC46C4C5}" srcOrd="11" destOrd="0" presId="urn:microsoft.com/office/officeart/2005/8/layout/vList2"/>
    <dgm:cxn modelId="{095C7765-FEE9-4516-AAFA-BA5F1796C7A3}" type="presParOf" srcId="{4A7CE192-7B76-4489-84C7-922C9D82FF57}" destId="{727CB570-5DB5-4C35-A431-EF18EDB86A50}" srcOrd="12" destOrd="0" presId="urn:microsoft.com/office/officeart/2005/8/layout/vList2"/>
    <dgm:cxn modelId="{14D6EFB1-59AD-43F2-9D5B-5F570EA33B89}" type="presParOf" srcId="{4A7CE192-7B76-4489-84C7-922C9D82FF57}" destId="{0D1A5CCB-EF6E-4741-974C-BBF1040875D9}" srcOrd="13" destOrd="0" presId="urn:microsoft.com/office/officeart/2005/8/layout/vList2"/>
    <dgm:cxn modelId="{099DFF7F-534E-4F99-8B33-43C5719EDCB7}" type="presParOf" srcId="{4A7CE192-7B76-4489-84C7-922C9D82FF57}" destId="{ADEF4A7E-6DAC-40D1-B288-1317533B6C3A}" srcOrd="14" destOrd="0" presId="urn:microsoft.com/office/officeart/2005/8/layout/vList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4BCDB1-326E-4306-A14B-4ADA37EA5BE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BC4732F-17BF-4CA7-9188-C80D3CF05E8F}">
      <dgm:prSet phldrT="[Texte]" custT="1"/>
      <dgm:spPr>
        <a:noFill/>
        <a:ln>
          <a:noFill/>
        </a:ln>
      </dgm:spPr>
      <dgm:t>
        <a:bodyPr/>
        <a:lstStyle/>
        <a:p>
          <a:pPr algn="r"/>
          <a:r>
            <a:rPr lang="fr-FR" sz="900" b="1" dirty="0">
              <a:solidFill>
                <a:schemeClr val="tx1"/>
              </a:solidFill>
            </a:rPr>
            <a:t>Tu en parlerais à tes parents </a:t>
          </a:r>
        </a:p>
      </dgm:t>
    </dgm:pt>
    <dgm:pt modelId="{ADA584F9-B2F0-4CBC-A061-0D8181753C6C}" type="parTrans" cxnId="{AFA7D2BA-D733-4EC3-8FB7-FDFB0077961C}">
      <dgm:prSet/>
      <dgm:spPr/>
      <dgm:t>
        <a:bodyPr/>
        <a:lstStyle/>
        <a:p>
          <a:pPr algn="r"/>
          <a:endParaRPr lang="fr-FR" sz="800">
            <a:solidFill>
              <a:schemeClr val="tx1"/>
            </a:solidFill>
          </a:endParaRPr>
        </a:p>
      </dgm:t>
    </dgm:pt>
    <dgm:pt modelId="{FEAF697E-9F6A-4728-9EDA-EC7E62D7730F}" type="sibTrans" cxnId="{AFA7D2BA-D733-4EC3-8FB7-FDFB0077961C}">
      <dgm:prSet/>
      <dgm:spPr/>
      <dgm:t>
        <a:bodyPr/>
        <a:lstStyle/>
        <a:p>
          <a:pPr algn="r"/>
          <a:endParaRPr lang="fr-FR" sz="800">
            <a:solidFill>
              <a:schemeClr val="tx1"/>
            </a:solidFill>
          </a:endParaRPr>
        </a:p>
      </dgm:t>
    </dgm:pt>
    <dgm:pt modelId="{25545568-1332-496F-A0ED-9B69B6A4AFB5}">
      <dgm:prSet custT="1"/>
      <dgm:spPr>
        <a:noFill/>
      </dgm:spPr>
      <dgm:t>
        <a:bodyPr/>
        <a:lstStyle/>
        <a:p>
          <a:pPr algn="r"/>
          <a:r>
            <a:rPr lang="fr-FR" sz="900" i="1" dirty="0">
              <a:solidFill>
                <a:schemeClr val="tx1"/>
              </a:solidFill>
            </a:rPr>
            <a:t>Tu ferais autre chose</a:t>
          </a:r>
        </a:p>
      </dgm:t>
    </dgm:pt>
    <dgm:pt modelId="{0E4760C4-3D70-406B-930F-028BD9C2A1D8}" type="parTrans" cxnId="{52F59863-67CB-4C22-B470-EFEFCEFA1328}">
      <dgm:prSet/>
      <dgm:spPr/>
      <dgm:t>
        <a:bodyPr/>
        <a:lstStyle/>
        <a:p>
          <a:endParaRPr lang="fr-FR"/>
        </a:p>
      </dgm:t>
    </dgm:pt>
    <dgm:pt modelId="{09FA7E8B-4BA1-47C8-B1BE-78DBBEB64010}" type="sibTrans" cxnId="{52F59863-67CB-4C22-B470-EFEFCEFA1328}">
      <dgm:prSet/>
      <dgm:spPr/>
      <dgm:t>
        <a:bodyPr/>
        <a:lstStyle/>
        <a:p>
          <a:endParaRPr lang="fr-FR"/>
        </a:p>
      </dgm:t>
    </dgm:pt>
    <dgm:pt modelId="{11BDA920-6C17-4F9D-9B7F-037437BC0D8A}">
      <dgm:prSet custT="1"/>
      <dgm:spPr>
        <a:noFill/>
      </dgm:spPr>
      <dgm:t>
        <a:bodyPr/>
        <a:lstStyle/>
        <a:p>
          <a:pPr algn="r"/>
          <a:r>
            <a:rPr lang="fr-FR" sz="900" dirty="0">
              <a:solidFill>
                <a:schemeClr val="tx1"/>
              </a:solidFill>
            </a:rPr>
            <a:t>Tu garderais le silence, </a:t>
          </a:r>
          <a:br>
            <a:rPr lang="fr-FR" sz="900" dirty="0">
              <a:solidFill>
                <a:schemeClr val="tx1"/>
              </a:solidFill>
            </a:rPr>
          </a:br>
          <a:r>
            <a:rPr lang="fr-FR" sz="900" dirty="0">
              <a:solidFill>
                <a:schemeClr val="tx1"/>
              </a:solidFill>
            </a:rPr>
            <a:t>tu n’en parlerais pas</a:t>
          </a:r>
        </a:p>
      </dgm:t>
    </dgm:pt>
    <dgm:pt modelId="{DC8D85F4-4538-41EF-A51C-FD09919CDE3A}" type="parTrans" cxnId="{DCF9536D-891D-4C09-AC94-E7282EAEE28C}">
      <dgm:prSet/>
      <dgm:spPr/>
      <dgm:t>
        <a:bodyPr/>
        <a:lstStyle/>
        <a:p>
          <a:endParaRPr lang="fr-FR"/>
        </a:p>
      </dgm:t>
    </dgm:pt>
    <dgm:pt modelId="{8ED5FBDF-AF3A-49BE-ABDF-387C770543EB}" type="sibTrans" cxnId="{DCF9536D-891D-4C09-AC94-E7282EAEE28C}">
      <dgm:prSet/>
      <dgm:spPr/>
      <dgm:t>
        <a:bodyPr/>
        <a:lstStyle/>
        <a:p>
          <a:endParaRPr lang="fr-FR"/>
        </a:p>
      </dgm:t>
    </dgm:pt>
    <dgm:pt modelId="{2D6C1070-98B1-4976-93AA-564E6A14B112}">
      <dgm:prSet custT="1"/>
      <dgm:spPr>
        <a:noFill/>
        <a:ln>
          <a:noFill/>
        </a:ln>
      </dgm:spPr>
      <dgm:t>
        <a:bodyPr/>
        <a:lstStyle/>
        <a:p>
          <a:pPr algn="r"/>
          <a:r>
            <a:rPr lang="fr-FR" sz="900" b="0" dirty="0">
              <a:solidFill>
                <a:schemeClr val="tx1"/>
              </a:solidFill>
            </a:rPr>
            <a:t>Tu en parlerais à tes amis </a:t>
          </a:r>
        </a:p>
      </dgm:t>
    </dgm:pt>
    <dgm:pt modelId="{70DE8253-6DD9-4F9D-A55B-07E06E6BE978}" type="parTrans" cxnId="{A3EBD175-07B3-4334-B7AC-13C1FDB710F2}">
      <dgm:prSet/>
      <dgm:spPr/>
      <dgm:t>
        <a:bodyPr/>
        <a:lstStyle/>
        <a:p>
          <a:endParaRPr lang="fr-FR"/>
        </a:p>
      </dgm:t>
    </dgm:pt>
    <dgm:pt modelId="{7C784C6E-E753-40C5-906B-11ACE4000EBA}" type="sibTrans" cxnId="{A3EBD175-07B3-4334-B7AC-13C1FDB710F2}">
      <dgm:prSet/>
      <dgm:spPr/>
      <dgm:t>
        <a:bodyPr/>
        <a:lstStyle/>
        <a:p>
          <a:endParaRPr lang="fr-FR"/>
        </a:p>
      </dgm:t>
    </dgm:pt>
    <dgm:pt modelId="{2A152630-6CFC-42BA-A38A-882B207DD20D}">
      <dgm:prSet custT="1"/>
      <dgm:spPr>
        <a:noFill/>
        <a:ln>
          <a:noFill/>
        </a:ln>
      </dgm:spPr>
      <dgm:t>
        <a:bodyPr/>
        <a:lstStyle/>
        <a:p>
          <a:pPr algn="r"/>
          <a:r>
            <a:rPr lang="fr-FR" sz="900" b="0" dirty="0">
              <a:solidFill>
                <a:schemeClr val="tx1"/>
              </a:solidFill>
            </a:rPr>
            <a:t>Tu en parlerais à un autre membre de ta famille</a:t>
          </a:r>
        </a:p>
      </dgm:t>
    </dgm:pt>
    <dgm:pt modelId="{1995E379-756A-452D-8476-69AAD04A616A}" type="parTrans" cxnId="{CC943D59-2FE5-48CB-AFA2-41837C1F9C70}">
      <dgm:prSet/>
      <dgm:spPr/>
      <dgm:t>
        <a:bodyPr/>
        <a:lstStyle/>
        <a:p>
          <a:endParaRPr lang="fr-FR"/>
        </a:p>
      </dgm:t>
    </dgm:pt>
    <dgm:pt modelId="{733E6EE0-8DB3-4D76-8F6E-460D811C1699}" type="sibTrans" cxnId="{CC943D59-2FE5-48CB-AFA2-41837C1F9C70}">
      <dgm:prSet/>
      <dgm:spPr/>
      <dgm:t>
        <a:bodyPr/>
        <a:lstStyle/>
        <a:p>
          <a:endParaRPr lang="fr-FR"/>
        </a:p>
      </dgm:t>
    </dgm:pt>
    <dgm:pt modelId="{E99373D1-5D6B-4F7D-ABFD-24D060F37E16}">
      <dgm:prSet custT="1"/>
      <dgm:spPr>
        <a:noFill/>
        <a:ln>
          <a:noFill/>
        </a:ln>
      </dgm:spPr>
      <dgm:t>
        <a:bodyPr/>
        <a:lstStyle/>
        <a:p>
          <a:pPr algn="r"/>
          <a:r>
            <a:rPr lang="fr-FR" sz="900" b="0" dirty="0">
              <a:solidFill>
                <a:schemeClr val="tx1"/>
              </a:solidFill>
            </a:rPr>
            <a:t>Tu chercherais des réponses sur internet </a:t>
          </a:r>
        </a:p>
      </dgm:t>
    </dgm:pt>
    <dgm:pt modelId="{B4C42280-AC2B-4363-BBC2-617927365F5E}" type="parTrans" cxnId="{9A7045B2-F6D5-4143-975E-B3BDCB66A4F2}">
      <dgm:prSet/>
      <dgm:spPr/>
      <dgm:t>
        <a:bodyPr/>
        <a:lstStyle/>
        <a:p>
          <a:endParaRPr lang="fr-FR"/>
        </a:p>
      </dgm:t>
    </dgm:pt>
    <dgm:pt modelId="{9BF0509E-6423-4A5F-AB78-841194623890}" type="sibTrans" cxnId="{9A7045B2-F6D5-4143-975E-B3BDCB66A4F2}">
      <dgm:prSet/>
      <dgm:spPr/>
      <dgm:t>
        <a:bodyPr/>
        <a:lstStyle/>
        <a:p>
          <a:endParaRPr lang="fr-FR"/>
        </a:p>
      </dgm:t>
    </dgm:pt>
    <dgm:pt modelId="{3DEEEABE-F10F-4BC8-86F2-3F990B5B0B39}">
      <dgm:prSet custT="1"/>
      <dgm:spPr>
        <a:noFill/>
        <a:ln>
          <a:noFill/>
        </a:ln>
      </dgm:spPr>
      <dgm:t>
        <a:bodyPr/>
        <a:lstStyle/>
        <a:p>
          <a:pPr algn="r"/>
          <a:r>
            <a:rPr lang="fr-FR" sz="900" b="0" dirty="0">
              <a:solidFill>
                <a:schemeClr val="tx1"/>
              </a:solidFill>
            </a:rPr>
            <a:t>Tu en parlerais à un adulte au sein </a:t>
          </a:r>
          <a:br>
            <a:rPr lang="fr-FR" sz="900" b="0" dirty="0">
              <a:solidFill>
                <a:schemeClr val="tx1"/>
              </a:solidFill>
            </a:rPr>
          </a:br>
          <a:r>
            <a:rPr lang="fr-FR" sz="900" b="0" dirty="0">
              <a:solidFill>
                <a:schemeClr val="tx1"/>
              </a:solidFill>
            </a:rPr>
            <a:t>de ton établissement scolaire</a:t>
          </a:r>
        </a:p>
      </dgm:t>
    </dgm:pt>
    <dgm:pt modelId="{8B43E78C-4788-4351-8685-289AF5CE9AAE}" type="parTrans" cxnId="{6160C02E-F29E-4104-A4D6-027A8B9230BF}">
      <dgm:prSet/>
      <dgm:spPr/>
      <dgm:t>
        <a:bodyPr/>
        <a:lstStyle/>
        <a:p>
          <a:endParaRPr lang="fr-FR"/>
        </a:p>
      </dgm:t>
    </dgm:pt>
    <dgm:pt modelId="{306DC318-8373-436E-B930-714CC730DFC0}" type="sibTrans" cxnId="{6160C02E-F29E-4104-A4D6-027A8B9230BF}">
      <dgm:prSet/>
      <dgm:spPr/>
      <dgm:t>
        <a:bodyPr/>
        <a:lstStyle/>
        <a:p>
          <a:endParaRPr lang="fr-FR"/>
        </a:p>
      </dgm:t>
    </dgm:pt>
    <dgm:pt modelId="{8C46B207-8623-4371-AB7E-DA0ACB987E14}">
      <dgm:prSet custT="1"/>
      <dgm:spPr>
        <a:noFill/>
        <a:ln>
          <a:noFill/>
        </a:ln>
      </dgm:spPr>
      <dgm:t>
        <a:bodyPr/>
        <a:lstStyle/>
        <a:p>
          <a:pPr algn="r"/>
          <a:r>
            <a:rPr lang="fr-FR" sz="900" b="0" dirty="0">
              <a:solidFill>
                <a:schemeClr val="tx1"/>
              </a:solidFill>
            </a:rPr>
            <a:t>Tu en parlerais avec un adulte de confiance </a:t>
          </a:r>
          <a:br>
            <a:rPr lang="fr-FR" sz="900" b="0" dirty="0">
              <a:solidFill>
                <a:schemeClr val="tx1"/>
              </a:solidFill>
            </a:rPr>
          </a:br>
          <a:r>
            <a:rPr lang="fr-FR" sz="900" b="0" dirty="0">
              <a:solidFill>
                <a:schemeClr val="tx1"/>
              </a:solidFill>
            </a:rPr>
            <a:t>hors de ton établissement scolaire </a:t>
          </a:r>
        </a:p>
      </dgm:t>
    </dgm:pt>
    <dgm:pt modelId="{132DA064-F237-46AD-90E3-320AAE3F15E0}" type="parTrans" cxnId="{E91D798C-2470-480A-89BB-890AC7B9CAE4}">
      <dgm:prSet/>
      <dgm:spPr/>
      <dgm:t>
        <a:bodyPr/>
        <a:lstStyle/>
        <a:p>
          <a:endParaRPr lang="fr-FR"/>
        </a:p>
      </dgm:t>
    </dgm:pt>
    <dgm:pt modelId="{92142D5C-AC1B-4198-9986-E9099A8F2B3B}" type="sibTrans" cxnId="{E91D798C-2470-480A-89BB-890AC7B9CAE4}">
      <dgm:prSet/>
      <dgm:spPr/>
      <dgm:t>
        <a:bodyPr/>
        <a:lstStyle/>
        <a:p>
          <a:endParaRPr lang="fr-FR"/>
        </a:p>
      </dgm:t>
    </dgm:pt>
    <dgm:pt modelId="{4A7CE192-7B76-4489-84C7-922C9D82FF57}" type="pres">
      <dgm:prSet presAssocID="{934BCDB1-326E-4306-A14B-4ADA37EA5BE1}" presName="linear" presStyleCnt="0">
        <dgm:presLayoutVars>
          <dgm:animLvl val="lvl"/>
          <dgm:resizeHandles val="exact"/>
        </dgm:presLayoutVars>
      </dgm:prSet>
      <dgm:spPr/>
    </dgm:pt>
    <dgm:pt modelId="{D615E8AC-493E-4E92-8527-B1B9C939D50B}" type="pres">
      <dgm:prSet presAssocID="{1BC4732F-17BF-4CA7-9188-C80D3CF05E8F}" presName="parentText" presStyleLbl="node1" presStyleIdx="0" presStyleCnt="8" custScaleX="100000">
        <dgm:presLayoutVars>
          <dgm:chMax val="0"/>
          <dgm:bulletEnabled val="1"/>
        </dgm:presLayoutVars>
      </dgm:prSet>
      <dgm:spPr/>
    </dgm:pt>
    <dgm:pt modelId="{B67A7E0C-9DA0-4E86-B9C8-5E04CDB982CE}" type="pres">
      <dgm:prSet presAssocID="{FEAF697E-9F6A-4728-9EDA-EC7E62D7730F}" presName="spacer" presStyleCnt="0"/>
      <dgm:spPr/>
    </dgm:pt>
    <dgm:pt modelId="{DD0A72E0-3197-44A0-9A6A-38D24504FEDD}" type="pres">
      <dgm:prSet presAssocID="{2D6C1070-98B1-4976-93AA-564E6A14B112}" presName="parentText" presStyleLbl="node1" presStyleIdx="1" presStyleCnt="8">
        <dgm:presLayoutVars>
          <dgm:chMax val="0"/>
          <dgm:bulletEnabled val="1"/>
        </dgm:presLayoutVars>
      </dgm:prSet>
      <dgm:spPr/>
    </dgm:pt>
    <dgm:pt modelId="{93D4581A-F1EC-49A3-B079-45B0B4EF5FE7}" type="pres">
      <dgm:prSet presAssocID="{7C784C6E-E753-40C5-906B-11ACE4000EBA}" presName="spacer" presStyleCnt="0"/>
      <dgm:spPr/>
    </dgm:pt>
    <dgm:pt modelId="{A7C16FB6-E4B2-47D6-B66F-36158A13F263}" type="pres">
      <dgm:prSet presAssocID="{2A152630-6CFC-42BA-A38A-882B207DD20D}" presName="parentText" presStyleLbl="node1" presStyleIdx="2" presStyleCnt="8">
        <dgm:presLayoutVars>
          <dgm:chMax val="0"/>
          <dgm:bulletEnabled val="1"/>
        </dgm:presLayoutVars>
      </dgm:prSet>
      <dgm:spPr/>
    </dgm:pt>
    <dgm:pt modelId="{9C003406-D952-4782-8F4B-AFC0DAFAE0BA}" type="pres">
      <dgm:prSet presAssocID="{733E6EE0-8DB3-4D76-8F6E-460D811C1699}" presName="spacer" presStyleCnt="0"/>
      <dgm:spPr/>
    </dgm:pt>
    <dgm:pt modelId="{BD09B713-EC28-407E-BCDD-470748BA6D04}" type="pres">
      <dgm:prSet presAssocID="{E99373D1-5D6B-4F7D-ABFD-24D060F37E16}" presName="parentText" presStyleLbl="node1" presStyleIdx="3" presStyleCnt="8">
        <dgm:presLayoutVars>
          <dgm:chMax val="0"/>
          <dgm:bulletEnabled val="1"/>
        </dgm:presLayoutVars>
      </dgm:prSet>
      <dgm:spPr/>
    </dgm:pt>
    <dgm:pt modelId="{0A4F23A1-D85B-4E5F-B4DB-9D0FA3421FEA}" type="pres">
      <dgm:prSet presAssocID="{9BF0509E-6423-4A5F-AB78-841194623890}" presName="spacer" presStyleCnt="0"/>
      <dgm:spPr/>
    </dgm:pt>
    <dgm:pt modelId="{9EED2980-26C0-4D1F-957A-33391D661B50}" type="pres">
      <dgm:prSet presAssocID="{3DEEEABE-F10F-4BC8-86F2-3F990B5B0B39}" presName="parentText" presStyleLbl="node1" presStyleIdx="4" presStyleCnt="8">
        <dgm:presLayoutVars>
          <dgm:chMax val="0"/>
          <dgm:bulletEnabled val="1"/>
        </dgm:presLayoutVars>
      </dgm:prSet>
      <dgm:spPr/>
    </dgm:pt>
    <dgm:pt modelId="{31918F6F-2A1C-4694-94B8-8BA2C4859766}" type="pres">
      <dgm:prSet presAssocID="{306DC318-8373-436E-B930-714CC730DFC0}" presName="spacer" presStyleCnt="0"/>
      <dgm:spPr/>
    </dgm:pt>
    <dgm:pt modelId="{5468662C-73C6-42F5-AD72-98FF2AD74F2F}" type="pres">
      <dgm:prSet presAssocID="{8C46B207-8623-4371-AB7E-DA0ACB987E14}" presName="parentText" presStyleLbl="node1" presStyleIdx="5" presStyleCnt="8">
        <dgm:presLayoutVars>
          <dgm:chMax val="0"/>
          <dgm:bulletEnabled val="1"/>
        </dgm:presLayoutVars>
      </dgm:prSet>
      <dgm:spPr/>
    </dgm:pt>
    <dgm:pt modelId="{38046242-37A9-40C5-B19B-254AC3F8D9F2}" type="pres">
      <dgm:prSet presAssocID="{92142D5C-AC1B-4198-9986-E9099A8F2B3B}" presName="spacer" presStyleCnt="0"/>
      <dgm:spPr/>
    </dgm:pt>
    <dgm:pt modelId="{4BB3A171-E472-4CAF-8000-D0BE5A08A0D3}" type="pres">
      <dgm:prSet presAssocID="{25545568-1332-496F-A0ED-9B69B6A4AFB5}" presName="parentText" presStyleLbl="node1" presStyleIdx="6" presStyleCnt="8" custScaleX="88755">
        <dgm:presLayoutVars>
          <dgm:chMax val="0"/>
          <dgm:bulletEnabled val="1"/>
        </dgm:presLayoutVars>
      </dgm:prSet>
      <dgm:spPr/>
    </dgm:pt>
    <dgm:pt modelId="{14005EC0-A4B6-4B88-B9EF-08D578906A81}" type="pres">
      <dgm:prSet presAssocID="{09FA7E8B-4BA1-47C8-B1BE-78DBBEB64010}" presName="spacer" presStyleCnt="0"/>
      <dgm:spPr/>
    </dgm:pt>
    <dgm:pt modelId="{CD2EA87B-834F-4B44-B78F-C4827E8EC002}" type="pres">
      <dgm:prSet presAssocID="{11BDA920-6C17-4F9D-9B7F-037437BC0D8A}" presName="parentText" presStyleLbl="node1" presStyleIdx="7" presStyleCnt="8" custScaleX="88755">
        <dgm:presLayoutVars>
          <dgm:chMax val="0"/>
          <dgm:bulletEnabled val="1"/>
        </dgm:presLayoutVars>
      </dgm:prSet>
      <dgm:spPr/>
    </dgm:pt>
  </dgm:ptLst>
  <dgm:cxnLst>
    <dgm:cxn modelId="{78612C02-AF25-4FB4-9AF2-2F2C3426E57F}" type="presOf" srcId="{934BCDB1-326E-4306-A14B-4ADA37EA5BE1}" destId="{4A7CE192-7B76-4489-84C7-922C9D82FF57}" srcOrd="0" destOrd="0" presId="urn:microsoft.com/office/officeart/2005/8/layout/vList2"/>
    <dgm:cxn modelId="{327B790D-92E4-45A1-8E8B-65B8156B38A0}" type="presOf" srcId="{2D6C1070-98B1-4976-93AA-564E6A14B112}" destId="{DD0A72E0-3197-44A0-9A6A-38D24504FEDD}" srcOrd="0" destOrd="0" presId="urn:microsoft.com/office/officeart/2005/8/layout/vList2"/>
    <dgm:cxn modelId="{6160C02E-F29E-4104-A4D6-027A8B9230BF}" srcId="{934BCDB1-326E-4306-A14B-4ADA37EA5BE1}" destId="{3DEEEABE-F10F-4BC8-86F2-3F990B5B0B39}" srcOrd="4" destOrd="0" parTransId="{8B43E78C-4788-4351-8685-289AF5CE9AAE}" sibTransId="{306DC318-8373-436E-B930-714CC730DFC0}"/>
    <dgm:cxn modelId="{52F59863-67CB-4C22-B470-EFEFCEFA1328}" srcId="{934BCDB1-326E-4306-A14B-4ADA37EA5BE1}" destId="{25545568-1332-496F-A0ED-9B69B6A4AFB5}" srcOrd="6" destOrd="0" parTransId="{0E4760C4-3D70-406B-930F-028BD9C2A1D8}" sibTransId="{09FA7E8B-4BA1-47C8-B1BE-78DBBEB64010}"/>
    <dgm:cxn modelId="{3B4B8F68-E26C-430F-AA8C-6F1299D7E355}" type="presOf" srcId="{1BC4732F-17BF-4CA7-9188-C80D3CF05E8F}" destId="{D615E8AC-493E-4E92-8527-B1B9C939D50B}" srcOrd="0" destOrd="0" presId="urn:microsoft.com/office/officeart/2005/8/layout/vList2"/>
    <dgm:cxn modelId="{DCF9536D-891D-4C09-AC94-E7282EAEE28C}" srcId="{934BCDB1-326E-4306-A14B-4ADA37EA5BE1}" destId="{11BDA920-6C17-4F9D-9B7F-037437BC0D8A}" srcOrd="7" destOrd="0" parTransId="{DC8D85F4-4538-41EF-A51C-FD09919CDE3A}" sibTransId="{8ED5FBDF-AF3A-49BE-ABDF-387C770543EB}"/>
    <dgm:cxn modelId="{6E46B170-C9FB-4EA2-A340-8AA2DEE925FB}" type="presOf" srcId="{25545568-1332-496F-A0ED-9B69B6A4AFB5}" destId="{4BB3A171-E472-4CAF-8000-D0BE5A08A0D3}" srcOrd="0" destOrd="0" presId="urn:microsoft.com/office/officeart/2005/8/layout/vList2"/>
    <dgm:cxn modelId="{B9B7EB70-4C42-46F2-A8E5-6DCF693CBD8A}" type="presOf" srcId="{3DEEEABE-F10F-4BC8-86F2-3F990B5B0B39}" destId="{9EED2980-26C0-4D1F-957A-33391D661B50}" srcOrd="0" destOrd="0" presId="urn:microsoft.com/office/officeart/2005/8/layout/vList2"/>
    <dgm:cxn modelId="{A3EBD175-07B3-4334-B7AC-13C1FDB710F2}" srcId="{934BCDB1-326E-4306-A14B-4ADA37EA5BE1}" destId="{2D6C1070-98B1-4976-93AA-564E6A14B112}" srcOrd="1" destOrd="0" parTransId="{70DE8253-6DD9-4F9D-A55B-07E06E6BE978}" sibTransId="{7C784C6E-E753-40C5-906B-11ACE4000EBA}"/>
    <dgm:cxn modelId="{CC943D59-2FE5-48CB-AFA2-41837C1F9C70}" srcId="{934BCDB1-326E-4306-A14B-4ADA37EA5BE1}" destId="{2A152630-6CFC-42BA-A38A-882B207DD20D}" srcOrd="2" destOrd="0" parTransId="{1995E379-756A-452D-8476-69AAD04A616A}" sibTransId="{733E6EE0-8DB3-4D76-8F6E-460D811C1699}"/>
    <dgm:cxn modelId="{E91D798C-2470-480A-89BB-890AC7B9CAE4}" srcId="{934BCDB1-326E-4306-A14B-4ADA37EA5BE1}" destId="{8C46B207-8623-4371-AB7E-DA0ACB987E14}" srcOrd="5" destOrd="0" parTransId="{132DA064-F237-46AD-90E3-320AAE3F15E0}" sibTransId="{92142D5C-AC1B-4198-9986-E9099A8F2B3B}"/>
    <dgm:cxn modelId="{F53034AE-4156-47F7-B675-BFBCF5DC5D26}" type="presOf" srcId="{E99373D1-5D6B-4F7D-ABFD-24D060F37E16}" destId="{BD09B713-EC28-407E-BCDD-470748BA6D04}" srcOrd="0" destOrd="0" presId="urn:microsoft.com/office/officeart/2005/8/layout/vList2"/>
    <dgm:cxn modelId="{9A7045B2-F6D5-4143-975E-B3BDCB66A4F2}" srcId="{934BCDB1-326E-4306-A14B-4ADA37EA5BE1}" destId="{E99373D1-5D6B-4F7D-ABFD-24D060F37E16}" srcOrd="3" destOrd="0" parTransId="{B4C42280-AC2B-4363-BBC2-617927365F5E}" sibTransId="{9BF0509E-6423-4A5F-AB78-841194623890}"/>
    <dgm:cxn modelId="{AFA7D2BA-D733-4EC3-8FB7-FDFB0077961C}" srcId="{934BCDB1-326E-4306-A14B-4ADA37EA5BE1}" destId="{1BC4732F-17BF-4CA7-9188-C80D3CF05E8F}" srcOrd="0" destOrd="0" parTransId="{ADA584F9-B2F0-4CBC-A061-0D8181753C6C}" sibTransId="{FEAF697E-9F6A-4728-9EDA-EC7E62D7730F}"/>
    <dgm:cxn modelId="{9BCA09BD-EA4B-469A-8BEA-2FACCC0C2896}" type="presOf" srcId="{2A152630-6CFC-42BA-A38A-882B207DD20D}" destId="{A7C16FB6-E4B2-47D6-B66F-36158A13F263}" srcOrd="0" destOrd="0" presId="urn:microsoft.com/office/officeart/2005/8/layout/vList2"/>
    <dgm:cxn modelId="{FD76E1C7-557A-4E73-BE97-FA78C7455D59}" type="presOf" srcId="{11BDA920-6C17-4F9D-9B7F-037437BC0D8A}" destId="{CD2EA87B-834F-4B44-B78F-C4827E8EC002}" srcOrd="0" destOrd="0" presId="urn:microsoft.com/office/officeart/2005/8/layout/vList2"/>
    <dgm:cxn modelId="{B50438FA-B5C5-4392-AA82-E73AC67525DD}" type="presOf" srcId="{8C46B207-8623-4371-AB7E-DA0ACB987E14}" destId="{5468662C-73C6-42F5-AD72-98FF2AD74F2F}" srcOrd="0" destOrd="0" presId="urn:microsoft.com/office/officeart/2005/8/layout/vList2"/>
    <dgm:cxn modelId="{FB18F6FC-1A00-4C26-B7E0-C84EEF482CCB}" type="presParOf" srcId="{4A7CE192-7B76-4489-84C7-922C9D82FF57}" destId="{D615E8AC-493E-4E92-8527-B1B9C939D50B}" srcOrd="0" destOrd="0" presId="urn:microsoft.com/office/officeart/2005/8/layout/vList2"/>
    <dgm:cxn modelId="{099634AE-9E13-4099-8F1A-8F6537611F35}" type="presParOf" srcId="{4A7CE192-7B76-4489-84C7-922C9D82FF57}" destId="{B67A7E0C-9DA0-4E86-B9C8-5E04CDB982CE}" srcOrd="1" destOrd="0" presId="urn:microsoft.com/office/officeart/2005/8/layout/vList2"/>
    <dgm:cxn modelId="{941E630D-47B3-43DA-B2A9-E4B946B5C94A}" type="presParOf" srcId="{4A7CE192-7B76-4489-84C7-922C9D82FF57}" destId="{DD0A72E0-3197-44A0-9A6A-38D24504FEDD}" srcOrd="2" destOrd="0" presId="urn:microsoft.com/office/officeart/2005/8/layout/vList2"/>
    <dgm:cxn modelId="{30D4D44A-9261-42AF-BF93-6685011B3EED}" type="presParOf" srcId="{4A7CE192-7B76-4489-84C7-922C9D82FF57}" destId="{93D4581A-F1EC-49A3-B079-45B0B4EF5FE7}" srcOrd="3" destOrd="0" presId="urn:microsoft.com/office/officeart/2005/8/layout/vList2"/>
    <dgm:cxn modelId="{B8B1F006-187A-47E9-846E-C12B0A52608E}" type="presParOf" srcId="{4A7CE192-7B76-4489-84C7-922C9D82FF57}" destId="{A7C16FB6-E4B2-47D6-B66F-36158A13F263}" srcOrd="4" destOrd="0" presId="urn:microsoft.com/office/officeart/2005/8/layout/vList2"/>
    <dgm:cxn modelId="{4E22D304-8D63-4641-9F11-AC725DFE626F}" type="presParOf" srcId="{4A7CE192-7B76-4489-84C7-922C9D82FF57}" destId="{9C003406-D952-4782-8F4B-AFC0DAFAE0BA}" srcOrd="5" destOrd="0" presId="urn:microsoft.com/office/officeart/2005/8/layout/vList2"/>
    <dgm:cxn modelId="{F4A9BC76-EDB7-45A6-B767-65B57B0999FB}" type="presParOf" srcId="{4A7CE192-7B76-4489-84C7-922C9D82FF57}" destId="{BD09B713-EC28-407E-BCDD-470748BA6D04}" srcOrd="6" destOrd="0" presId="urn:microsoft.com/office/officeart/2005/8/layout/vList2"/>
    <dgm:cxn modelId="{6AA592A1-FD93-49B2-B2A3-3C0A5B14EE83}" type="presParOf" srcId="{4A7CE192-7B76-4489-84C7-922C9D82FF57}" destId="{0A4F23A1-D85B-4E5F-B4DB-9D0FA3421FEA}" srcOrd="7" destOrd="0" presId="urn:microsoft.com/office/officeart/2005/8/layout/vList2"/>
    <dgm:cxn modelId="{5E221E25-347A-4C05-B2FF-F42DEEE9C423}" type="presParOf" srcId="{4A7CE192-7B76-4489-84C7-922C9D82FF57}" destId="{9EED2980-26C0-4D1F-957A-33391D661B50}" srcOrd="8" destOrd="0" presId="urn:microsoft.com/office/officeart/2005/8/layout/vList2"/>
    <dgm:cxn modelId="{0C223954-4CBB-4BE9-AE47-373B1C7B1112}" type="presParOf" srcId="{4A7CE192-7B76-4489-84C7-922C9D82FF57}" destId="{31918F6F-2A1C-4694-94B8-8BA2C4859766}" srcOrd="9" destOrd="0" presId="urn:microsoft.com/office/officeart/2005/8/layout/vList2"/>
    <dgm:cxn modelId="{34C5CBFE-7771-4E74-94F5-A29EA3F26C7C}" type="presParOf" srcId="{4A7CE192-7B76-4489-84C7-922C9D82FF57}" destId="{5468662C-73C6-42F5-AD72-98FF2AD74F2F}" srcOrd="10" destOrd="0" presId="urn:microsoft.com/office/officeart/2005/8/layout/vList2"/>
    <dgm:cxn modelId="{60E83885-996C-4B49-BF2F-02A8B0BB84CA}" type="presParOf" srcId="{4A7CE192-7B76-4489-84C7-922C9D82FF57}" destId="{38046242-37A9-40C5-B19B-254AC3F8D9F2}" srcOrd="11" destOrd="0" presId="urn:microsoft.com/office/officeart/2005/8/layout/vList2"/>
    <dgm:cxn modelId="{D9EAD010-B362-49A1-8974-62F4397BB8AC}" type="presParOf" srcId="{4A7CE192-7B76-4489-84C7-922C9D82FF57}" destId="{4BB3A171-E472-4CAF-8000-D0BE5A08A0D3}" srcOrd="12" destOrd="0" presId="urn:microsoft.com/office/officeart/2005/8/layout/vList2"/>
    <dgm:cxn modelId="{9E79E280-0B0D-4D53-90EF-7C0321BE99AF}" type="presParOf" srcId="{4A7CE192-7B76-4489-84C7-922C9D82FF57}" destId="{14005EC0-A4B6-4B88-B9EF-08D578906A81}" srcOrd="13" destOrd="0" presId="urn:microsoft.com/office/officeart/2005/8/layout/vList2"/>
    <dgm:cxn modelId="{CC3873ED-4114-4D2E-AE6A-A62955E9F020}" type="presParOf" srcId="{4A7CE192-7B76-4489-84C7-922C9D82FF57}" destId="{CD2EA87B-834F-4B44-B78F-C4827E8EC002}" srcOrd="14" destOrd="0" presId="urn:microsoft.com/office/officeart/2005/8/layout/vList2"/>
  </dgm:cxnLst>
  <dgm:bg>
    <a:noFill/>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4BCDB1-326E-4306-A14B-4ADA37EA5BE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BC4732F-17BF-4CA7-9188-C80D3CF05E8F}">
      <dgm:prSet phldrT="[Texte]" custT="1"/>
      <dgm:spPr>
        <a:noFill/>
        <a:ln>
          <a:noFill/>
        </a:ln>
      </dgm:spPr>
      <dgm:t>
        <a:bodyPr/>
        <a:lstStyle/>
        <a:p>
          <a:pPr algn="r"/>
          <a:r>
            <a:rPr lang="fr-FR" sz="1000" b="1" dirty="0">
              <a:solidFill>
                <a:schemeClr val="tx1"/>
              </a:solidFill>
            </a:rPr>
            <a:t>Vous avez eu des discussions avec </a:t>
          </a:r>
          <a:br>
            <a:rPr lang="fr-FR" sz="1000" b="1" dirty="0">
              <a:solidFill>
                <a:schemeClr val="tx1"/>
              </a:solidFill>
            </a:rPr>
          </a:br>
          <a:r>
            <a:rPr lang="fr-FR" sz="1000" b="1" dirty="0">
              <a:solidFill>
                <a:schemeClr val="tx1"/>
              </a:solidFill>
            </a:rPr>
            <a:t>votre enfant au sujet de ce qu'il avait vu</a:t>
          </a:r>
        </a:p>
      </dgm:t>
    </dgm:pt>
    <dgm:pt modelId="{ADA584F9-B2F0-4CBC-A061-0D8181753C6C}" type="parTrans" cxnId="{AFA7D2BA-D733-4EC3-8FB7-FDFB0077961C}">
      <dgm:prSet/>
      <dgm:spPr/>
      <dgm:t>
        <a:bodyPr/>
        <a:lstStyle/>
        <a:p>
          <a:pPr algn="r"/>
          <a:endParaRPr lang="fr-FR" sz="800">
            <a:solidFill>
              <a:schemeClr val="tx1"/>
            </a:solidFill>
          </a:endParaRPr>
        </a:p>
      </dgm:t>
    </dgm:pt>
    <dgm:pt modelId="{FEAF697E-9F6A-4728-9EDA-EC7E62D7730F}" type="sibTrans" cxnId="{AFA7D2BA-D733-4EC3-8FB7-FDFB0077961C}">
      <dgm:prSet/>
      <dgm:spPr/>
      <dgm:t>
        <a:bodyPr/>
        <a:lstStyle/>
        <a:p>
          <a:pPr algn="r"/>
          <a:endParaRPr lang="fr-FR" sz="800">
            <a:solidFill>
              <a:schemeClr val="tx1"/>
            </a:solidFill>
          </a:endParaRPr>
        </a:p>
      </dgm:t>
    </dgm:pt>
    <dgm:pt modelId="{61865C7B-B591-4BE2-8008-F0FB0EAA38C1}">
      <dgm:prSet custT="1"/>
      <dgm:spPr>
        <a:noFill/>
      </dgm:spPr>
      <dgm:t>
        <a:bodyPr/>
        <a:lstStyle/>
        <a:p>
          <a:pPr algn="r"/>
          <a:r>
            <a:rPr lang="fr-FR" sz="1000" b="0" dirty="0">
              <a:solidFill>
                <a:schemeClr val="tx1"/>
              </a:solidFill>
            </a:rPr>
            <a:t>Vous avez proposé à votre enfant d’en </a:t>
          </a:r>
          <a:br>
            <a:rPr lang="fr-FR" sz="1000" b="0" dirty="0">
              <a:solidFill>
                <a:schemeClr val="tx1"/>
              </a:solidFill>
            </a:rPr>
          </a:br>
          <a:r>
            <a:rPr lang="fr-FR" sz="1000" b="0" dirty="0">
              <a:solidFill>
                <a:schemeClr val="tx1"/>
              </a:solidFill>
            </a:rPr>
            <a:t>discuter avec un adulte de confiance</a:t>
          </a:r>
        </a:p>
      </dgm:t>
    </dgm:pt>
    <dgm:pt modelId="{CEDE7D1B-06D0-4A41-AD29-2774D47A0154}" type="parTrans" cxnId="{FEC8B3F7-D18A-4AB3-93B2-9E25F969BA3E}">
      <dgm:prSet/>
      <dgm:spPr/>
      <dgm:t>
        <a:bodyPr/>
        <a:lstStyle/>
        <a:p>
          <a:endParaRPr lang="fr-FR"/>
        </a:p>
      </dgm:t>
    </dgm:pt>
    <dgm:pt modelId="{7DE0EF25-C35B-4C1E-A48B-CFE1B33F2A4C}" type="sibTrans" cxnId="{FEC8B3F7-D18A-4AB3-93B2-9E25F969BA3E}">
      <dgm:prSet/>
      <dgm:spPr/>
      <dgm:t>
        <a:bodyPr/>
        <a:lstStyle/>
        <a:p>
          <a:endParaRPr lang="fr-FR"/>
        </a:p>
      </dgm:t>
    </dgm:pt>
    <dgm:pt modelId="{9D93E1CD-EDE7-48FB-B27B-25B7C586E7B0}">
      <dgm:prSet custT="1"/>
      <dgm:spPr>
        <a:noFill/>
      </dgm:spPr>
      <dgm:t>
        <a:bodyPr/>
        <a:lstStyle/>
        <a:p>
          <a:pPr algn="r"/>
          <a:r>
            <a:rPr lang="fr-FR" sz="1000" b="0" dirty="0">
              <a:solidFill>
                <a:schemeClr val="tx1"/>
              </a:solidFill>
            </a:rPr>
            <a:t>Vous avez cherché des ressources éducatives </a:t>
          </a:r>
          <a:br>
            <a:rPr lang="fr-FR" sz="1000" b="0" dirty="0">
              <a:solidFill>
                <a:schemeClr val="tx1"/>
              </a:solidFill>
            </a:rPr>
          </a:br>
          <a:r>
            <a:rPr lang="fr-FR" sz="1000" b="0" dirty="0">
              <a:solidFill>
                <a:schemeClr val="tx1"/>
              </a:solidFill>
            </a:rPr>
            <a:t>pour accompagner au mieux votre enfant</a:t>
          </a:r>
        </a:p>
      </dgm:t>
    </dgm:pt>
    <dgm:pt modelId="{4CEDC6C5-8676-4AEE-B905-A19C1E918132}" type="parTrans" cxnId="{A9153B30-9E01-4E27-96E0-B3B8CD826460}">
      <dgm:prSet/>
      <dgm:spPr/>
      <dgm:t>
        <a:bodyPr/>
        <a:lstStyle/>
        <a:p>
          <a:endParaRPr lang="fr-FR"/>
        </a:p>
      </dgm:t>
    </dgm:pt>
    <dgm:pt modelId="{E86EFE19-A91C-4B6D-ABCE-8A737788A51E}" type="sibTrans" cxnId="{A9153B30-9E01-4E27-96E0-B3B8CD826460}">
      <dgm:prSet/>
      <dgm:spPr/>
      <dgm:t>
        <a:bodyPr/>
        <a:lstStyle/>
        <a:p>
          <a:endParaRPr lang="fr-FR"/>
        </a:p>
      </dgm:t>
    </dgm:pt>
    <dgm:pt modelId="{B368393D-F331-44B4-9A44-A394019527EF}">
      <dgm:prSet custT="1"/>
      <dgm:spPr>
        <a:noFill/>
      </dgm:spPr>
      <dgm:t>
        <a:bodyPr/>
        <a:lstStyle/>
        <a:p>
          <a:pPr algn="r"/>
          <a:r>
            <a:rPr lang="fr-FR" sz="1000" b="0" i="1" dirty="0">
              <a:solidFill>
                <a:schemeClr val="tx1"/>
              </a:solidFill>
            </a:rPr>
            <a:t>Autre</a:t>
          </a:r>
          <a:r>
            <a:rPr lang="fr-FR" sz="1000" b="0" dirty="0">
              <a:solidFill>
                <a:schemeClr val="tx1"/>
              </a:solidFill>
            </a:rPr>
            <a:t> </a:t>
          </a:r>
        </a:p>
      </dgm:t>
    </dgm:pt>
    <dgm:pt modelId="{0BAF9721-A828-43EC-9CFD-C3DA2E4FA090}" type="parTrans" cxnId="{5A575FA1-B97B-4D1B-86E0-23D75A02282B}">
      <dgm:prSet/>
      <dgm:spPr/>
      <dgm:t>
        <a:bodyPr/>
        <a:lstStyle/>
        <a:p>
          <a:endParaRPr lang="fr-FR"/>
        </a:p>
      </dgm:t>
    </dgm:pt>
    <dgm:pt modelId="{62AE25AF-3429-4D5A-9D01-2458171D90D7}" type="sibTrans" cxnId="{5A575FA1-B97B-4D1B-86E0-23D75A02282B}">
      <dgm:prSet/>
      <dgm:spPr/>
      <dgm:t>
        <a:bodyPr/>
        <a:lstStyle/>
        <a:p>
          <a:endParaRPr lang="fr-FR"/>
        </a:p>
      </dgm:t>
    </dgm:pt>
    <dgm:pt modelId="{7A03E6DE-EC7E-4E97-BDC7-504FBDC9AB95}">
      <dgm:prSet custT="1"/>
      <dgm:spPr>
        <a:noFill/>
      </dgm:spPr>
      <dgm:t>
        <a:bodyPr/>
        <a:lstStyle/>
        <a:p>
          <a:pPr algn="r"/>
          <a:r>
            <a:rPr lang="fr-FR" sz="1000" b="0" dirty="0">
              <a:solidFill>
                <a:schemeClr val="tx1"/>
              </a:solidFill>
            </a:rPr>
            <a:t>Vous n'avez pas osé lui en parler, vous </a:t>
          </a:r>
          <a:br>
            <a:rPr lang="fr-FR" sz="1000" b="0" dirty="0">
              <a:solidFill>
                <a:schemeClr val="tx1"/>
              </a:solidFill>
            </a:rPr>
          </a:br>
          <a:r>
            <a:rPr lang="fr-FR" sz="1000" b="0" dirty="0">
              <a:solidFill>
                <a:schemeClr val="tx1"/>
              </a:solidFill>
            </a:rPr>
            <a:t>n'avez pas su aborder le sujet avec lui</a:t>
          </a:r>
        </a:p>
      </dgm:t>
    </dgm:pt>
    <dgm:pt modelId="{EB00C879-483D-4ED3-8146-1244E72AFDF8}" type="parTrans" cxnId="{003E9D18-AD4B-47F7-8709-1F06D459AF15}">
      <dgm:prSet/>
      <dgm:spPr/>
      <dgm:t>
        <a:bodyPr/>
        <a:lstStyle/>
        <a:p>
          <a:endParaRPr lang="fr-FR"/>
        </a:p>
      </dgm:t>
    </dgm:pt>
    <dgm:pt modelId="{21772CB6-87E2-49E8-BD11-D98612665A1F}" type="sibTrans" cxnId="{003E9D18-AD4B-47F7-8709-1F06D459AF15}">
      <dgm:prSet/>
      <dgm:spPr/>
      <dgm:t>
        <a:bodyPr/>
        <a:lstStyle/>
        <a:p>
          <a:endParaRPr lang="fr-FR"/>
        </a:p>
      </dgm:t>
    </dgm:pt>
    <dgm:pt modelId="{DFD4C746-7A23-404D-A090-DD2DB365458F}">
      <dgm:prSet custT="1"/>
      <dgm:spPr>
        <a:noFill/>
      </dgm:spPr>
      <dgm:t>
        <a:bodyPr/>
        <a:lstStyle/>
        <a:p>
          <a:pPr algn="r"/>
          <a:r>
            <a:rPr lang="fr-FR" sz="1000" b="0" dirty="0">
              <a:solidFill>
                <a:schemeClr val="tx1"/>
              </a:solidFill>
            </a:rPr>
            <a:t>Vous avez proposé à votre enfant d’en </a:t>
          </a:r>
          <a:br>
            <a:rPr lang="fr-FR" sz="1000" b="0" dirty="0">
              <a:solidFill>
                <a:schemeClr val="tx1"/>
              </a:solidFill>
            </a:rPr>
          </a:br>
          <a:r>
            <a:rPr lang="fr-FR" sz="1000" b="0" dirty="0">
              <a:solidFill>
                <a:schemeClr val="tx1"/>
              </a:solidFill>
            </a:rPr>
            <a:t>discuter avec un professionnel de santé</a:t>
          </a:r>
        </a:p>
      </dgm:t>
    </dgm:pt>
    <dgm:pt modelId="{E44C89B7-62BD-48D3-A876-10A34763201D}" type="sibTrans" cxnId="{E5CBF292-96D4-4109-98B2-ACFB3ABEACCE}">
      <dgm:prSet/>
      <dgm:spPr/>
      <dgm:t>
        <a:bodyPr/>
        <a:lstStyle/>
        <a:p>
          <a:endParaRPr lang="fr-FR"/>
        </a:p>
      </dgm:t>
    </dgm:pt>
    <dgm:pt modelId="{5897A83C-C33B-4849-9FC0-5FAA9CE57664}" type="parTrans" cxnId="{E5CBF292-96D4-4109-98B2-ACFB3ABEACCE}">
      <dgm:prSet/>
      <dgm:spPr/>
      <dgm:t>
        <a:bodyPr/>
        <a:lstStyle/>
        <a:p>
          <a:endParaRPr lang="fr-FR"/>
        </a:p>
      </dgm:t>
    </dgm:pt>
    <dgm:pt modelId="{4A7CE192-7B76-4489-84C7-922C9D82FF57}" type="pres">
      <dgm:prSet presAssocID="{934BCDB1-326E-4306-A14B-4ADA37EA5BE1}" presName="linear" presStyleCnt="0">
        <dgm:presLayoutVars>
          <dgm:animLvl val="lvl"/>
          <dgm:resizeHandles val="exact"/>
        </dgm:presLayoutVars>
      </dgm:prSet>
      <dgm:spPr/>
    </dgm:pt>
    <dgm:pt modelId="{D615E8AC-493E-4E92-8527-B1B9C939D50B}" type="pres">
      <dgm:prSet presAssocID="{1BC4732F-17BF-4CA7-9188-C80D3CF05E8F}" presName="parentText" presStyleLbl="node1" presStyleIdx="0" presStyleCnt="6">
        <dgm:presLayoutVars>
          <dgm:chMax val="0"/>
          <dgm:bulletEnabled val="1"/>
        </dgm:presLayoutVars>
      </dgm:prSet>
      <dgm:spPr/>
    </dgm:pt>
    <dgm:pt modelId="{B67A7E0C-9DA0-4E86-B9C8-5E04CDB982CE}" type="pres">
      <dgm:prSet presAssocID="{FEAF697E-9F6A-4728-9EDA-EC7E62D7730F}" presName="spacer" presStyleCnt="0"/>
      <dgm:spPr/>
    </dgm:pt>
    <dgm:pt modelId="{F51C3419-31EF-4F4F-9E1C-9B8C0E0EEBDA}" type="pres">
      <dgm:prSet presAssocID="{61865C7B-B591-4BE2-8008-F0FB0EAA38C1}" presName="parentText" presStyleLbl="node1" presStyleIdx="1" presStyleCnt="6">
        <dgm:presLayoutVars>
          <dgm:chMax val="0"/>
          <dgm:bulletEnabled val="1"/>
        </dgm:presLayoutVars>
      </dgm:prSet>
      <dgm:spPr/>
    </dgm:pt>
    <dgm:pt modelId="{F97812F0-7939-4F6D-B5B5-666B4B8EEA57}" type="pres">
      <dgm:prSet presAssocID="{7DE0EF25-C35B-4C1E-A48B-CFE1B33F2A4C}" presName="spacer" presStyleCnt="0"/>
      <dgm:spPr/>
    </dgm:pt>
    <dgm:pt modelId="{6C69619B-3205-4C0E-B29C-770BA4465708}" type="pres">
      <dgm:prSet presAssocID="{DFD4C746-7A23-404D-A090-DD2DB365458F}" presName="parentText" presStyleLbl="node1" presStyleIdx="2" presStyleCnt="6">
        <dgm:presLayoutVars>
          <dgm:chMax val="0"/>
          <dgm:bulletEnabled val="1"/>
        </dgm:presLayoutVars>
      </dgm:prSet>
      <dgm:spPr/>
    </dgm:pt>
    <dgm:pt modelId="{57DC5528-7795-4C1F-BD5E-7A12E6AE8333}" type="pres">
      <dgm:prSet presAssocID="{E44C89B7-62BD-48D3-A876-10A34763201D}" presName="spacer" presStyleCnt="0"/>
      <dgm:spPr/>
    </dgm:pt>
    <dgm:pt modelId="{F1385598-7B43-4A9F-8E1E-45558FCEA974}" type="pres">
      <dgm:prSet presAssocID="{9D93E1CD-EDE7-48FB-B27B-25B7C586E7B0}" presName="parentText" presStyleLbl="node1" presStyleIdx="3" presStyleCnt="6">
        <dgm:presLayoutVars>
          <dgm:chMax val="0"/>
          <dgm:bulletEnabled val="1"/>
        </dgm:presLayoutVars>
      </dgm:prSet>
      <dgm:spPr/>
    </dgm:pt>
    <dgm:pt modelId="{F64DA730-2F13-4E79-8ABD-B2CA5C5CFB12}" type="pres">
      <dgm:prSet presAssocID="{E86EFE19-A91C-4B6D-ABCE-8A737788A51E}" presName="spacer" presStyleCnt="0"/>
      <dgm:spPr/>
    </dgm:pt>
    <dgm:pt modelId="{46A75E3A-B62D-450E-956D-CB9A2502034A}" type="pres">
      <dgm:prSet presAssocID="{B368393D-F331-44B4-9A44-A394019527EF}" presName="parentText" presStyleLbl="node1" presStyleIdx="4" presStyleCnt="6">
        <dgm:presLayoutVars>
          <dgm:chMax val="0"/>
          <dgm:bulletEnabled val="1"/>
        </dgm:presLayoutVars>
      </dgm:prSet>
      <dgm:spPr/>
    </dgm:pt>
    <dgm:pt modelId="{52395967-3911-45E1-B7C8-6896AA0A656C}" type="pres">
      <dgm:prSet presAssocID="{62AE25AF-3429-4D5A-9D01-2458171D90D7}" presName="spacer" presStyleCnt="0"/>
      <dgm:spPr/>
    </dgm:pt>
    <dgm:pt modelId="{CF733ED7-B610-4D8B-A0C7-8B48CE0826C9}" type="pres">
      <dgm:prSet presAssocID="{7A03E6DE-EC7E-4E97-BDC7-504FBDC9AB95}" presName="parentText" presStyleLbl="node1" presStyleIdx="5" presStyleCnt="6">
        <dgm:presLayoutVars>
          <dgm:chMax val="0"/>
          <dgm:bulletEnabled val="1"/>
        </dgm:presLayoutVars>
      </dgm:prSet>
      <dgm:spPr/>
    </dgm:pt>
  </dgm:ptLst>
  <dgm:cxnLst>
    <dgm:cxn modelId="{78612C02-AF25-4FB4-9AF2-2F2C3426E57F}" type="presOf" srcId="{934BCDB1-326E-4306-A14B-4ADA37EA5BE1}" destId="{4A7CE192-7B76-4489-84C7-922C9D82FF57}" srcOrd="0" destOrd="0" presId="urn:microsoft.com/office/officeart/2005/8/layout/vList2"/>
    <dgm:cxn modelId="{A25DBB15-5E22-4CDD-98DB-E572B4011D98}" type="presOf" srcId="{B368393D-F331-44B4-9A44-A394019527EF}" destId="{46A75E3A-B62D-450E-956D-CB9A2502034A}" srcOrd="0" destOrd="0" presId="urn:microsoft.com/office/officeart/2005/8/layout/vList2"/>
    <dgm:cxn modelId="{003E9D18-AD4B-47F7-8709-1F06D459AF15}" srcId="{934BCDB1-326E-4306-A14B-4ADA37EA5BE1}" destId="{7A03E6DE-EC7E-4E97-BDC7-504FBDC9AB95}" srcOrd="5" destOrd="0" parTransId="{EB00C879-483D-4ED3-8146-1244E72AFDF8}" sibTransId="{21772CB6-87E2-49E8-BD11-D98612665A1F}"/>
    <dgm:cxn modelId="{4BA9401C-0FC4-4FBA-B4BB-C571DBDF7941}" type="presOf" srcId="{61865C7B-B591-4BE2-8008-F0FB0EAA38C1}" destId="{F51C3419-31EF-4F4F-9E1C-9B8C0E0EEBDA}" srcOrd="0" destOrd="0" presId="urn:microsoft.com/office/officeart/2005/8/layout/vList2"/>
    <dgm:cxn modelId="{A9153B30-9E01-4E27-96E0-B3B8CD826460}" srcId="{934BCDB1-326E-4306-A14B-4ADA37EA5BE1}" destId="{9D93E1CD-EDE7-48FB-B27B-25B7C586E7B0}" srcOrd="3" destOrd="0" parTransId="{4CEDC6C5-8676-4AEE-B905-A19C1E918132}" sibTransId="{E86EFE19-A91C-4B6D-ABCE-8A737788A51E}"/>
    <dgm:cxn modelId="{3B4B8F68-E26C-430F-AA8C-6F1299D7E355}" type="presOf" srcId="{1BC4732F-17BF-4CA7-9188-C80D3CF05E8F}" destId="{D615E8AC-493E-4E92-8527-B1B9C939D50B}" srcOrd="0" destOrd="0" presId="urn:microsoft.com/office/officeart/2005/8/layout/vList2"/>
    <dgm:cxn modelId="{19C2CC6D-4175-4BF7-82C9-1F3321E100BD}" type="presOf" srcId="{7A03E6DE-EC7E-4E97-BDC7-504FBDC9AB95}" destId="{CF733ED7-B610-4D8B-A0C7-8B48CE0826C9}" srcOrd="0" destOrd="0" presId="urn:microsoft.com/office/officeart/2005/8/layout/vList2"/>
    <dgm:cxn modelId="{E5CBF292-96D4-4109-98B2-ACFB3ABEACCE}" srcId="{934BCDB1-326E-4306-A14B-4ADA37EA5BE1}" destId="{DFD4C746-7A23-404D-A090-DD2DB365458F}" srcOrd="2" destOrd="0" parTransId="{5897A83C-C33B-4849-9FC0-5FAA9CE57664}" sibTransId="{E44C89B7-62BD-48D3-A876-10A34763201D}"/>
    <dgm:cxn modelId="{C9F7D094-0C59-4434-A5E5-055E5DF54E2B}" type="presOf" srcId="{9D93E1CD-EDE7-48FB-B27B-25B7C586E7B0}" destId="{F1385598-7B43-4A9F-8E1E-45558FCEA974}" srcOrd="0" destOrd="0" presId="urn:microsoft.com/office/officeart/2005/8/layout/vList2"/>
    <dgm:cxn modelId="{5A575FA1-B97B-4D1B-86E0-23D75A02282B}" srcId="{934BCDB1-326E-4306-A14B-4ADA37EA5BE1}" destId="{B368393D-F331-44B4-9A44-A394019527EF}" srcOrd="4" destOrd="0" parTransId="{0BAF9721-A828-43EC-9CFD-C3DA2E4FA090}" sibTransId="{62AE25AF-3429-4D5A-9D01-2458171D90D7}"/>
    <dgm:cxn modelId="{AFA7D2BA-D733-4EC3-8FB7-FDFB0077961C}" srcId="{934BCDB1-326E-4306-A14B-4ADA37EA5BE1}" destId="{1BC4732F-17BF-4CA7-9188-C80D3CF05E8F}" srcOrd="0" destOrd="0" parTransId="{ADA584F9-B2F0-4CBC-A061-0D8181753C6C}" sibTransId="{FEAF697E-9F6A-4728-9EDA-EC7E62D7730F}"/>
    <dgm:cxn modelId="{83E41EC5-6539-4BBA-87E3-9D98994E2F46}" type="presOf" srcId="{DFD4C746-7A23-404D-A090-DD2DB365458F}" destId="{6C69619B-3205-4C0E-B29C-770BA4465708}" srcOrd="0" destOrd="0" presId="urn:microsoft.com/office/officeart/2005/8/layout/vList2"/>
    <dgm:cxn modelId="{FEC8B3F7-D18A-4AB3-93B2-9E25F969BA3E}" srcId="{934BCDB1-326E-4306-A14B-4ADA37EA5BE1}" destId="{61865C7B-B591-4BE2-8008-F0FB0EAA38C1}" srcOrd="1" destOrd="0" parTransId="{CEDE7D1B-06D0-4A41-AD29-2774D47A0154}" sibTransId="{7DE0EF25-C35B-4C1E-A48B-CFE1B33F2A4C}"/>
    <dgm:cxn modelId="{FB18F6FC-1A00-4C26-B7E0-C84EEF482CCB}" type="presParOf" srcId="{4A7CE192-7B76-4489-84C7-922C9D82FF57}" destId="{D615E8AC-493E-4E92-8527-B1B9C939D50B}" srcOrd="0" destOrd="0" presId="urn:microsoft.com/office/officeart/2005/8/layout/vList2"/>
    <dgm:cxn modelId="{099634AE-9E13-4099-8F1A-8F6537611F35}" type="presParOf" srcId="{4A7CE192-7B76-4489-84C7-922C9D82FF57}" destId="{B67A7E0C-9DA0-4E86-B9C8-5E04CDB982CE}" srcOrd="1" destOrd="0" presId="urn:microsoft.com/office/officeart/2005/8/layout/vList2"/>
    <dgm:cxn modelId="{AFA23918-0770-4D1C-94DA-A65F8AE23003}" type="presParOf" srcId="{4A7CE192-7B76-4489-84C7-922C9D82FF57}" destId="{F51C3419-31EF-4F4F-9E1C-9B8C0E0EEBDA}" srcOrd="2" destOrd="0" presId="urn:microsoft.com/office/officeart/2005/8/layout/vList2"/>
    <dgm:cxn modelId="{10B58962-C041-431A-A60A-E07ED0402BEC}" type="presParOf" srcId="{4A7CE192-7B76-4489-84C7-922C9D82FF57}" destId="{F97812F0-7939-4F6D-B5B5-666B4B8EEA57}" srcOrd="3" destOrd="0" presId="urn:microsoft.com/office/officeart/2005/8/layout/vList2"/>
    <dgm:cxn modelId="{47840603-0FBA-4780-A370-0F3663076EA1}" type="presParOf" srcId="{4A7CE192-7B76-4489-84C7-922C9D82FF57}" destId="{6C69619B-3205-4C0E-B29C-770BA4465708}" srcOrd="4" destOrd="0" presId="urn:microsoft.com/office/officeart/2005/8/layout/vList2"/>
    <dgm:cxn modelId="{5F22D199-DAA1-4511-A23B-C46401B5FFD2}" type="presParOf" srcId="{4A7CE192-7B76-4489-84C7-922C9D82FF57}" destId="{57DC5528-7795-4C1F-BD5E-7A12E6AE8333}" srcOrd="5" destOrd="0" presId="urn:microsoft.com/office/officeart/2005/8/layout/vList2"/>
    <dgm:cxn modelId="{A3EF634D-8234-4719-81B7-B7CDF0C193FA}" type="presParOf" srcId="{4A7CE192-7B76-4489-84C7-922C9D82FF57}" destId="{F1385598-7B43-4A9F-8E1E-45558FCEA974}" srcOrd="6" destOrd="0" presId="urn:microsoft.com/office/officeart/2005/8/layout/vList2"/>
    <dgm:cxn modelId="{BF8F527C-B83D-4AF4-9332-B9523D8122F7}" type="presParOf" srcId="{4A7CE192-7B76-4489-84C7-922C9D82FF57}" destId="{F64DA730-2F13-4E79-8ABD-B2CA5C5CFB12}" srcOrd="7" destOrd="0" presId="urn:microsoft.com/office/officeart/2005/8/layout/vList2"/>
    <dgm:cxn modelId="{AE90E9D1-6ABA-448C-B691-35184F593BA6}" type="presParOf" srcId="{4A7CE192-7B76-4489-84C7-922C9D82FF57}" destId="{46A75E3A-B62D-450E-956D-CB9A2502034A}" srcOrd="8" destOrd="0" presId="urn:microsoft.com/office/officeart/2005/8/layout/vList2"/>
    <dgm:cxn modelId="{2B049B51-1CBB-423F-BC94-4A60CE7F4A19}" type="presParOf" srcId="{4A7CE192-7B76-4489-84C7-922C9D82FF57}" destId="{52395967-3911-45E1-B7C8-6896AA0A656C}" srcOrd="9" destOrd="0" presId="urn:microsoft.com/office/officeart/2005/8/layout/vList2"/>
    <dgm:cxn modelId="{C400842A-D103-4347-869C-1368B79D01FC}" type="presParOf" srcId="{4A7CE192-7B76-4489-84C7-922C9D82FF57}" destId="{CF733ED7-B610-4D8B-A0C7-8B48CE0826C9}" srcOrd="10" destOrd="0" presId="urn:microsoft.com/office/officeart/2005/8/layout/vList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34BCDB1-326E-4306-A14B-4ADA37EA5BE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1BC4732F-17BF-4CA7-9188-C80D3CF05E8F}">
      <dgm:prSet phldrT="[Texte]" custT="1"/>
      <dgm:spPr>
        <a:noFill/>
        <a:ln>
          <a:noFill/>
        </a:ln>
      </dgm:spPr>
      <dgm:t>
        <a:bodyPr/>
        <a:lstStyle/>
        <a:p>
          <a:pPr algn="r"/>
          <a:r>
            <a:rPr lang="fr-FR" sz="1000" b="1" dirty="0">
              <a:solidFill>
                <a:schemeClr val="tx1"/>
              </a:solidFill>
            </a:rPr>
            <a:t>Vous auriez une discussion avec votre </a:t>
          </a:r>
          <a:br>
            <a:rPr lang="fr-FR" sz="1000" b="1" dirty="0">
              <a:solidFill>
                <a:schemeClr val="tx1"/>
              </a:solidFill>
            </a:rPr>
          </a:br>
          <a:r>
            <a:rPr lang="fr-FR" sz="1000" b="1" dirty="0">
              <a:solidFill>
                <a:schemeClr val="tx1"/>
              </a:solidFill>
            </a:rPr>
            <a:t>enfant au sujet de ce qu’il a vu </a:t>
          </a:r>
        </a:p>
      </dgm:t>
    </dgm:pt>
    <dgm:pt modelId="{ADA584F9-B2F0-4CBC-A061-0D8181753C6C}" type="parTrans" cxnId="{AFA7D2BA-D733-4EC3-8FB7-FDFB0077961C}">
      <dgm:prSet/>
      <dgm:spPr/>
      <dgm:t>
        <a:bodyPr/>
        <a:lstStyle/>
        <a:p>
          <a:pPr algn="r"/>
          <a:endParaRPr lang="fr-FR" sz="800">
            <a:solidFill>
              <a:schemeClr val="tx1"/>
            </a:solidFill>
          </a:endParaRPr>
        </a:p>
      </dgm:t>
    </dgm:pt>
    <dgm:pt modelId="{FEAF697E-9F6A-4728-9EDA-EC7E62D7730F}" type="sibTrans" cxnId="{AFA7D2BA-D733-4EC3-8FB7-FDFB0077961C}">
      <dgm:prSet/>
      <dgm:spPr/>
      <dgm:t>
        <a:bodyPr/>
        <a:lstStyle/>
        <a:p>
          <a:pPr algn="r"/>
          <a:endParaRPr lang="fr-FR" sz="800">
            <a:solidFill>
              <a:schemeClr val="tx1"/>
            </a:solidFill>
          </a:endParaRPr>
        </a:p>
      </dgm:t>
    </dgm:pt>
    <dgm:pt modelId="{A338C9AF-BC94-4EBE-BC9E-DD3671975D70}">
      <dgm:prSet custT="1"/>
      <dgm:spPr>
        <a:noFill/>
        <a:ln>
          <a:noFill/>
        </a:ln>
      </dgm:spPr>
      <dgm:t>
        <a:bodyPr/>
        <a:lstStyle/>
        <a:p>
          <a:pPr algn="r"/>
          <a:r>
            <a:rPr lang="fr-FR" sz="1000" dirty="0">
              <a:solidFill>
                <a:schemeClr val="tx1"/>
              </a:solidFill>
            </a:rPr>
            <a:t>Vous proposeriez à votre enfant d’en </a:t>
          </a:r>
          <a:br>
            <a:rPr lang="fr-FR" sz="1000" dirty="0">
              <a:solidFill>
                <a:schemeClr val="tx1"/>
              </a:solidFill>
            </a:rPr>
          </a:br>
          <a:r>
            <a:rPr lang="fr-FR" sz="1000" dirty="0">
              <a:solidFill>
                <a:schemeClr val="tx1"/>
              </a:solidFill>
            </a:rPr>
            <a:t>discuter avec un adulte de confiance</a:t>
          </a:r>
        </a:p>
      </dgm:t>
    </dgm:pt>
    <dgm:pt modelId="{D871E09F-B622-44D6-88BF-FB54C8FAAFB1}" type="parTrans" cxnId="{D3B5418D-A531-40C6-8B52-352C404EFD4B}">
      <dgm:prSet/>
      <dgm:spPr/>
      <dgm:t>
        <a:bodyPr/>
        <a:lstStyle/>
        <a:p>
          <a:endParaRPr lang="fr-FR"/>
        </a:p>
      </dgm:t>
    </dgm:pt>
    <dgm:pt modelId="{C44E5465-FE45-4509-BB32-6A2621A726C6}" type="sibTrans" cxnId="{D3B5418D-A531-40C6-8B52-352C404EFD4B}">
      <dgm:prSet/>
      <dgm:spPr/>
      <dgm:t>
        <a:bodyPr/>
        <a:lstStyle/>
        <a:p>
          <a:endParaRPr lang="fr-FR"/>
        </a:p>
      </dgm:t>
    </dgm:pt>
    <dgm:pt modelId="{51783831-3362-4FEB-B907-4FE60FF39D0F}">
      <dgm:prSet custT="1"/>
      <dgm:spPr>
        <a:noFill/>
        <a:ln>
          <a:noFill/>
        </a:ln>
      </dgm:spPr>
      <dgm:t>
        <a:bodyPr/>
        <a:lstStyle/>
        <a:p>
          <a:pPr algn="r"/>
          <a:r>
            <a:rPr lang="fr-FR" sz="1000" dirty="0">
              <a:solidFill>
                <a:schemeClr val="tx1"/>
              </a:solidFill>
            </a:rPr>
            <a:t>Vous proposeriez à votre enfant d’en </a:t>
          </a:r>
          <a:br>
            <a:rPr lang="fr-FR" sz="1000" dirty="0">
              <a:solidFill>
                <a:schemeClr val="tx1"/>
              </a:solidFill>
            </a:rPr>
          </a:br>
          <a:r>
            <a:rPr lang="fr-FR" sz="1000" dirty="0">
              <a:solidFill>
                <a:schemeClr val="tx1"/>
              </a:solidFill>
            </a:rPr>
            <a:t>discuter avec un professionnel de santé</a:t>
          </a:r>
        </a:p>
      </dgm:t>
    </dgm:pt>
    <dgm:pt modelId="{05D1CA59-DA07-49E8-901D-244561739CE2}" type="parTrans" cxnId="{CAA79534-937E-4C12-9637-E0BA1CF6829F}">
      <dgm:prSet/>
      <dgm:spPr/>
      <dgm:t>
        <a:bodyPr/>
        <a:lstStyle/>
        <a:p>
          <a:endParaRPr lang="fr-FR"/>
        </a:p>
      </dgm:t>
    </dgm:pt>
    <dgm:pt modelId="{D4582B2A-0624-48DF-AA20-6602B554A697}" type="sibTrans" cxnId="{CAA79534-937E-4C12-9637-E0BA1CF6829F}">
      <dgm:prSet/>
      <dgm:spPr/>
      <dgm:t>
        <a:bodyPr/>
        <a:lstStyle/>
        <a:p>
          <a:endParaRPr lang="fr-FR"/>
        </a:p>
      </dgm:t>
    </dgm:pt>
    <dgm:pt modelId="{3BFC3CBF-B33C-49CD-B3DA-AD24437A4B44}">
      <dgm:prSet custT="1"/>
      <dgm:spPr>
        <a:noFill/>
        <a:ln>
          <a:noFill/>
        </a:ln>
      </dgm:spPr>
      <dgm:t>
        <a:bodyPr/>
        <a:lstStyle/>
        <a:p>
          <a:pPr algn="r"/>
          <a:r>
            <a:rPr lang="fr-FR" sz="1000" dirty="0">
              <a:solidFill>
                <a:schemeClr val="tx1"/>
              </a:solidFill>
            </a:rPr>
            <a:t>Vous chercheriez des ressources éducatives </a:t>
          </a:r>
          <a:br>
            <a:rPr lang="fr-FR" sz="1000" dirty="0">
              <a:solidFill>
                <a:schemeClr val="tx1"/>
              </a:solidFill>
            </a:rPr>
          </a:br>
          <a:r>
            <a:rPr lang="fr-FR" sz="1000" dirty="0">
              <a:solidFill>
                <a:schemeClr val="tx1"/>
              </a:solidFill>
            </a:rPr>
            <a:t>pour accompagner au mieux votre enfant </a:t>
          </a:r>
        </a:p>
      </dgm:t>
    </dgm:pt>
    <dgm:pt modelId="{0F46CFA0-ACDE-449A-BAF5-25B7F163C521}" type="parTrans" cxnId="{9233DDCC-C416-45F5-AB1A-F267CB6F29DD}">
      <dgm:prSet/>
      <dgm:spPr/>
      <dgm:t>
        <a:bodyPr/>
        <a:lstStyle/>
        <a:p>
          <a:endParaRPr lang="fr-FR"/>
        </a:p>
      </dgm:t>
    </dgm:pt>
    <dgm:pt modelId="{989EC094-BC66-43F7-8EE2-CA7056EED5C7}" type="sibTrans" cxnId="{9233DDCC-C416-45F5-AB1A-F267CB6F29DD}">
      <dgm:prSet/>
      <dgm:spPr/>
      <dgm:t>
        <a:bodyPr/>
        <a:lstStyle/>
        <a:p>
          <a:endParaRPr lang="fr-FR"/>
        </a:p>
      </dgm:t>
    </dgm:pt>
    <dgm:pt modelId="{163A80B8-3678-403E-BFC9-2ECB177D3455}">
      <dgm:prSet custT="1"/>
      <dgm:spPr>
        <a:noFill/>
        <a:ln>
          <a:noFill/>
        </a:ln>
      </dgm:spPr>
      <dgm:t>
        <a:bodyPr/>
        <a:lstStyle/>
        <a:p>
          <a:pPr algn="r"/>
          <a:r>
            <a:rPr lang="fr-FR" sz="1000" i="1" dirty="0">
              <a:solidFill>
                <a:schemeClr val="tx1"/>
              </a:solidFill>
            </a:rPr>
            <a:t>Autre</a:t>
          </a:r>
        </a:p>
      </dgm:t>
    </dgm:pt>
    <dgm:pt modelId="{619ABBB4-2180-495F-A71A-7EADF112C5AB}" type="parTrans" cxnId="{D47D8F1E-DA18-4465-80B3-5729C7986A52}">
      <dgm:prSet/>
      <dgm:spPr/>
      <dgm:t>
        <a:bodyPr/>
        <a:lstStyle/>
        <a:p>
          <a:endParaRPr lang="fr-FR"/>
        </a:p>
      </dgm:t>
    </dgm:pt>
    <dgm:pt modelId="{C5892D10-F677-4916-BCDF-CFBF2E18E5D9}" type="sibTrans" cxnId="{D47D8F1E-DA18-4465-80B3-5729C7986A52}">
      <dgm:prSet/>
      <dgm:spPr/>
      <dgm:t>
        <a:bodyPr/>
        <a:lstStyle/>
        <a:p>
          <a:endParaRPr lang="fr-FR"/>
        </a:p>
      </dgm:t>
    </dgm:pt>
    <dgm:pt modelId="{38D3A20C-A182-4C02-A420-7DA961ACF5F3}">
      <dgm:prSet custT="1"/>
      <dgm:spPr>
        <a:noFill/>
        <a:ln>
          <a:noFill/>
        </a:ln>
      </dgm:spPr>
      <dgm:t>
        <a:bodyPr/>
        <a:lstStyle/>
        <a:p>
          <a:pPr algn="r"/>
          <a:r>
            <a:rPr lang="fr-FR" sz="1000" dirty="0">
              <a:solidFill>
                <a:schemeClr val="tx1"/>
              </a:solidFill>
            </a:rPr>
            <a:t>Vous ne sauriez pas comment réagir, </a:t>
          </a:r>
          <a:br>
            <a:rPr lang="fr-FR" sz="1000" dirty="0">
              <a:solidFill>
                <a:schemeClr val="tx1"/>
              </a:solidFill>
            </a:rPr>
          </a:br>
          <a:r>
            <a:rPr lang="fr-FR" sz="1000" dirty="0">
              <a:solidFill>
                <a:schemeClr val="tx1"/>
              </a:solidFill>
            </a:rPr>
            <a:t>comment en parler avec votre enfant</a:t>
          </a:r>
        </a:p>
      </dgm:t>
    </dgm:pt>
    <dgm:pt modelId="{CE79FB1E-F3FC-4420-A97F-D456CDF71402}" type="parTrans" cxnId="{FC4B5403-81A5-4061-A00A-8F9E3D061BC2}">
      <dgm:prSet/>
      <dgm:spPr/>
      <dgm:t>
        <a:bodyPr/>
        <a:lstStyle/>
        <a:p>
          <a:endParaRPr lang="fr-FR"/>
        </a:p>
      </dgm:t>
    </dgm:pt>
    <dgm:pt modelId="{48A71782-DD54-4BF5-824A-549AE6DA9E41}" type="sibTrans" cxnId="{FC4B5403-81A5-4061-A00A-8F9E3D061BC2}">
      <dgm:prSet/>
      <dgm:spPr/>
      <dgm:t>
        <a:bodyPr/>
        <a:lstStyle/>
        <a:p>
          <a:endParaRPr lang="fr-FR"/>
        </a:p>
      </dgm:t>
    </dgm:pt>
    <dgm:pt modelId="{4A7CE192-7B76-4489-84C7-922C9D82FF57}" type="pres">
      <dgm:prSet presAssocID="{934BCDB1-326E-4306-A14B-4ADA37EA5BE1}" presName="linear" presStyleCnt="0">
        <dgm:presLayoutVars>
          <dgm:animLvl val="lvl"/>
          <dgm:resizeHandles val="exact"/>
        </dgm:presLayoutVars>
      </dgm:prSet>
      <dgm:spPr/>
    </dgm:pt>
    <dgm:pt modelId="{D615E8AC-493E-4E92-8527-B1B9C939D50B}" type="pres">
      <dgm:prSet presAssocID="{1BC4732F-17BF-4CA7-9188-C80D3CF05E8F}" presName="parentText" presStyleLbl="node1" presStyleIdx="0" presStyleCnt="6">
        <dgm:presLayoutVars>
          <dgm:chMax val="0"/>
          <dgm:bulletEnabled val="1"/>
        </dgm:presLayoutVars>
      </dgm:prSet>
      <dgm:spPr/>
    </dgm:pt>
    <dgm:pt modelId="{B67A7E0C-9DA0-4E86-B9C8-5E04CDB982CE}" type="pres">
      <dgm:prSet presAssocID="{FEAF697E-9F6A-4728-9EDA-EC7E62D7730F}" presName="spacer" presStyleCnt="0"/>
      <dgm:spPr/>
    </dgm:pt>
    <dgm:pt modelId="{0540B272-579E-45C5-BE5D-BF9F8D4B69D9}" type="pres">
      <dgm:prSet presAssocID="{A338C9AF-BC94-4EBE-BC9E-DD3671975D70}" presName="parentText" presStyleLbl="node1" presStyleIdx="1" presStyleCnt="6">
        <dgm:presLayoutVars>
          <dgm:chMax val="0"/>
          <dgm:bulletEnabled val="1"/>
        </dgm:presLayoutVars>
      </dgm:prSet>
      <dgm:spPr/>
    </dgm:pt>
    <dgm:pt modelId="{9EF34C4E-192F-4220-8498-0DFA2C36C73E}" type="pres">
      <dgm:prSet presAssocID="{C44E5465-FE45-4509-BB32-6A2621A726C6}" presName="spacer" presStyleCnt="0"/>
      <dgm:spPr/>
    </dgm:pt>
    <dgm:pt modelId="{DA9A417D-1016-4FA8-A554-12B0270FD02B}" type="pres">
      <dgm:prSet presAssocID="{51783831-3362-4FEB-B907-4FE60FF39D0F}" presName="parentText" presStyleLbl="node1" presStyleIdx="2" presStyleCnt="6">
        <dgm:presLayoutVars>
          <dgm:chMax val="0"/>
          <dgm:bulletEnabled val="1"/>
        </dgm:presLayoutVars>
      </dgm:prSet>
      <dgm:spPr/>
    </dgm:pt>
    <dgm:pt modelId="{4F8C92B0-0DA1-4906-814F-A32044C5A1DD}" type="pres">
      <dgm:prSet presAssocID="{D4582B2A-0624-48DF-AA20-6602B554A697}" presName="spacer" presStyleCnt="0"/>
      <dgm:spPr/>
    </dgm:pt>
    <dgm:pt modelId="{17F361D7-E25C-4872-8EDF-344F7895CA86}" type="pres">
      <dgm:prSet presAssocID="{3BFC3CBF-B33C-49CD-B3DA-AD24437A4B44}" presName="parentText" presStyleLbl="node1" presStyleIdx="3" presStyleCnt="6">
        <dgm:presLayoutVars>
          <dgm:chMax val="0"/>
          <dgm:bulletEnabled val="1"/>
        </dgm:presLayoutVars>
      </dgm:prSet>
      <dgm:spPr/>
    </dgm:pt>
    <dgm:pt modelId="{567CE549-519C-46BF-AE95-5728BECC26F3}" type="pres">
      <dgm:prSet presAssocID="{989EC094-BC66-43F7-8EE2-CA7056EED5C7}" presName="spacer" presStyleCnt="0"/>
      <dgm:spPr/>
    </dgm:pt>
    <dgm:pt modelId="{D60BB6AA-17FF-4D43-9FBC-6BBC9733B58D}" type="pres">
      <dgm:prSet presAssocID="{163A80B8-3678-403E-BFC9-2ECB177D3455}" presName="parentText" presStyleLbl="node1" presStyleIdx="4" presStyleCnt="6">
        <dgm:presLayoutVars>
          <dgm:chMax val="0"/>
          <dgm:bulletEnabled val="1"/>
        </dgm:presLayoutVars>
      </dgm:prSet>
      <dgm:spPr/>
    </dgm:pt>
    <dgm:pt modelId="{9B9296F2-3339-48AA-8FE5-20272356A524}" type="pres">
      <dgm:prSet presAssocID="{C5892D10-F677-4916-BCDF-CFBF2E18E5D9}" presName="spacer" presStyleCnt="0"/>
      <dgm:spPr/>
    </dgm:pt>
    <dgm:pt modelId="{184DA728-FC13-42E8-9CF1-1912567E85DF}" type="pres">
      <dgm:prSet presAssocID="{38D3A20C-A182-4C02-A420-7DA961ACF5F3}" presName="parentText" presStyleLbl="node1" presStyleIdx="5" presStyleCnt="6">
        <dgm:presLayoutVars>
          <dgm:chMax val="0"/>
          <dgm:bulletEnabled val="1"/>
        </dgm:presLayoutVars>
      </dgm:prSet>
      <dgm:spPr/>
    </dgm:pt>
  </dgm:ptLst>
  <dgm:cxnLst>
    <dgm:cxn modelId="{78612C02-AF25-4FB4-9AF2-2F2C3426E57F}" type="presOf" srcId="{934BCDB1-326E-4306-A14B-4ADA37EA5BE1}" destId="{4A7CE192-7B76-4489-84C7-922C9D82FF57}" srcOrd="0" destOrd="0" presId="urn:microsoft.com/office/officeart/2005/8/layout/vList2"/>
    <dgm:cxn modelId="{75DB6D02-4376-4FB7-9BE7-062D7C7D7260}" type="presOf" srcId="{A338C9AF-BC94-4EBE-BC9E-DD3671975D70}" destId="{0540B272-579E-45C5-BE5D-BF9F8D4B69D9}" srcOrd="0" destOrd="0" presId="urn:microsoft.com/office/officeart/2005/8/layout/vList2"/>
    <dgm:cxn modelId="{FC4B5403-81A5-4061-A00A-8F9E3D061BC2}" srcId="{934BCDB1-326E-4306-A14B-4ADA37EA5BE1}" destId="{38D3A20C-A182-4C02-A420-7DA961ACF5F3}" srcOrd="5" destOrd="0" parTransId="{CE79FB1E-F3FC-4420-A97F-D456CDF71402}" sibTransId="{48A71782-DD54-4BF5-824A-549AE6DA9E41}"/>
    <dgm:cxn modelId="{7AEE7B1B-48C3-452F-88EA-D7327C5B348D}" type="presOf" srcId="{51783831-3362-4FEB-B907-4FE60FF39D0F}" destId="{DA9A417D-1016-4FA8-A554-12B0270FD02B}" srcOrd="0" destOrd="0" presId="urn:microsoft.com/office/officeart/2005/8/layout/vList2"/>
    <dgm:cxn modelId="{79F7391D-8BB8-42B9-A656-81CCF973ABD1}" type="presOf" srcId="{38D3A20C-A182-4C02-A420-7DA961ACF5F3}" destId="{184DA728-FC13-42E8-9CF1-1912567E85DF}" srcOrd="0" destOrd="0" presId="urn:microsoft.com/office/officeart/2005/8/layout/vList2"/>
    <dgm:cxn modelId="{D47D8F1E-DA18-4465-80B3-5729C7986A52}" srcId="{934BCDB1-326E-4306-A14B-4ADA37EA5BE1}" destId="{163A80B8-3678-403E-BFC9-2ECB177D3455}" srcOrd="4" destOrd="0" parTransId="{619ABBB4-2180-495F-A71A-7EADF112C5AB}" sibTransId="{C5892D10-F677-4916-BCDF-CFBF2E18E5D9}"/>
    <dgm:cxn modelId="{C0E76820-CD19-478C-86BF-4B0C5C5E7290}" type="presOf" srcId="{163A80B8-3678-403E-BFC9-2ECB177D3455}" destId="{D60BB6AA-17FF-4D43-9FBC-6BBC9733B58D}" srcOrd="0" destOrd="0" presId="urn:microsoft.com/office/officeart/2005/8/layout/vList2"/>
    <dgm:cxn modelId="{CAA79534-937E-4C12-9637-E0BA1CF6829F}" srcId="{934BCDB1-326E-4306-A14B-4ADA37EA5BE1}" destId="{51783831-3362-4FEB-B907-4FE60FF39D0F}" srcOrd="2" destOrd="0" parTransId="{05D1CA59-DA07-49E8-901D-244561739CE2}" sibTransId="{D4582B2A-0624-48DF-AA20-6602B554A697}"/>
    <dgm:cxn modelId="{3B4B8F68-E26C-430F-AA8C-6F1299D7E355}" type="presOf" srcId="{1BC4732F-17BF-4CA7-9188-C80D3CF05E8F}" destId="{D615E8AC-493E-4E92-8527-B1B9C939D50B}" srcOrd="0" destOrd="0" presId="urn:microsoft.com/office/officeart/2005/8/layout/vList2"/>
    <dgm:cxn modelId="{7B664F84-2AC9-4681-94D5-0F7C27E734C4}" type="presOf" srcId="{3BFC3CBF-B33C-49CD-B3DA-AD24437A4B44}" destId="{17F361D7-E25C-4872-8EDF-344F7895CA86}" srcOrd="0" destOrd="0" presId="urn:microsoft.com/office/officeart/2005/8/layout/vList2"/>
    <dgm:cxn modelId="{D3B5418D-A531-40C6-8B52-352C404EFD4B}" srcId="{934BCDB1-326E-4306-A14B-4ADA37EA5BE1}" destId="{A338C9AF-BC94-4EBE-BC9E-DD3671975D70}" srcOrd="1" destOrd="0" parTransId="{D871E09F-B622-44D6-88BF-FB54C8FAAFB1}" sibTransId="{C44E5465-FE45-4509-BB32-6A2621A726C6}"/>
    <dgm:cxn modelId="{AFA7D2BA-D733-4EC3-8FB7-FDFB0077961C}" srcId="{934BCDB1-326E-4306-A14B-4ADA37EA5BE1}" destId="{1BC4732F-17BF-4CA7-9188-C80D3CF05E8F}" srcOrd="0" destOrd="0" parTransId="{ADA584F9-B2F0-4CBC-A061-0D8181753C6C}" sibTransId="{FEAF697E-9F6A-4728-9EDA-EC7E62D7730F}"/>
    <dgm:cxn modelId="{9233DDCC-C416-45F5-AB1A-F267CB6F29DD}" srcId="{934BCDB1-326E-4306-A14B-4ADA37EA5BE1}" destId="{3BFC3CBF-B33C-49CD-B3DA-AD24437A4B44}" srcOrd="3" destOrd="0" parTransId="{0F46CFA0-ACDE-449A-BAF5-25B7F163C521}" sibTransId="{989EC094-BC66-43F7-8EE2-CA7056EED5C7}"/>
    <dgm:cxn modelId="{FB18F6FC-1A00-4C26-B7E0-C84EEF482CCB}" type="presParOf" srcId="{4A7CE192-7B76-4489-84C7-922C9D82FF57}" destId="{D615E8AC-493E-4E92-8527-B1B9C939D50B}" srcOrd="0" destOrd="0" presId="urn:microsoft.com/office/officeart/2005/8/layout/vList2"/>
    <dgm:cxn modelId="{099634AE-9E13-4099-8F1A-8F6537611F35}" type="presParOf" srcId="{4A7CE192-7B76-4489-84C7-922C9D82FF57}" destId="{B67A7E0C-9DA0-4E86-B9C8-5E04CDB982CE}" srcOrd="1" destOrd="0" presId="urn:microsoft.com/office/officeart/2005/8/layout/vList2"/>
    <dgm:cxn modelId="{F8DF0146-9027-4847-B1CD-807F9F53ECB6}" type="presParOf" srcId="{4A7CE192-7B76-4489-84C7-922C9D82FF57}" destId="{0540B272-579E-45C5-BE5D-BF9F8D4B69D9}" srcOrd="2" destOrd="0" presId="urn:microsoft.com/office/officeart/2005/8/layout/vList2"/>
    <dgm:cxn modelId="{D1F878D4-C004-46AF-88CC-12A90EA3EC9D}" type="presParOf" srcId="{4A7CE192-7B76-4489-84C7-922C9D82FF57}" destId="{9EF34C4E-192F-4220-8498-0DFA2C36C73E}" srcOrd="3" destOrd="0" presId="urn:microsoft.com/office/officeart/2005/8/layout/vList2"/>
    <dgm:cxn modelId="{08BCB711-A501-4524-9D6A-176AED3C1F0D}" type="presParOf" srcId="{4A7CE192-7B76-4489-84C7-922C9D82FF57}" destId="{DA9A417D-1016-4FA8-A554-12B0270FD02B}" srcOrd="4" destOrd="0" presId="urn:microsoft.com/office/officeart/2005/8/layout/vList2"/>
    <dgm:cxn modelId="{AE6297E3-0FB2-452F-8627-D1BFDC09B361}" type="presParOf" srcId="{4A7CE192-7B76-4489-84C7-922C9D82FF57}" destId="{4F8C92B0-0DA1-4906-814F-A32044C5A1DD}" srcOrd="5" destOrd="0" presId="urn:microsoft.com/office/officeart/2005/8/layout/vList2"/>
    <dgm:cxn modelId="{502DF6C3-5EB3-4FB1-95CD-E3B0EC749255}" type="presParOf" srcId="{4A7CE192-7B76-4489-84C7-922C9D82FF57}" destId="{17F361D7-E25C-4872-8EDF-344F7895CA86}" srcOrd="6" destOrd="0" presId="urn:microsoft.com/office/officeart/2005/8/layout/vList2"/>
    <dgm:cxn modelId="{862DC38E-C17F-4C7D-B698-FE71C4CFFFCA}" type="presParOf" srcId="{4A7CE192-7B76-4489-84C7-922C9D82FF57}" destId="{567CE549-519C-46BF-AE95-5728BECC26F3}" srcOrd="7" destOrd="0" presId="urn:microsoft.com/office/officeart/2005/8/layout/vList2"/>
    <dgm:cxn modelId="{952873B7-2093-430E-A74B-BB1B5A91BBFD}" type="presParOf" srcId="{4A7CE192-7B76-4489-84C7-922C9D82FF57}" destId="{D60BB6AA-17FF-4D43-9FBC-6BBC9733B58D}" srcOrd="8" destOrd="0" presId="urn:microsoft.com/office/officeart/2005/8/layout/vList2"/>
    <dgm:cxn modelId="{01174249-A27D-4A66-A663-992E902875F9}" type="presParOf" srcId="{4A7CE192-7B76-4489-84C7-922C9D82FF57}" destId="{9B9296F2-3339-48AA-8FE5-20272356A524}" srcOrd="9" destOrd="0" presId="urn:microsoft.com/office/officeart/2005/8/layout/vList2"/>
    <dgm:cxn modelId="{811A38AA-988E-47ED-AADC-A630B2A8EEA6}" type="presParOf" srcId="{4A7CE192-7B76-4489-84C7-922C9D82FF57}" destId="{184DA728-FC13-42E8-9CF1-1912567E85DF}" srcOrd="10" destOrd="0" presId="urn:microsoft.com/office/officeart/2005/8/layout/vList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A241-D6DC-4573-8A29-37766342F9F2}">
      <dsp:nvSpPr>
        <dsp:cNvPr id="0" name=""/>
        <dsp:cNvSpPr/>
      </dsp:nvSpPr>
      <dsp:spPr>
        <a:xfrm>
          <a:off x="0" y="32769"/>
          <a:ext cx="1960668" cy="600167"/>
        </a:xfrm>
        <a:prstGeom prst="roundRect">
          <a:avLst/>
        </a:prstGeom>
        <a:solidFill>
          <a:srgbClr val="F1F5FD"/>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latin typeface="Century Gothic" panose="020F0302020204030204"/>
              <a:ea typeface="+mn-ea"/>
              <a:cs typeface="+mn-cs"/>
            </a:rPr>
            <a:t>Son propre </a:t>
          </a:r>
          <a:r>
            <a:rPr lang="fr-FR" sz="1000" b="1" kern="1200" dirty="0">
              <a:solidFill>
                <a:schemeClr val="tx1"/>
              </a:solidFill>
              <a:latin typeface="Century Gothic" panose="020F0302020204030204"/>
              <a:ea typeface="+mn-ea"/>
              <a:cs typeface="+mn-cs"/>
            </a:rPr>
            <a:t>smartphone</a:t>
          </a:r>
          <a:endParaRPr lang="fr-FR" sz="1000" b="1" kern="1200" dirty="0">
            <a:solidFill>
              <a:schemeClr val="tx1"/>
            </a:solidFill>
          </a:endParaRPr>
        </a:p>
      </dsp:txBody>
      <dsp:txXfrm>
        <a:off x="29298" y="62067"/>
        <a:ext cx="1902072" cy="541571"/>
      </dsp:txXfrm>
    </dsp:sp>
    <dsp:sp modelId="{84ABDDA1-7D67-45AB-9DE7-A2AD4B24CA7F}">
      <dsp:nvSpPr>
        <dsp:cNvPr id="0" name=""/>
        <dsp:cNvSpPr/>
      </dsp:nvSpPr>
      <dsp:spPr>
        <a:xfrm>
          <a:off x="0" y="762537"/>
          <a:ext cx="1960668" cy="600167"/>
        </a:xfrm>
        <a:prstGeom prst="roundRect">
          <a:avLst/>
        </a:prstGeom>
        <a:solidFill>
          <a:srgbClr val="FFFFFF">
            <a:lumMod val="95000"/>
          </a:srgbClr>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1" kern="1200" dirty="0">
              <a:solidFill>
                <a:schemeClr val="tx1"/>
              </a:solidFill>
              <a:latin typeface="Century Gothic" panose="020F0302020204030204"/>
              <a:ea typeface="+mn-ea"/>
              <a:cs typeface="+mn-cs"/>
            </a:rPr>
            <a:t>Console de jeux </a:t>
          </a:r>
          <a:r>
            <a:rPr lang="fr-FR" sz="1000" kern="1200" dirty="0">
              <a:solidFill>
                <a:schemeClr val="tx1"/>
              </a:solidFill>
              <a:latin typeface="Century Gothic" panose="020F0302020204030204"/>
              <a:ea typeface="+mn-ea"/>
              <a:cs typeface="+mn-cs"/>
            </a:rPr>
            <a:t>connectée à internet</a:t>
          </a:r>
          <a:endParaRPr lang="fr-FR" sz="1000" b="1" kern="1200" dirty="0">
            <a:solidFill>
              <a:schemeClr val="tx1"/>
            </a:solidFill>
            <a:latin typeface="Century Gothic" panose="020F0302020204030204"/>
            <a:ea typeface="+mn-ea"/>
            <a:cs typeface="+mn-cs"/>
          </a:endParaRPr>
        </a:p>
      </dsp:txBody>
      <dsp:txXfrm>
        <a:off x="29298" y="791835"/>
        <a:ext cx="1902072" cy="541571"/>
      </dsp:txXfrm>
    </dsp:sp>
    <dsp:sp modelId="{2CDF6931-52DB-4FA0-92F1-9694C5BEB555}">
      <dsp:nvSpPr>
        <dsp:cNvPr id="0" name=""/>
        <dsp:cNvSpPr/>
      </dsp:nvSpPr>
      <dsp:spPr>
        <a:xfrm>
          <a:off x="0" y="1492305"/>
          <a:ext cx="1960668" cy="600167"/>
        </a:xfrm>
        <a:prstGeom prst="roundRect">
          <a:avLst/>
        </a:prstGeom>
        <a:solidFill>
          <a:srgbClr val="FFFFFF">
            <a:lumMod val="95000"/>
          </a:srgbClr>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1" kern="1200" dirty="0">
              <a:solidFill>
                <a:schemeClr val="tx1"/>
              </a:solidFill>
              <a:latin typeface="+mj-lt"/>
            </a:rPr>
            <a:t>Télévision</a:t>
          </a:r>
          <a:r>
            <a:rPr lang="fr-FR" sz="1000" b="0" kern="1200" dirty="0">
              <a:solidFill>
                <a:schemeClr val="tx1"/>
              </a:solidFill>
              <a:latin typeface="+mj-lt"/>
            </a:rPr>
            <a:t> </a:t>
          </a:r>
          <a:r>
            <a:rPr lang="fr-FR" sz="1000" b="0" kern="1200" dirty="0">
              <a:solidFill>
                <a:schemeClr val="tx1"/>
              </a:solidFill>
              <a:latin typeface="+mj-lt"/>
              <a:ea typeface="+mn-ea"/>
              <a:cs typeface="+mn-cs"/>
            </a:rPr>
            <a:t>connectée</a:t>
          </a:r>
          <a:r>
            <a:rPr lang="fr-FR" sz="1000" b="0" kern="1200" dirty="0">
              <a:solidFill>
                <a:schemeClr val="tx1"/>
              </a:solidFill>
              <a:latin typeface="+mj-lt"/>
            </a:rPr>
            <a:t> </a:t>
          </a:r>
          <a:br>
            <a:rPr lang="fr-FR" sz="1000" b="0" kern="1200" dirty="0">
              <a:solidFill>
                <a:schemeClr val="tx1"/>
              </a:solidFill>
              <a:latin typeface="+mj-lt"/>
            </a:rPr>
          </a:br>
          <a:r>
            <a:rPr lang="fr-FR" sz="1000" b="0" kern="1200" dirty="0">
              <a:solidFill>
                <a:schemeClr val="tx1"/>
              </a:solidFill>
              <a:latin typeface="+mj-lt"/>
            </a:rPr>
            <a:t>à internet</a:t>
          </a:r>
          <a:endParaRPr lang="fr-FR" sz="1000" kern="1200" dirty="0">
            <a:solidFill>
              <a:schemeClr val="tx1"/>
            </a:solidFill>
          </a:endParaRPr>
        </a:p>
      </dsp:txBody>
      <dsp:txXfrm>
        <a:off x="29298" y="1521603"/>
        <a:ext cx="1902072" cy="541571"/>
      </dsp:txXfrm>
    </dsp:sp>
    <dsp:sp modelId="{FB9DB544-573E-48D2-B4F2-5D003FC3DBA9}">
      <dsp:nvSpPr>
        <dsp:cNvPr id="0" name=""/>
        <dsp:cNvSpPr/>
      </dsp:nvSpPr>
      <dsp:spPr>
        <a:xfrm>
          <a:off x="0" y="2222072"/>
          <a:ext cx="1960668" cy="600167"/>
        </a:xfrm>
        <a:prstGeom prst="roundRect">
          <a:avLst/>
        </a:prstGeom>
        <a:solidFill>
          <a:srgbClr val="FFFFFF">
            <a:lumMod val="95000"/>
          </a:srgbClr>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kern="1200" dirty="0">
              <a:solidFill>
                <a:schemeClr val="tx1"/>
              </a:solidFill>
            </a:rPr>
            <a:t>L’</a:t>
          </a:r>
          <a:r>
            <a:rPr lang="fr-FR" sz="1000" b="1" kern="1200" dirty="0">
              <a:solidFill>
                <a:schemeClr val="tx1"/>
              </a:solidFill>
            </a:rPr>
            <a:t>ordinateur </a:t>
          </a:r>
          <a:r>
            <a:rPr lang="fr-FR" sz="1000" kern="1200" dirty="0">
              <a:solidFill>
                <a:schemeClr val="tx1"/>
              </a:solidFill>
            </a:rPr>
            <a:t>d’un </a:t>
          </a:r>
          <a:r>
            <a:rPr lang="fr-FR" sz="1000" kern="1200" dirty="0">
              <a:solidFill>
                <a:schemeClr val="tx1"/>
              </a:solidFill>
              <a:latin typeface="Century Gothic" panose="020F0302020204030204"/>
              <a:ea typeface="+mn-ea"/>
              <a:cs typeface="+mn-cs"/>
            </a:rPr>
            <a:t>autre</a:t>
          </a:r>
          <a:r>
            <a:rPr lang="fr-FR" sz="1000" kern="1200" dirty="0">
              <a:solidFill>
                <a:schemeClr val="tx1"/>
              </a:solidFill>
            </a:rPr>
            <a:t> membre de la famille</a:t>
          </a:r>
          <a:endParaRPr lang="fr-FR" sz="1000" kern="1200" dirty="0">
            <a:solidFill>
              <a:schemeClr val="tx1"/>
            </a:solidFill>
            <a:latin typeface="Century Gothic" panose="020F0302020204030204"/>
            <a:ea typeface="+mn-ea"/>
            <a:cs typeface="+mn-cs"/>
          </a:endParaRPr>
        </a:p>
      </dsp:txBody>
      <dsp:txXfrm>
        <a:off x="29298" y="2251370"/>
        <a:ext cx="1902072" cy="541571"/>
      </dsp:txXfrm>
    </dsp:sp>
    <dsp:sp modelId="{AC39B161-1E85-4063-8128-689FAFFB183D}">
      <dsp:nvSpPr>
        <dsp:cNvPr id="0" name=""/>
        <dsp:cNvSpPr/>
      </dsp:nvSpPr>
      <dsp:spPr>
        <a:xfrm>
          <a:off x="0" y="2951840"/>
          <a:ext cx="1960668" cy="600167"/>
        </a:xfrm>
        <a:prstGeom prst="roundRect">
          <a:avLst/>
        </a:prstGeom>
        <a:solidFill>
          <a:srgbClr val="FFFFFF">
            <a:lumMod val="95000"/>
          </a:srgbClr>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1" kern="1200" dirty="0">
              <a:solidFill>
                <a:schemeClr val="tx1"/>
              </a:solidFill>
            </a:rPr>
            <a:t>Tablette</a:t>
          </a:r>
          <a:r>
            <a:rPr lang="fr-FR" sz="1000" kern="1200" dirty="0">
              <a:solidFill>
                <a:schemeClr val="tx1"/>
              </a:solidFill>
            </a:rPr>
            <a:t> tactile</a:t>
          </a:r>
          <a:endParaRPr lang="fr-FR" sz="1000" kern="1200" dirty="0">
            <a:solidFill>
              <a:schemeClr val="tx1"/>
            </a:solidFill>
            <a:latin typeface="Century Gothic" panose="020F0302020204030204"/>
            <a:ea typeface="+mn-ea"/>
            <a:cs typeface="+mn-cs"/>
          </a:endParaRPr>
        </a:p>
      </dsp:txBody>
      <dsp:txXfrm>
        <a:off x="29298" y="2981138"/>
        <a:ext cx="1902072" cy="5415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A241-D6DC-4573-8A29-37766342F9F2}">
      <dsp:nvSpPr>
        <dsp:cNvPr id="0" name=""/>
        <dsp:cNvSpPr/>
      </dsp:nvSpPr>
      <dsp:spPr>
        <a:xfrm>
          <a:off x="99459" y="0"/>
          <a:ext cx="2866466" cy="467429"/>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30480" rIns="72000" bIns="30480" numCol="1" spcCol="1270" anchor="ctr" anchorCtr="0">
          <a:noAutofit/>
        </a:bodyPr>
        <a:lstStyle/>
        <a:p>
          <a:pPr marL="0" lvl="0" indent="0" algn="r" defTabSz="355600">
            <a:lnSpc>
              <a:spcPct val="90000"/>
            </a:lnSpc>
            <a:spcBef>
              <a:spcPct val="0"/>
            </a:spcBef>
            <a:spcAft>
              <a:spcPct val="35000"/>
            </a:spcAft>
            <a:buNone/>
          </a:pPr>
          <a:r>
            <a:rPr lang="fr-FR" sz="800" b="1" kern="1200" dirty="0">
              <a:solidFill>
                <a:schemeClr val="tx1"/>
              </a:solidFill>
            </a:rPr>
            <a:t>L’éducation et la sensibilisation des enfants, </a:t>
          </a:r>
          <a:br>
            <a:rPr lang="fr-FR" sz="800" b="1" kern="1200" dirty="0">
              <a:solidFill>
                <a:schemeClr val="tx1"/>
              </a:solidFill>
            </a:rPr>
          </a:br>
          <a:r>
            <a:rPr lang="fr-FR" sz="800" b="1" kern="1200" dirty="0">
              <a:solidFill>
                <a:schemeClr val="tx1"/>
              </a:solidFill>
            </a:rPr>
            <a:t>des parents &amp; des personnels éducatifs</a:t>
          </a:r>
        </a:p>
      </dsp:txBody>
      <dsp:txXfrm>
        <a:off x="122277" y="22818"/>
        <a:ext cx="2820830" cy="421793"/>
      </dsp:txXfrm>
    </dsp:sp>
    <dsp:sp modelId="{C72A3F06-0A74-4F7A-AFCD-737B3175E919}">
      <dsp:nvSpPr>
        <dsp:cNvPr id="0" name=""/>
        <dsp:cNvSpPr/>
      </dsp:nvSpPr>
      <dsp:spPr>
        <a:xfrm>
          <a:off x="0" y="480379"/>
          <a:ext cx="2965926" cy="48103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1" kern="1200" dirty="0">
              <a:solidFill>
                <a:schemeClr val="tx1"/>
              </a:solidFill>
            </a:rPr>
            <a:t>L’installation de logiciels de contrôle parental </a:t>
          </a:r>
        </a:p>
      </dsp:txBody>
      <dsp:txXfrm>
        <a:off x="23482" y="503861"/>
        <a:ext cx="2918962" cy="434069"/>
      </dsp:txXfrm>
    </dsp:sp>
    <dsp:sp modelId="{62538C11-B109-4470-A30C-41B18EE85D7F}">
      <dsp:nvSpPr>
        <dsp:cNvPr id="0" name=""/>
        <dsp:cNvSpPr/>
      </dsp:nvSpPr>
      <dsp:spPr>
        <a:xfrm>
          <a:off x="0" y="973632"/>
          <a:ext cx="2965926" cy="48103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La mise en place de systèmes permettant aux </a:t>
          </a:r>
          <a:br>
            <a:rPr lang="fr-FR" sz="800" kern="1200" dirty="0">
              <a:solidFill>
                <a:schemeClr val="tx1"/>
              </a:solidFill>
            </a:rPr>
          </a:br>
          <a:r>
            <a:rPr lang="fr-FR" sz="800" kern="1200" dirty="0">
              <a:solidFill>
                <a:schemeClr val="tx1"/>
              </a:solidFill>
            </a:rPr>
            <a:t>utilisateurs de signaler les contenus inappropriés</a:t>
          </a:r>
        </a:p>
      </dsp:txBody>
      <dsp:txXfrm>
        <a:off x="23482" y="997114"/>
        <a:ext cx="2918962" cy="434069"/>
      </dsp:txXfrm>
    </dsp:sp>
    <dsp:sp modelId="{C263D554-6B59-4467-92C5-E45CD92B9BFF}">
      <dsp:nvSpPr>
        <dsp:cNvPr id="0" name=""/>
        <dsp:cNvSpPr/>
      </dsp:nvSpPr>
      <dsp:spPr>
        <a:xfrm>
          <a:off x="0" y="1466886"/>
          <a:ext cx="2965926" cy="48103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La mise en place de certification aux sites </a:t>
          </a:r>
          <a:br>
            <a:rPr lang="fr-FR" sz="800" kern="1200" dirty="0">
              <a:solidFill>
                <a:schemeClr val="tx1"/>
              </a:solidFill>
            </a:rPr>
          </a:br>
          <a:r>
            <a:rPr lang="fr-FR" sz="800" kern="1200" dirty="0">
              <a:solidFill>
                <a:schemeClr val="tx1"/>
              </a:solidFill>
            </a:rPr>
            <a:t>web qui respectent des normes de sécurité </a:t>
          </a:r>
          <a:br>
            <a:rPr lang="fr-FR" sz="800" kern="1200" dirty="0">
              <a:solidFill>
                <a:schemeClr val="tx1"/>
              </a:solidFill>
            </a:rPr>
          </a:br>
          <a:r>
            <a:rPr lang="fr-FR" sz="800" kern="1200" dirty="0">
              <a:solidFill>
                <a:schemeClr val="tx1"/>
              </a:solidFill>
            </a:rPr>
            <a:t>et de contenus adaptés aux enfants</a:t>
          </a:r>
        </a:p>
      </dsp:txBody>
      <dsp:txXfrm>
        <a:off x="23482" y="1490368"/>
        <a:ext cx="2918962" cy="434069"/>
      </dsp:txXfrm>
    </dsp:sp>
    <dsp:sp modelId="{5C722136-475E-42E0-831A-ADBD63F54C0E}">
      <dsp:nvSpPr>
        <dsp:cNvPr id="0" name=""/>
        <dsp:cNvSpPr/>
      </dsp:nvSpPr>
      <dsp:spPr>
        <a:xfrm>
          <a:off x="0" y="1960139"/>
          <a:ext cx="2965926" cy="48103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L’utilisation d’un moteur de recherche adapté </a:t>
          </a:r>
        </a:p>
      </dsp:txBody>
      <dsp:txXfrm>
        <a:off x="23482" y="1983621"/>
        <a:ext cx="2918962" cy="434069"/>
      </dsp:txXfrm>
    </dsp:sp>
    <dsp:sp modelId="{2158B1E3-3B58-4355-A7FF-DE0FAC624DD2}">
      <dsp:nvSpPr>
        <dsp:cNvPr id="0" name=""/>
        <dsp:cNvSpPr/>
      </dsp:nvSpPr>
      <dsp:spPr>
        <a:xfrm>
          <a:off x="0" y="2453392"/>
          <a:ext cx="2965926" cy="48103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L’installation d’un bloqueur de publicité</a:t>
          </a:r>
        </a:p>
      </dsp:txBody>
      <dsp:txXfrm>
        <a:off x="23482" y="2476874"/>
        <a:ext cx="2918962" cy="434069"/>
      </dsp:txXfrm>
    </dsp:sp>
    <dsp:sp modelId="{590D65CA-DFB2-4134-9539-321A887E0623}">
      <dsp:nvSpPr>
        <dsp:cNvPr id="0" name=""/>
        <dsp:cNvSpPr/>
      </dsp:nvSpPr>
      <dsp:spPr>
        <a:xfrm>
          <a:off x="0" y="2946646"/>
          <a:ext cx="2965926" cy="48103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L’utilisation d’outils utilisant </a:t>
          </a:r>
          <a:br>
            <a:rPr lang="fr-FR" sz="800" kern="1200" dirty="0">
              <a:solidFill>
                <a:schemeClr val="tx1"/>
              </a:solidFill>
            </a:rPr>
          </a:br>
          <a:r>
            <a:rPr lang="fr-FR" sz="800" kern="1200" dirty="0">
              <a:solidFill>
                <a:schemeClr val="tx1"/>
              </a:solidFill>
            </a:rPr>
            <a:t>l’intelligence artificielle pour identifier et </a:t>
          </a:r>
          <a:br>
            <a:rPr lang="fr-FR" sz="800" kern="1200" dirty="0">
              <a:solidFill>
                <a:schemeClr val="tx1"/>
              </a:solidFill>
            </a:rPr>
          </a:br>
          <a:r>
            <a:rPr lang="fr-FR" sz="800" kern="1200" dirty="0">
              <a:solidFill>
                <a:schemeClr val="tx1"/>
              </a:solidFill>
            </a:rPr>
            <a:t>bloquer les contenus inappropriés </a:t>
          </a:r>
          <a:br>
            <a:rPr lang="fr-FR" sz="800" kern="1200" dirty="0">
              <a:solidFill>
                <a:schemeClr val="tx1"/>
              </a:solidFill>
            </a:rPr>
          </a:br>
          <a:r>
            <a:rPr lang="fr-FR" sz="800" kern="1200" dirty="0">
              <a:solidFill>
                <a:schemeClr val="tx1"/>
              </a:solidFill>
            </a:rPr>
            <a:t>avant qu’ils n’atteignent les utilisateurs </a:t>
          </a:r>
        </a:p>
      </dsp:txBody>
      <dsp:txXfrm>
        <a:off x="23482" y="2970128"/>
        <a:ext cx="2918962" cy="43406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A241-D6DC-4573-8A29-37766342F9F2}">
      <dsp:nvSpPr>
        <dsp:cNvPr id="0" name=""/>
        <dsp:cNvSpPr/>
      </dsp:nvSpPr>
      <dsp:spPr>
        <a:xfrm>
          <a:off x="50153" y="0"/>
          <a:ext cx="2915772" cy="488872"/>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34290" rIns="72000" bIns="34290" numCol="1" spcCol="1270" anchor="ctr" anchorCtr="0">
          <a:noAutofit/>
        </a:bodyPr>
        <a:lstStyle/>
        <a:p>
          <a:pPr marL="0" lvl="0" indent="0" algn="r" defTabSz="400050">
            <a:lnSpc>
              <a:spcPct val="90000"/>
            </a:lnSpc>
            <a:spcBef>
              <a:spcPct val="0"/>
            </a:spcBef>
            <a:spcAft>
              <a:spcPct val="35000"/>
            </a:spcAft>
            <a:buNone/>
          </a:pPr>
          <a:r>
            <a:rPr lang="fr-FR" sz="900" b="1" kern="1200" dirty="0">
              <a:solidFill>
                <a:schemeClr val="tx1"/>
              </a:solidFill>
            </a:rPr>
            <a:t>Les logiciels de contrôle parental </a:t>
          </a:r>
        </a:p>
      </dsp:txBody>
      <dsp:txXfrm>
        <a:off x="74018" y="23865"/>
        <a:ext cx="2868042" cy="441142"/>
      </dsp:txXfrm>
    </dsp:sp>
    <dsp:sp modelId="{2577C82B-FD35-42B9-9CBA-93808AC2DC27}">
      <dsp:nvSpPr>
        <dsp:cNvPr id="0" name=""/>
        <dsp:cNvSpPr/>
      </dsp:nvSpPr>
      <dsp:spPr>
        <a:xfrm>
          <a:off x="0" y="552282"/>
          <a:ext cx="2965926" cy="50310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kern="1200" dirty="0">
              <a:solidFill>
                <a:schemeClr val="tx1"/>
              </a:solidFill>
            </a:rPr>
            <a:t>Les bloqueurs de publicité</a:t>
          </a:r>
        </a:p>
      </dsp:txBody>
      <dsp:txXfrm>
        <a:off x="24559" y="576841"/>
        <a:ext cx="2916808" cy="453982"/>
      </dsp:txXfrm>
    </dsp:sp>
    <dsp:sp modelId="{A52C9874-A81C-4474-9B10-80380295A43E}">
      <dsp:nvSpPr>
        <dsp:cNvPr id="0" name=""/>
        <dsp:cNvSpPr/>
      </dsp:nvSpPr>
      <dsp:spPr>
        <a:xfrm>
          <a:off x="0" y="1112982"/>
          <a:ext cx="2965926" cy="50310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kern="1200" dirty="0">
              <a:solidFill>
                <a:schemeClr val="tx1"/>
              </a:solidFill>
            </a:rPr>
            <a:t>Les systèmes permettant aux utilisateurs </a:t>
          </a:r>
          <a:br>
            <a:rPr lang="fr-FR" sz="900" kern="1200" dirty="0">
              <a:solidFill>
                <a:schemeClr val="tx1"/>
              </a:solidFill>
            </a:rPr>
          </a:br>
          <a:r>
            <a:rPr lang="fr-FR" sz="900" kern="1200" dirty="0">
              <a:solidFill>
                <a:schemeClr val="tx1"/>
              </a:solidFill>
            </a:rPr>
            <a:t>de signaler les contenus inappropriés </a:t>
          </a:r>
        </a:p>
      </dsp:txBody>
      <dsp:txXfrm>
        <a:off x="24559" y="1137541"/>
        <a:ext cx="2916808" cy="453982"/>
      </dsp:txXfrm>
    </dsp:sp>
    <dsp:sp modelId="{8C091660-5009-4D94-A0FA-6A5B048D43A5}">
      <dsp:nvSpPr>
        <dsp:cNvPr id="0" name=""/>
        <dsp:cNvSpPr/>
      </dsp:nvSpPr>
      <dsp:spPr>
        <a:xfrm>
          <a:off x="0" y="1673682"/>
          <a:ext cx="2965926" cy="50310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kern="1200" dirty="0">
              <a:solidFill>
                <a:schemeClr val="tx1"/>
              </a:solidFill>
            </a:rPr>
            <a:t>Les moteurs de recherche </a:t>
          </a:r>
          <a:br>
            <a:rPr lang="fr-FR" sz="900" kern="1200" dirty="0">
              <a:solidFill>
                <a:schemeClr val="tx1"/>
              </a:solidFill>
            </a:rPr>
          </a:br>
          <a:r>
            <a:rPr lang="fr-FR" sz="900" kern="1200" dirty="0">
              <a:solidFill>
                <a:schemeClr val="tx1"/>
              </a:solidFill>
            </a:rPr>
            <a:t>adaptés aux enfants et adolescents </a:t>
          </a:r>
        </a:p>
      </dsp:txBody>
      <dsp:txXfrm>
        <a:off x="24559" y="1698241"/>
        <a:ext cx="2916808" cy="453982"/>
      </dsp:txXfrm>
    </dsp:sp>
    <dsp:sp modelId="{D527AAF9-D308-4CA3-A974-2D872AF694C7}">
      <dsp:nvSpPr>
        <dsp:cNvPr id="0" name=""/>
        <dsp:cNvSpPr/>
      </dsp:nvSpPr>
      <dsp:spPr>
        <a:xfrm>
          <a:off x="0" y="2234382"/>
          <a:ext cx="2965926" cy="50310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kern="1200" dirty="0">
              <a:solidFill>
                <a:schemeClr val="tx1"/>
              </a:solidFill>
            </a:rPr>
            <a:t>La mise en place de certification aux sites </a:t>
          </a:r>
          <a:br>
            <a:rPr lang="fr-FR" sz="900" kern="1200" dirty="0">
              <a:solidFill>
                <a:schemeClr val="tx1"/>
              </a:solidFill>
            </a:rPr>
          </a:br>
          <a:r>
            <a:rPr lang="fr-FR" sz="900" kern="1200" dirty="0">
              <a:solidFill>
                <a:schemeClr val="tx1"/>
              </a:solidFill>
            </a:rPr>
            <a:t>web qui respectent des normes de </a:t>
          </a:r>
          <a:br>
            <a:rPr lang="fr-FR" sz="900" kern="1200" dirty="0">
              <a:solidFill>
                <a:schemeClr val="tx1"/>
              </a:solidFill>
            </a:rPr>
          </a:br>
          <a:r>
            <a:rPr lang="fr-FR" sz="900" kern="1200" dirty="0">
              <a:solidFill>
                <a:schemeClr val="tx1"/>
              </a:solidFill>
            </a:rPr>
            <a:t>sécurité et de contenu adaptées aux enfants</a:t>
          </a:r>
        </a:p>
      </dsp:txBody>
      <dsp:txXfrm>
        <a:off x="24559" y="2258941"/>
        <a:ext cx="2916808" cy="453982"/>
      </dsp:txXfrm>
    </dsp:sp>
    <dsp:sp modelId="{34908B18-7537-4E40-BDF2-0F0E423F7C4F}">
      <dsp:nvSpPr>
        <dsp:cNvPr id="0" name=""/>
        <dsp:cNvSpPr/>
      </dsp:nvSpPr>
      <dsp:spPr>
        <a:xfrm>
          <a:off x="0" y="2795082"/>
          <a:ext cx="2965926" cy="50310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kern="1200" dirty="0">
              <a:solidFill>
                <a:schemeClr val="tx1"/>
              </a:solidFill>
            </a:rPr>
            <a:t>Les outils d’intelligence artificielle pour identifier </a:t>
          </a:r>
          <a:br>
            <a:rPr lang="fr-FR" sz="900" kern="1200" dirty="0">
              <a:solidFill>
                <a:schemeClr val="tx1"/>
              </a:solidFill>
            </a:rPr>
          </a:br>
          <a:r>
            <a:rPr lang="fr-FR" sz="900" kern="1200" dirty="0">
              <a:solidFill>
                <a:schemeClr val="tx1"/>
              </a:solidFill>
            </a:rPr>
            <a:t>et bloquer les contenus inappropriés </a:t>
          </a:r>
          <a:br>
            <a:rPr lang="fr-FR" sz="900" kern="1200" dirty="0">
              <a:solidFill>
                <a:schemeClr val="tx1"/>
              </a:solidFill>
            </a:rPr>
          </a:br>
          <a:r>
            <a:rPr lang="fr-FR" sz="900" kern="1200" dirty="0">
              <a:solidFill>
                <a:schemeClr val="tx1"/>
              </a:solidFill>
            </a:rPr>
            <a:t>avant qu’ils n’atteignent les utilisateurs </a:t>
          </a:r>
        </a:p>
      </dsp:txBody>
      <dsp:txXfrm>
        <a:off x="24559" y="2819641"/>
        <a:ext cx="2916808" cy="4539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A241-D6DC-4573-8A29-37766342F9F2}">
      <dsp:nvSpPr>
        <dsp:cNvPr id="0" name=""/>
        <dsp:cNvSpPr/>
      </dsp:nvSpPr>
      <dsp:spPr>
        <a:xfrm>
          <a:off x="0" y="0"/>
          <a:ext cx="1851005" cy="326574"/>
        </a:xfrm>
        <a:prstGeom prst="roundRect">
          <a:avLst/>
        </a:prstGeom>
        <a:solidFill>
          <a:srgbClr val="FFF4F3"/>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1" kern="1200" dirty="0">
              <a:solidFill>
                <a:schemeClr val="tx1"/>
              </a:solidFill>
            </a:rPr>
            <a:t>Triste</a:t>
          </a:r>
        </a:p>
      </dsp:txBody>
      <dsp:txXfrm>
        <a:off x="15942" y="15942"/>
        <a:ext cx="1819121" cy="294690"/>
      </dsp:txXfrm>
    </dsp:sp>
    <dsp:sp modelId="{31E69E2C-CF60-4785-90C1-8571DE5BF292}">
      <dsp:nvSpPr>
        <dsp:cNvPr id="0" name=""/>
        <dsp:cNvSpPr/>
      </dsp:nvSpPr>
      <dsp:spPr>
        <a:xfrm>
          <a:off x="0" y="471399"/>
          <a:ext cx="1851005" cy="326569"/>
        </a:xfrm>
        <a:prstGeom prst="roundRect">
          <a:avLst/>
        </a:prstGeom>
        <a:solidFill>
          <a:srgbClr val="FFF4F3"/>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1" kern="1200" dirty="0">
              <a:solidFill>
                <a:schemeClr val="tx1"/>
              </a:solidFill>
            </a:rPr>
            <a:t>En colère</a:t>
          </a:r>
        </a:p>
      </dsp:txBody>
      <dsp:txXfrm>
        <a:off x="15942" y="487341"/>
        <a:ext cx="1819121" cy="294685"/>
      </dsp:txXfrm>
    </dsp:sp>
    <dsp:sp modelId="{74AAA801-6708-404D-9CB7-36030B78E25C}">
      <dsp:nvSpPr>
        <dsp:cNvPr id="0" name=""/>
        <dsp:cNvSpPr/>
      </dsp:nvSpPr>
      <dsp:spPr>
        <a:xfrm>
          <a:off x="0" y="881489"/>
          <a:ext cx="1851005" cy="326569"/>
        </a:xfrm>
        <a:prstGeom prst="roundRect">
          <a:avLst/>
        </a:prstGeom>
        <a:solidFill>
          <a:schemeClr val="bg1">
            <a:lumMod val="95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Désemparé(e)</a:t>
          </a:r>
        </a:p>
      </dsp:txBody>
      <dsp:txXfrm>
        <a:off x="15942" y="897431"/>
        <a:ext cx="1819121" cy="294685"/>
      </dsp:txXfrm>
    </dsp:sp>
    <dsp:sp modelId="{2EA601D0-8955-4C3A-8699-0EE495B75C0D}">
      <dsp:nvSpPr>
        <dsp:cNvPr id="0" name=""/>
        <dsp:cNvSpPr/>
      </dsp:nvSpPr>
      <dsp:spPr>
        <a:xfrm>
          <a:off x="0" y="1291578"/>
          <a:ext cx="1851005" cy="326569"/>
        </a:xfrm>
        <a:prstGeom prst="roundRect">
          <a:avLst/>
        </a:prstGeom>
        <a:solidFill>
          <a:schemeClr val="bg1">
            <a:lumMod val="95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Bien accompagné(e)  </a:t>
          </a:r>
        </a:p>
      </dsp:txBody>
      <dsp:txXfrm>
        <a:off x="15942" y="1307520"/>
        <a:ext cx="1819121" cy="294685"/>
      </dsp:txXfrm>
    </dsp:sp>
    <dsp:sp modelId="{37F74D42-8499-4A8D-83A2-A77F200291BD}">
      <dsp:nvSpPr>
        <dsp:cNvPr id="0" name=""/>
        <dsp:cNvSpPr/>
      </dsp:nvSpPr>
      <dsp:spPr>
        <a:xfrm>
          <a:off x="0" y="1701667"/>
          <a:ext cx="1851005" cy="326569"/>
        </a:xfrm>
        <a:prstGeom prst="roundRect">
          <a:avLst/>
        </a:prstGeom>
        <a:solidFill>
          <a:schemeClr val="bg1">
            <a:lumMod val="95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Inutile </a:t>
          </a:r>
        </a:p>
      </dsp:txBody>
      <dsp:txXfrm>
        <a:off x="15942" y="1717609"/>
        <a:ext cx="1819121" cy="294685"/>
      </dsp:txXfrm>
    </dsp:sp>
    <dsp:sp modelId="{680D34A9-9308-45F1-A23C-129628714C84}">
      <dsp:nvSpPr>
        <dsp:cNvPr id="0" name=""/>
        <dsp:cNvSpPr/>
      </dsp:nvSpPr>
      <dsp:spPr>
        <a:xfrm>
          <a:off x="0" y="2111757"/>
          <a:ext cx="1851005" cy="326569"/>
        </a:xfrm>
        <a:prstGeom prst="roundRect">
          <a:avLst/>
        </a:prstGeom>
        <a:solidFill>
          <a:schemeClr val="bg1">
            <a:lumMod val="95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Seul(e)</a:t>
          </a:r>
        </a:p>
      </dsp:txBody>
      <dsp:txXfrm>
        <a:off x="15942" y="2127699"/>
        <a:ext cx="1819121" cy="294685"/>
      </dsp:txXfrm>
    </dsp:sp>
    <dsp:sp modelId="{6163C0F6-4AAE-4CD7-BA47-697FC8799242}">
      <dsp:nvSpPr>
        <dsp:cNvPr id="0" name=""/>
        <dsp:cNvSpPr/>
      </dsp:nvSpPr>
      <dsp:spPr>
        <a:xfrm>
          <a:off x="0" y="2521846"/>
          <a:ext cx="1851005" cy="326569"/>
        </a:xfrm>
        <a:prstGeom prst="roundRect">
          <a:avLst/>
        </a:prstGeom>
        <a:solidFill>
          <a:schemeClr val="bg1">
            <a:lumMod val="95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Nul(le)</a:t>
          </a:r>
        </a:p>
      </dsp:txBody>
      <dsp:txXfrm>
        <a:off x="15942" y="2537788"/>
        <a:ext cx="1819121" cy="294685"/>
      </dsp:txXfrm>
    </dsp:sp>
    <dsp:sp modelId="{ADC07F29-334A-41A0-8872-A873CCC0AB9A}">
      <dsp:nvSpPr>
        <dsp:cNvPr id="0" name=""/>
        <dsp:cNvSpPr/>
      </dsp:nvSpPr>
      <dsp:spPr>
        <a:xfrm>
          <a:off x="0" y="2931936"/>
          <a:ext cx="1851005" cy="326569"/>
        </a:xfrm>
        <a:prstGeom prst="roundRect">
          <a:avLst/>
        </a:prstGeom>
        <a:solidFill>
          <a:schemeClr val="bg1">
            <a:lumMod val="95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Moche</a:t>
          </a:r>
        </a:p>
      </dsp:txBody>
      <dsp:txXfrm>
        <a:off x="15942" y="2947878"/>
        <a:ext cx="1819121" cy="294685"/>
      </dsp:txXfrm>
    </dsp:sp>
    <dsp:sp modelId="{40037A44-8BE4-4BB0-8B89-83CA2E77E463}">
      <dsp:nvSpPr>
        <dsp:cNvPr id="0" name=""/>
        <dsp:cNvSpPr/>
      </dsp:nvSpPr>
      <dsp:spPr>
        <a:xfrm>
          <a:off x="0" y="3342025"/>
          <a:ext cx="1851005" cy="326569"/>
        </a:xfrm>
        <a:prstGeom prst="roundRect">
          <a:avLst/>
        </a:prstGeom>
        <a:solidFill>
          <a:schemeClr val="bg1">
            <a:lumMod val="95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i="1" kern="1200" dirty="0">
              <a:solidFill>
                <a:schemeClr val="tx1"/>
              </a:solidFill>
            </a:rPr>
            <a:t>Une autre émotion</a:t>
          </a:r>
        </a:p>
      </dsp:txBody>
      <dsp:txXfrm>
        <a:off x="15942" y="3357967"/>
        <a:ext cx="1819121" cy="29468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A241-D6DC-4573-8A29-37766342F9F2}">
      <dsp:nvSpPr>
        <dsp:cNvPr id="0" name=""/>
        <dsp:cNvSpPr/>
      </dsp:nvSpPr>
      <dsp:spPr>
        <a:xfrm>
          <a:off x="0" y="0"/>
          <a:ext cx="1933914" cy="326574"/>
        </a:xfrm>
        <a:prstGeom prst="roundRect">
          <a:avLst/>
        </a:prstGeom>
        <a:solidFill>
          <a:srgbClr val="FFF4F3"/>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1" kern="1200" dirty="0">
              <a:solidFill>
                <a:schemeClr val="tx1"/>
              </a:solidFill>
            </a:rPr>
            <a:t>Triste</a:t>
          </a:r>
        </a:p>
      </dsp:txBody>
      <dsp:txXfrm>
        <a:off x="15942" y="15942"/>
        <a:ext cx="1902030" cy="294690"/>
      </dsp:txXfrm>
    </dsp:sp>
    <dsp:sp modelId="{31E69E2C-CF60-4785-90C1-8571DE5BF292}">
      <dsp:nvSpPr>
        <dsp:cNvPr id="0" name=""/>
        <dsp:cNvSpPr/>
      </dsp:nvSpPr>
      <dsp:spPr>
        <a:xfrm>
          <a:off x="0" y="471399"/>
          <a:ext cx="1933914" cy="326569"/>
        </a:xfrm>
        <a:prstGeom prst="roundRect">
          <a:avLst/>
        </a:prstGeom>
        <a:solidFill>
          <a:schemeClr val="bg1">
            <a:lumMod val="95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Honteux</a:t>
          </a:r>
        </a:p>
      </dsp:txBody>
      <dsp:txXfrm>
        <a:off x="15942" y="487341"/>
        <a:ext cx="1902030" cy="294685"/>
      </dsp:txXfrm>
    </dsp:sp>
    <dsp:sp modelId="{74AAA801-6708-404D-9CB7-36030B78E25C}">
      <dsp:nvSpPr>
        <dsp:cNvPr id="0" name=""/>
        <dsp:cNvSpPr/>
      </dsp:nvSpPr>
      <dsp:spPr>
        <a:xfrm>
          <a:off x="0" y="881489"/>
          <a:ext cx="1933914" cy="326569"/>
        </a:xfrm>
        <a:prstGeom prst="roundRect">
          <a:avLst/>
        </a:prstGeom>
        <a:solidFill>
          <a:schemeClr val="bg1">
            <a:lumMod val="95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Accepté par les autres</a:t>
          </a:r>
        </a:p>
      </dsp:txBody>
      <dsp:txXfrm>
        <a:off x="15942" y="897431"/>
        <a:ext cx="1902030" cy="294685"/>
      </dsp:txXfrm>
    </dsp:sp>
    <dsp:sp modelId="{2EA601D0-8955-4C3A-8699-0EE495B75C0D}">
      <dsp:nvSpPr>
        <dsp:cNvPr id="0" name=""/>
        <dsp:cNvSpPr/>
      </dsp:nvSpPr>
      <dsp:spPr>
        <a:xfrm>
          <a:off x="0" y="1291578"/>
          <a:ext cx="1933914" cy="326569"/>
        </a:xfrm>
        <a:prstGeom prst="roundRect">
          <a:avLst/>
        </a:prstGeom>
        <a:solidFill>
          <a:schemeClr val="bg1">
            <a:lumMod val="95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Indifférent</a:t>
          </a:r>
        </a:p>
      </dsp:txBody>
      <dsp:txXfrm>
        <a:off x="15942" y="1307520"/>
        <a:ext cx="1902030" cy="294685"/>
      </dsp:txXfrm>
    </dsp:sp>
    <dsp:sp modelId="{37F74D42-8499-4A8D-83A2-A77F200291BD}">
      <dsp:nvSpPr>
        <dsp:cNvPr id="0" name=""/>
        <dsp:cNvSpPr/>
      </dsp:nvSpPr>
      <dsp:spPr>
        <a:xfrm>
          <a:off x="0" y="1701667"/>
          <a:ext cx="1933914" cy="326569"/>
        </a:xfrm>
        <a:prstGeom prst="roundRect">
          <a:avLst/>
        </a:prstGeom>
        <a:solidFill>
          <a:schemeClr val="bg1">
            <a:lumMod val="95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Bien accompagné(e) </a:t>
          </a:r>
        </a:p>
      </dsp:txBody>
      <dsp:txXfrm>
        <a:off x="15942" y="1717609"/>
        <a:ext cx="1902030" cy="294685"/>
      </dsp:txXfrm>
    </dsp:sp>
    <dsp:sp modelId="{680D34A9-9308-45F1-A23C-129628714C84}">
      <dsp:nvSpPr>
        <dsp:cNvPr id="0" name=""/>
        <dsp:cNvSpPr/>
      </dsp:nvSpPr>
      <dsp:spPr>
        <a:xfrm>
          <a:off x="0" y="2111757"/>
          <a:ext cx="1933914" cy="326569"/>
        </a:xfrm>
        <a:prstGeom prst="roundRect">
          <a:avLst/>
        </a:prstGeom>
        <a:solidFill>
          <a:schemeClr val="bg1">
            <a:lumMod val="95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38100" rIns="144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Nul(le)</a:t>
          </a:r>
        </a:p>
      </dsp:txBody>
      <dsp:txXfrm>
        <a:off x="15942" y="2127699"/>
        <a:ext cx="1902030" cy="294685"/>
      </dsp:txXfrm>
    </dsp:sp>
    <dsp:sp modelId="{6163C0F6-4AAE-4CD7-BA47-697FC8799242}">
      <dsp:nvSpPr>
        <dsp:cNvPr id="0" name=""/>
        <dsp:cNvSpPr/>
      </dsp:nvSpPr>
      <dsp:spPr>
        <a:xfrm>
          <a:off x="0" y="2521846"/>
          <a:ext cx="1933914" cy="326569"/>
        </a:xfrm>
        <a:prstGeom prst="roundRect">
          <a:avLst/>
        </a:prstGeom>
        <a:solidFill>
          <a:schemeClr val="bg1">
            <a:lumMod val="95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Seul(e)</a:t>
          </a:r>
        </a:p>
      </dsp:txBody>
      <dsp:txXfrm>
        <a:off x="15942" y="2537788"/>
        <a:ext cx="1902030" cy="294685"/>
      </dsp:txXfrm>
    </dsp:sp>
    <dsp:sp modelId="{ADC07F29-334A-41A0-8872-A873CCC0AB9A}">
      <dsp:nvSpPr>
        <dsp:cNvPr id="0" name=""/>
        <dsp:cNvSpPr/>
      </dsp:nvSpPr>
      <dsp:spPr>
        <a:xfrm>
          <a:off x="0" y="2931936"/>
          <a:ext cx="1933914" cy="326569"/>
        </a:xfrm>
        <a:prstGeom prst="roundRect">
          <a:avLst/>
        </a:prstGeom>
        <a:solidFill>
          <a:schemeClr val="bg1">
            <a:lumMod val="95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Aimé de tes camarades</a:t>
          </a:r>
        </a:p>
      </dsp:txBody>
      <dsp:txXfrm>
        <a:off x="15942" y="2947878"/>
        <a:ext cx="1902030" cy="294685"/>
      </dsp:txXfrm>
    </dsp:sp>
    <dsp:sp modelId="{40037A44-8BE4-4BB0-8B89-83CA2E77E463}">
      <dsp:nvSpPr>
        <dsp:cNvPr id="0" name=""/>
        <dsp:cNvSpPr/>
      </dsp:nvSpPr>
      <dsp:spPr>
        <a:xfrm>
          <a:off x="0" y="3342025"/>
          <a:ext cx="1933914" cy="326569"/>
        </a:xfrm>
        <a:prstGeom prst="roundRect">
          <a:avLst/>
        </a:prstGeom>
        <a:solidFill>
          <a:schemeClr val="bg1">
            <a:lumMod val="95000"/>
          </a:schemeClr>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i="1" kern="1200" dirty="0">
              <a:solidFill>
                <a:schemeClr val="tx1"/>
              </a:solidFill>
            </a:rPr>
            <a:t>Une autre émotion</a:t>
          </a:r>
        </a:p>
      </dsp:txBody>
      <dsp:txXfrm>
        <a:off x="15942" y="3357967"/>
        <a:ext cx="1902030" cy="29468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A241-D6DC-4573-8A29-37766342F9F2}">
      <dsp:nvSpPr>
        <dsp:cNvPr id="0" name=""/>
        <dsp:cNvSpPr/>
      </dsp:nvSpPr>
      <dsp:spPr>
        <a:xfrm>
          <a:off x="0" y="633120"/>
          <a:ext cx="1740580" cy="935999"/>
        </a:xfrm>
        <a:prstGeom prst="roundRect">
          <a:avLst/>
        </a:prstGeom>
        <a:solidFill>
          <a:schemeClr val="bg1">
            <a:lumMod val="9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ctr" defTabSz="444500">
            <a:lnSpc>
              <a:spcPct val="90000"/>
            </a:lnSpc>
            <a:spcBef>
              <a:spcPct val="0"/>
            </a:spcBef>
            <a:spcAft>
              <a:spcPct val="35000"/>
            </a:spcAft>
            <a:buNone/>
          </a:pPr>
          <a:r>
            <a:rPr lang="fr-FR" sz="1000" b="0" kern="1200" dirty="0">
              <a:solidFill>
                <a:schemeClr val="tx1"/>
              </a:solidFill>
            </a:rPr>
            <a:t>… que votre enfant </a:t>
          </a:r>
          <a:r>
            <a:rPr lang="fr-FR" sz="1000" b="1" kern="1200" dirty="0">
              <a:solidFill>
                <a:schemeClr val="tx1"/>
              </a:solidFill>
            </a:rPr>
            <a:t>soit cyberharcelé</a:t>
          </a:r>
        </a:p>
      </dsp:txBody>
      <dsp:txXfrm>
        <a:off x="45692" y="678812"/>
        <a:ext cx="1649196" cy="844615"/>
      </dsp:txXfrm>
    </dsp:sp>
    <dsp:sp modelId="{B5C66A43-C8AE-485C-9A28-A204BE260A8E}">
      <dsp:nvSpPr>
        <dsp:cNvPr id="0" name=""/>
        <dsp:cNvSpPr/>
      </dsp:nvSpPr>
      <dsp:spPr>
        <a:xfrm>
          <a:off x="0" y="2228087"/>
          <a:ext cx="1740580" cy="935999"/>
        </a:xfrm>
        <a:prstGeom prst="roundRect">
          <a:avLst/>
        </a:prstGeom>
        <a:solidFill>
          <a:schemeClr val="bg1">
            <a:lumMod val="9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ctr" defTabSz="444500">
            <a:lnSpc>
              <a:spcPct val="90000"/>
            </a:lnSpc>
            <a:spcBef>
              <a:spcPct val="0"/>
            </a:spcBef>
            <a:spcAft>
              <a:spcPct val="35000"/>
            </a:spcAft>
            <a:buNone/>
          </a:pPr>
          <a:r>
            <a:rPr lang="fr-FR" sz="1000" b="0" kern="1200" dirty="0">
              <a:solidFill>
                <a:schemeClr val="tx1"/>
              </a:solidFill>
            </a:rPr>
            <a:t>… que votre enfant </a:t>
          </a:r>
          <a:r>
            <a:rPr lang="fr-FR" sz="1000" b="1" kern="1200" dirty="0">
              <a:solidFill>
                <a:schemeClr val="tx1"/>
              </a:solidFill>
            </a:rPr>
            <a:t>soit auteur de cyberharcèlement</a:t>
          </a:r>
        </a:p>
      </dsp:txBody>
      <dsp:txXfrm>
        <a:off x="45692" y="2273779"/>
        <a:ext cx="1649196" cy="84461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A241-D6DC-4573-8A29-37766342F9F2}">
      <dsp:nvSpPr>
        <dsp:cNvPr id="0" name=""/>
        <dsp:cNvSpPr/>
      </dsp:nvSpPr>
      <dsp:spPr>
        <a:xfrm>
          <a:off x="0" y="0"/>
          <a:ext cx="1851005" cy="404423"/>
        </a:xfrm>
        <a:prstGeom prst="roundRect">
          <a:avLst/>
        </a:prstGeom>
        <a:solidFill>
          <a:srgbClr val="FFF4F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1" kern="1200" dirty="0">
              <a:solidFill>
                <a:schemeClr val="tx1"/>
              </a:solidFill>
            </a:rPr>
            <a:t>Révolté(e) / en colère</a:t>
          </a:r>
        </a:p>
      </dsp:txBody>
      <dsp:txXfrm>
        <a:off x="19742" y="19742"/>
        <a:ext cx="1811521" cy="364939"/>
      </dsp:txXfrm>
    </dsp:sp>
    <dsp:sp modelId="{87E9566F-6B2E-4649-8052-506225CA4BA3}">
      <dsp:nvSpPr>
        <dsp:cNvPr id="0" name=""/>
        <dsp:cNvSpPr/>
      </dsp:nvSpPr>
      <dsp:spPr>
        <a:xfrm>
          <a:off x="0" y="554437"/>
          <a:ext cx="1851005" cy="404423"/>
        </a:xfrm>
        <a:prstGeom prst="roundRect">
          <a:avLst/>
        </a:prstGeom>
        <a:solidFill>
          <a:schemeClr val="bg1">
            <a:lumMod val="9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381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Désemparé(e)</a:t>
          </a:r>
        </a:p>
      </dsp:txBody>
      <dsp:txXfrm>
        <a:off x="19742" y="574179"/>
        <a:ext cx="1811521" cy="364939"/>
      </dsp:txXfrm>
    </dsp:sp>
    <dsp:sp modelId="{D1BB8CED-B381-43E0-BEA7-F25B4168D088}">
      <dsp:nvSpPr>
        <dsp:cNvPr id="0" name=""/>
        <dsp:cNvSpPr/>
      </dsp:nvSpPr>
      <dsp:spPr>
        <a:xfrm>
          <a:off x="0" y="1097101"/>
          <a:ext cx="1851005" cy="404423"/>
        </a:xfrm>
        <a:prstGeom prst="roundRect">
          <a:avLst/>
        </a:prstGeom>
        <a:solidFill>
          <a:schemeClr val="bg1">
            <a:lumMod val="9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381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Responsable</a:t>
          </a:r>
        </a:p>
      </dsp:txBody>
      <dsp:txXfrm>
        <a:off x="19742" y="1116843"/>
        <a:ext cx="1811521" cy="364939"/>
      </dsp:txXfrm>
    </dsp:sp>
    <dsp:sp modelId="{5E26D91F-A1D0-4547-818C-A2216530CE45}">
      <dsp:nvSpPr>
        <dsp:cNvPr id="0" name=""/>
        <dsp:cNvSpPr/>
      </dsp:nvSpPr>
      <dsp:spPr>
        <a:xfrm>
          <a:off x="0" y="1639765"/>
          <a:ext cx="1851005" cy="404423"/>
        </a:xfrm>
        <a:prstGeom prst="roundRect">
          <a:avLst/>
        </a:prstGeom>
        <a:solidFill>
          <a:schemeClr val="bg1">
            <a:lumMod val="9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381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Triste </a:t>
          </a:r>
        </a:p>
      </dsp:txBody>
      <dsp:txXfrm>
        <a:off x="19742" y="1659507"/>
        <a:ext cx="1811521" cy="364939"/>
      </dsp:txXfrm>
    </dsp:sp>
    <dsp:sp modelId="{E6293BB4-363A-43A1-A2DD-C40D9A76AAD6}">
      <dsp:nvSpPr>
        <dsp:cNvPr id="0" name=""/>
        <dsp:cNvSpPr/>
      </dsp:nvSpPr>
      <dsp:spPr>
        <a:xfrm>
          <a:off x="0" y="2182428"/>
          <a:ext cx="1851005" cy="404423"/>
        </a:xfrm>
        <a:prstGeom prst="roundRect">
          <a:avLst/>
        </a:prstGeom>
        <a:solidFill>
          <a:schemeClr val="bg1">
            <a:lumMod val="9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381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Seul(e)</a:t>
          </a:r>
        </a:p>
      </dsp:txBody>
      <dsp:txXfrm>
        <a:off x="19742" y="2202170"/>
        <a:ext cx="1811521" cy="364939"/>
      </dsp:txXfrm>
    </dsp:sp>
    <dsp:sp modelId="{9039343F-2CD5-4A7D-8982-F7493C564DB9}">
      <dsp:nvSpPr>
        <dsp:cNvPr id="0" name=""/>
        <dsp:cNvSpPr/>
      </dsp:nvSpPr>
      <dsp:spPr>
        <a:xfrm>
          <a:off x="0" y="2725092"/>
          <a:ext cx="1851005" cy="404423"/>
        </a:xfrm>
        <a:prstGeom prst="roundRect">
          <a:avLst/>
        </a:prstGeom>
        <a:solidFill>
          <a:schemeClr val="bg1">
            <a:lumMod val="9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381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Bien accompagné(e) </a:t>
          </a:r>
        </a:p>
      </dsp:txBody>
      <dsp:txXfrm>
        <a:off x="19742" y="2744834"/>
        <a:ext cx="1811521" cy="364939"/>
      </dsp:txXfrm>
    </dsp:sp>
    <dsp:sp modelId="{AACA97D6-989E-4352-B507-44D6C452D1AD}">
      <dsp:nvSpPr>
        <dsp:cNvPr id="0" name=""/>
        <dsp:cNvSpPr/>
      </dsp:nvSpPr>
      <dsp:spPr>
        <a:xfrm>
          <a:off x="0" y="3267756"/>
          <a:ext cx="1851005" cy="404423"/>
        </a:xfrm>
        <a:prstGeom prst="roundRect">
          <a:avLst/>
        </a:prstGeom>
        <a:solidFill>
          <a:schemeClr val="bg1">
            <a:lumMod val="9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38100" bIns="38100" numCol="1" spcCol="1270" anchor="ctr" anchorCtr="0">
          <a:noAutofit/>
        </a:bodyPr>
        <a:lstStyle/>
        <a:p>
          <a:pPr marL="0" lvl="0" indent="0" algn="l" defTabSz="444500">
            <a:lnSpc>
              <a:spcPct val="90000"/>
            </a:lnSpc>
            <a:spcBef>
              <a:spcPct val="0"/>
            </a:spcBef>
            <a:spcAft>
              <a:spcPct val="35000"/>
            </a:spcAft>
            <a:buNone/>
          </a:pPr>
          <a:r>
            <a:rPr lang="fr-FR" sz="1000" b="0" i="1" kern="1200" dirty="0">
              <a:solidFill>
                <a:schemeClr val="tx1"/>
              </a:solidFill>
            </a:rPr>
            <a:t>Une autre émotion</a:t>
          </a:r>
        </a:p>
      </dsp:txBody>
      <dsp:txXfrm>
        <a:off x="19742" y="3287498"/>
        <a:ext cx="1811521" cy="36493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A241-D6DC-4573-8A29-37766342F9F2}">
      <dsp:nvSpPr>
        <dsp:cNvPr id="0" name=""/>
        <dsp:cNvSpPr/>
      </dsp:nvSpPr>
      <dsp:spPr>
        <a:xfrm>
          <a:off x="0" y="33119"/>
          <a:ext cx="1851005" cy="392775"/>
        </a:xfrm>
        <a:prstGeom prst="roundRect">
          <a:avLst/>
        </a:prstGeom>
        <a:solidFill>
          <a:srgbClr val="FFF4F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1" kern="1200" dirty="0">
              <a:solidFill>
                <a:schemeClr val="tx1"/>
              </a:solidFill>
            </a:rPr>
            <a:t>Désemparé(e)</a:t>
          </a:r>
        </a:p>
      </dsp:txBody>
      <dsp:txXfrm>
        <a:off x="19174" y="52293"/>
        <a:ext cx="1812657" cy="354427"/>
      </dsp:txXfrm>
    </dsp:sp>
    <dsp:sp modelId="{51424F67-3922-41C2-AE04-F9E5BC0B1ECD}">
      <dsp:nvSpPr>
        <dsp:cNvPr id="0" name=""/>
        <dsp:cNvSpPr/>
      </dsp:nvSpPr>
      <dsp:spPr>
        <a:xfrm>
          <a:off x="0" y="513710"/>
          <a:ext cx="1851005" cy="411840"/>
        </a:xfrm>
        <a:prstGeom prst="roundRect">
          <a:avLst/>
        </a:prstGeom>
        <a:solidFill>
          <a:srgbClr val="FFF4F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381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Honteux</a:t>
          </a:r>
        </a:p>
      </dsp:txBody>
      <dsp:txXfrm>
        <a:off x="20104" y="533814"/>
        <a:ext cx="1810797" cy="371632"/>
      </dsp:txXfrm>
    </dsp:sp>
    <dsp:sp modelId="{7E719C0E-05E3-4ACD-8742-6C5FFF9AF147}">
      <dsp:nvSpPr>
        <dsp:cNvPr id="0" name=""/>
        <dsp:cNvSpPr/>
      </dsp:nvSpPr>
      <dsp:spPr>
        <a:xfrm>
          <a:off x="0" y="988910"/>
          <a:ext cx="1851005" cy="411840"/>
        </a:xfrm>
        <a:prstGeom prst="roundRect">
          <a:avLst/>
        </a:prstGeom>
        <a:solidFill>
          <a:srgbClr val="FFF4F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381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Responsable</a:t>
          </a:r>
        </a:p>
      </dsp:txBody>
      <dsp:txXfrm>
        <a:off x="20104" y="1009014"/>
        <a:ext cx="1810797" cy="371632"/>
      </dsp:txXfrm>
    </dsp:sp>
    <dsp:sp modelId="{FBC31880-C22F-494C-BECE-BD3C16EF0E0A}">
      <dsp:nvSpPr>
        <dsp:cNvPr id="0" name=""/>
        <dsp:cNvSpPr/>
      </dsp:nvSpPr>
      <dsp:spPr>
        <a:xfrm>
          <a:off x="0" y="1464110"/>
          <a:ext cx="1851005" cy="411840"/>
        </a:xfrm>
        <a:prstGeom prst="roundRect">
          <a:avLst/>
        </a:prstGeom>
        <a:solidFill>
          <a:schemeClr val="bg1">
            <a:lumMod val="9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381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Révolté(e)</a:t>
          </a:r>
        </a:p>
      </dsp:txBody>
      <dsp:txXfrm>
        <a:off x="20104" y="1484214"/>
        <a:ext cx="1810797" cy="371632"/>
      </dsp:txXfrm>
    </dsp:sp>
    <dsp:sp modelId="{4ECF5360-6354-4B30-8B67-CB381F69B151}">
      <dsp:nvSpPr>
        <dsp:cNvPr id="0" name=""/>
        <dsp:cNvSpPr/>
      </dsp:nvSpPr>
      <dsp:spPr>
        <a:xfrm>
          <a:off x="0" y="1939310"/>
          <a:ext cx="1851005" cy="411840"/>
        </a:xfrm>
        <a:prstGeom prst="roundRect">
          <a:avLst/>
        </a:prstGeom>
        <a:solidFill>
          <a:schemeClr val="bg1">
            <a:lumMod val="9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381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Triste</a:t>
          </a:r>
        </a:p>
      </dsp:txBody>
      <dsp:txXfrm>
        <a:off x="20104" y="1959414"/>
        <a:ext cx="1810797" cy="371632"/>
      </dsp:txXfrm>
    </dsp:sp>
    <dsp:sp modelId="{3695034D-EA2E-44E8-B523-BBAB77604416}">
      <dsp:nvSpPr>
        <dsp:cNvPr id="0" name=""/>
        <dsp:cNvSpPr/>
      </dsp:nvSpPr>
      <dsp:spPr>
        <a:xfrm>
          <a:off x="0" y="2414510"/>
          <a:ext cx="1851005" cy="411840"/>
        </a:xfrm>
        <a:prstGeom prst="roundRect">
          <a:avLst/>
        </a:prstGeom>
        <a:solidFill>
          <a:schemeClr val="bg1">
            <a:lumMod val="9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381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Seul(e)</a:t>
          </a:r>
        </a:p>
      </dsp:txBody>
      <dsp:txXfrm>
        <a:off x="20104" y="2434614"/>
        <a:ext cx="1810797" cy="371632"/>
      </dsp:txXfrm>
    </dsp:sp>
    <dsp:sp modelId="{EE7C8E0C-4AD3-4613-BB35-79E12AA10380}">
      <dsp:nvSpPr>
        <dsp:cNvPr id="0" name=""/>
        <dsp:cNvSpPr/>
      </dsp:nvSpPr>
      <dsp:spPr>
        <a:xfrm>
          <a:off x="0" y="2889710"/>
          <a:ext cx="1851005" cy="411840"/>
        </a:xfrm>
        <a:prstGeom prst="roundRect">
          <a:avLst/>
        </a:prstGeom>
        <a:solidFill>
          <a:schemeClr val="bg1">
            <a:lumMod val="9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381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Bien accompagné(e)</a:t>
          </a:r>
        </a:p>
      </dsp:txBody>
      <dsp:txXfrm>
        <a:off x="20104" y="2909814"/>
        <a:ext cx="1810797" cy="371632"/>
      </dsp:txXfrm>
    </dsp:sp>
    <dsp:sp modelId="{CB9D9810-3F92-4D02-805F-47E3625416DC}">
      <dsp:nvSpPr>
        <dsp:cNvPr id="0" name=""/>
        <dsp:cNvSpPr/>
      </dsp:nvSpPr>
      <dsp:spPr>
        <a:xfrm>
          <a:off x="0" y="3364910"/>
          <a:ext cx="1851005" cy="411840"/>
        </a:xfrm>
        <a:prstGeom prst="roundRect">
          <a:avLst/>
        </a:prstGeom>
        <a:solidFill>
          <a:schemeClr val="bg1">
            <a:lumMod val="9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38100" bIns="38100" numCol="1" spcCol="1270" anchor="ctr" anchorCtr="0">
          <a:noAutofit/>
        </a:bodyPr>
        <a:lstStyle/>
        <a:p>
          <a:pPr marL="0" lvl="0" indent="0" algn="l" defTabSz="444500">
            <a:lnSpc>
              <a:spcPct val="90000"/>
            </a:lnSpc>
            <a:spcBef>
              <a:spcPct val="0"/>
            </a:spcBef>
            <a:spcAft>
              <a:spcPct val="35000"/>
            </a:spcAft>
            <a:buNone/>
          </a:pPr>
          <a:r>
            <a:rPr lang="fr-FR" sz="1000" b="0" i="1" kern="1200" dirty="0">
              <a:solidFill>
                <a:schemeClr val="tx1"/>
              </a:solidFill>
            </a:rPr>
            <a:t>Une autre émotion</a:t>
          </a:r>
        </a:p>
      </dsp:txBody>
      <dsp:txXfrm>
        <a:off x="20104" y="3385014"/>
        <a:ext cx="1810797" cy="37163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5E8AC-493E-4E92-8527-B1B9C939D50B}">
      <dsp:nvSpPr>
        <dsp:cNvPr id="0" name=""/>
        <dsp:cNvSpPr/>
      </dsp:nvSpPr>
      <dsp:spPr>
        <a:xfrm>
          <a:off x="0" y="1307"/>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1" kern="1200" dirty="0">
              <a:solidFill>
                <a:schemeClr val="tx1"/>
              </a:solidFill>
            </a:rPr>
            <a:t>Tu t'es confié à tes parents</a:t>
          </a:r>
        </a:p>
      </dsp:txBody>
      <dsp:txXfrm>
        <a:off x="14084" y="15391"/>
        <a:ext cx="3330356" cy="260346"/>
      </dsp:txXfrm>
    </dsp:sp>
    <dsp:sp modelId="{F0F7D083-7D86-4267-AC03-C4E053D6CC39}">
      <dsp:nvSpPr>
        <dsp:cNvPr id="0" name=""/>
        <dsp:cNvSpPr/>
      </dsp:nvSpPr>
      <dsp:spPr>
        <a:xfrm>
          <a:off x="0" y="302815"/>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0" kern="1200" dirty="0">
              <a:solidFill>
                <a:schemeClr val="tx1"/>
              </a:solidFill>
            </a:rPr>
            <a:t>Tu t'es confié à des amis à toi</a:t>
          </a:r>
        </a:p>
      </dsp:txBody>
      <dsp:txXfrm>
        <a:off x="14084" y="316899"/>
        <a:ext cx="3330356" cy="260346"/>
      </dsp:txXfrm>
    </dsp:sp>
    <dsp:sp modelId="{960F9008-3107-430A-9E56-C47FB5CE9988}">
      <dsp:nvSpPr>
        <dsp:cNvPr id="0" name=""/>
        <dsp:cNvSpPr/>
      </dsp:nvSpPr>
      <dsp:spPr>
        <a:xfrm>
          <a:off x="0" y="604324"/>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0" kern="1200" dirty="0">
              <a:solidFill>
                <a:schemeClr val="tx1"/>
              </a:solidFill>
            </a:rPr>
            <a:t>Tu t'es confié à un adulte de </a:t>
          </a:r>
          <a:br>
            <a:rPr lang="fr-FR" sz="800" b="0" kern="1200" dirty="0">
              <a:solidFill>
                <a:schemeClr val="tx1"/>
              </a:solidFill>
            </a:rPr>
          </a:br>
          <a:r>
            <a:rPr lang="fr-FR" sz="800" b="0" kern="1200" dirty="0">
              <a:solidFill>
                <a:schemeClr val="tx1"/>
              </a:solidFill>
            </a:rPr>
            <a:t>ton établissement scolaire</a:t>
          </a:r>
        </a:p>
      </dsp:txBody>
      <dsp:txXfrm>
        <a:off x="14084" y="618408"/>
        <a:ext cx="3330356" cy="260346"/>
      </dsp:txXfrm>
    </dsp:sp>
    <dsp:sp modelId="{780CEDF1-40B3-4DC8-8766-1E51FA1D7A23}">
      <dsp:nvSpPr>
        <dsp:cNvPr id="0" name=""/>
        <dsp:cNvSpPr/>
      </dsp:nvSpPr>
      <dsp:spPr>
        <a:xfrm>
          <a:off x="0" y="905832"/>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0" kern="1200" dirty="0">
              <a:solidFill>
                <a:schemeClr val="tx1"/>
              </a:solidFill>
            </a:rPr>
            <a:t>Tu t'es confié à un autre membre de ta famille</a:t>
          </a:r>
        </a:p>
      </dsp:txBody>
      <dsp:txXfrm>
        <a:off x="14084" y="919916"/>
        <a:ext cx="3330356" cy="260346"/>
      </dsp:txXfrm>
    </dsp:sp>
    <dsp:sp modelId="{377FC295-8AA4-4130-97D0-474C73FCB6EC}">
      <dsp:nvSpPr>
        <dsp:cNvPr id="0" name=""/>
        <dsp:cNvSpPr/>
      </dsp:nvSpPr>
      <dsp:spPr>
        <a:xfrm>
          <a:off x="0" y="1207340"/>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0" kern="1200" dirty="0">
              <a:solidFill>
                <a:schemeClr val="tx1"/>
              </a:solidFill>
            </a:rPr>
            <a:t>Tu as été parler avec l'enfant ou les </a:t>
          </a:r>
          <a:br>
            <a:rPr lang="fr-FR" sz="800" b="0" kern="1200" dirty="0">
              <a:solidFill>
                <a:schemeClr val="tx1"/>
              </a:solidFill>
            </a:rPr>
          </a:br>
          <a:r>
            <a:rPr lang="fr-FR" sz="800" b="0" kern="1200" dirty="0">
              <a:solidFill>
                <a:schemeClr val="tx1"/>
              </a:solidFill>
            </a:rPr>
            <a:t>enfants qui ont été cyberharcelés</a:t>
          </a:r>
        </a:p>
      </dsp:txBody>
      <dsp:txXfrm>
        <a:off x="14084" y="1221424"/>
        <a:ext cx="3330356" cy="260346"/>
      </dsp:txXfrm>
    </dsp:sp>
    <dsp:sp modelId="{0C5ACE2D-50B7-4DFB-AB31-BFF279BFB276}">
      <dsp:nvSpPr>
        <dsp:cNvPr id="0" name=""/>
        <dsp:cNvSpPr/>
      </dsp:nvSpPr>
      <dsp:spPr>
        <a:xfrm>
          <a:off x="0" y="1508849"/>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0" kern="1200" dirty="0">
              <a:solidFill>
                <a:schemeClr val="tx1"/>
              </a:solidFill>
            </a:rPr>
            <a:t>Tu t'es confié à un autre adulte de confiance</a:t>
          </a:r>
        </a:p>
      </dsp:txBody>
      <dsp:txXfrm>
        <a:off x="14084" y="1522933"/>
        <a:ext cx="3330356" cy="260346"/>
      </dsp:txXfrm>
    </dsp:sp>
    <dsp:sp modelId="{2006E3BD-C134-426E-B53A-A6A4E3036C9A}">
      <dsp:nvSpPr>
        <dsp:cNvPr id="0" name=""/>
        <dsp:cNvSpPr/>
      </dsp:nvSpPr>
      <dsp:spPr>
        <a:xfrm>
          <a:off x="0" y="1810357"/>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0" kern="1200" dirty="0">
              <a:solidFill>
                <a:schemeClr val="tx1"/>
              </a:solidFill>
            </a:rPr>
            <a:t>Tu as été parler avec l'enfant ou les enfants qui </a:t>
          </a:r>
          <a:br>
            <a:rPr lang="fr-FR" sz="800" b="0" kern="1200" dirty="0">
              <a:solidFill>
                <a:schemeClr val="tx1"/>
              </a:solidFill>
            </a:rPr>
          </a:br>
          <a:r>
            <a:rPr lang="fr-FR" sz="800" b="0" kern="1200" dirty="0">
              <a:solidFill>
                <a:schemeClr val="tx1"/>
              </a:solidFill>
            </a:rPr>
            <a:t>t'ont cyberharcelé / qui ont été cyberharcelés</a:t>
          </a:r>
        </a:p>
      </dsp:txBody>
      <dsp:txXfrm>
        <a:off x="14084" y="1824441"/>
        <a:ext cx="3330356" cy="260346"/>
      </dsp:txXfrm>
    </dsp:sp>
    <dsp:sp modelId="{9134EC26-B4FE-4BD9-AF52-348182CB87B7}">
      <dsp:nvSpPr>
        <dsp:cNvPr id="0" name=""/>
        <dsp:cNvSpPr/>
      </dsp:nvSpPr>
      <dsp:spPr>
        <a:xfrm>
          <a:off x="0" y="2111865"/>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0" kern="1200" dirty="0">
              <a:solidFill>
                <a:schemeClr val="tx1"/>
              </a:solidFill>
            </a:rPr>
            <a:t>Tu as appelé le numéro d'alerte pour signaler </a:t>
          </a:r>
          <a:br>
            <a:rPr lang="fr-FR" sz="800" b="0" kern="1200" dirty="0">
              <a:solidFill>
                <a:schemeClr val="tx1"/>
              </a:solidFill>
            </a:rPr>
          </a:br>
          <a:r>
            <a:rPr lang="fr-FR" sz="800" b="0" kern="1200" dirty="0">
              <a:solidFill>
                <a:schemeClr val="tx1"/>
              </a:solidFill>
            </a:rPr>
            <a:t>une situation de cyberharcèlement : le 3018.</a:t>
          </a:r>
        </a:p>
      </dsp:txBody>
      <dsp:txXfrm>
        <a:off x="14084" y="2125949"/>
        <a:ext cx="3330356" cy="260346"/>
      </dsp:txXfrm>
    </dsp:sp>
    <dsp:sp modelId="{705DE1B3-A46E-4F74-A2B5-CB3BA65614FF}">
      <dsp:nvSpPr>
        <dsp:cNvPr id="0" name=""/>
        <dsp:cNvSpPr/>
      </dsp:nvSpPr>
      <dsp:spPr>
        <a:xfrm>
          <a:off x="0" y="2413373"/>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0" kern="1200" dirty="0">
              <a:solidFill>
                <a:schemeClr val="tx1"/>
              </a:solidFill>
            </a:rPr>
            <a:t>Tu as répliqué en répondant sur internet aux attaques </a:t>
          </a:r>
          <a:br>
            <a:rPr lang="fr-FR" sz="800" b="0" kern="1200" dirty="0">
              <a:solidFill>
                <a:schemeClr val="tx1"/>
              </a:solidFill>
            </a:rPr>
          </a:br>
          <a:r>
            <a:rPr lang="fr-FR" sz="800" b="0" kern="1200" dirty="0">
              <a:solidFill>
                <a:schemeClr val="tx1"/>
              </a:solidFill>
            </a:rPr>
            <a:t>dont tu as fait l'objet </a:t>
          </a:r>
          <a:r>
            <a:rPr lang="fr-FR" sz="800" b="0" i="1" kern="1200" dirty="0">
              <a:solidFill>
                <a:schemeClr val="bg1">
                  <a:lumMod val="65000"/>
                </a:schemeClr>
              </a:solidFill>
            </a:rPr>
            <a:t>(aux victimes, n=83)</a:t>
          </a:r>
        </a:p>
      </dsp:txBody>
      <dsp:txXfrm>
        <a:off x="14084" y="2427457"/>
        <a:ext cx="3330356" cy="260346"/>
      </dsp:txXfrm>
    </dsp:sp>
    <dsp:sp modelId="{8F48B58E-6DEF-440B-91F3-284E07A6F608}">
      <dsp:nvSpPr>
        <dsp:cNvPr id="0" name=""/>
        <dsp:cNvSpPr/>
      </dsp:nvSpPr>
      <dsp:spPr>
        <a:xfrm>
          <a:off x="0" y="2714882"/>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0" kern="1200" dirty="0">
              <a:solidFill>
                <a:schemeClr val="tx1"/>
              </a:solidFill>
            </a:rPr>
            <a:t>Tu t'es battu avec l'enfant ou les enfants qui </a:t>
          </a:r>
          <a:br>
            <a:rPr lang="fr-FR" sz="800" b="0" kern="1200" dirty="0">
              <a:solidFill>
                <a:schemeClr val="tx1"/>
              </a:solidFill>
            </a:rPr>
          </a:br>
          <a:r>
            <a:rPr lang="fr-FR" sz="800" b="0" kern="1200" dirty="0">
              <a:solidFill>
                <a:schemeClr val="tx1"/>
              </a:solidFill>
            </a:rPr>
            <a:t>t'ont cyberharcelé </a:t>
          </a:r>
          <a:r>
            <a:rPr lang="fr-FR" sz="800" b="0" i="1" kern="1200" dirty="0">
              <a:solidFill>
                <a:schemeClr val="bg1">
                  <a:lumMod val="65000"/>
                </a:schemeClr>
              </a:solidFill>
            </a:rPr>
            <a:t>(aux victimes, n=83)</a:t>
          </a:r>
          <a:endParaRPr lang="fr-FR" sz="800" b="0" kern="1200" dirty="0">
            <a:solidFill>
              <a:schemeClr val="tx1"/>
            </a:solidFill>
          </a:endParaRPr>
        </a:p>
      </dsp:txBody>
      <dsp:txXfrm>
        <a:off x="14084" y="2728966"/>
        <a:ext cx="3330356" cy="260346"/>
      </dsp:txXfrm>
    </dsp:sp>
    <dsp:sp modelId="{E59A58F1-0C93-4816-8F7A-688CD280F59D}">
      <dsp:nvSpPr>
        <dsp:cNvPr id="0" name=""/>
        <dsp:cNvSpPr/>
      </dsp:nvSpPr>
      <dsp:spPr>
        <a:xfrm>
          <a:off x="0" y="3016390"/>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0" i="1" kern="1200" dirty="0">
              <a:solidFill>
                <a:schemeClr val="tx1"/>
              </a:solidFill>
            </a:rPr>
            <a:t>Tu as fait autre chose</a:t>
          </a:r>
        </a:p>
      </dsp:txBody>
      <dsp:txXfrm>
        <a:off x="14084" y="3030474"/>
        <a:ext cx="3330356" cy="260346"/>
      </dsp:txXfrm>
    </dsp:sp>
    <dsp:sp modelId="{45185B8C-C1BD-4248-BAFD-0601D5349FF4}">
      <dsp:nvSpPr>
        <dsp:cNvPr id="0" name=""/>
        <dsp:cNvSpPr/>
      </dsp:nvSpPr>
      <dsp:spPr>
        <a:xfrm>
          <a:off x="0" y="3317898"/>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0" kern="1200" dirty="0">
              <a:solidFill>
                <a:schemeClr val="tx1"/>
              </a:solidFill>
            </a:rPr>
            <a:t>Tu as gardé ça pour toi, </a:t>
          </a:r>
          <a:br>
            <a:rPr lang="fr-FR" sz="800" b="0" kern="1200" dirty="0">
              <a:solidFill>
                <a:schemeClr val="tx1"/>
              </a:solidFill>
            </a:rPr>
          </a:br>
          <a:r>
            <a:rPr lang="fr-FR" sz="800" b="0" kern="1200" dirty="0">
              <a:solidFill>
                <a:schemeClr val="tx1"/>
              </a:solidFill>
            </a:rPr>
            <a:t>tu n'en as pas parlé</a:t>
          </a:r>
        </a:p>
      </dsp:txBody>
      <dsp:txXfrm>
        <a:off x="14084" y="3331982"/>
        <a:ext cx="3330356" cy="26034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5E8AC-493E-4E92-8527-B1B9C939D50B}">
      <dsp:nvSpPr>
        <dsp:cNvPr id="0" name=""/>
        <dsp:cNvSpPr/>
      </dsp:nvSpPr>
      <dsp:spPr>
        <a:xfrm>
          <a:off x="0" y="1307"/>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1" kern="1200" dirty="0">
              <a:solidFill>
                <a:schemeClr val="tx1"/>
              </a:solidFill>
            </a:rPr>
            <a:t>Tu te confierais à tes parents </a:t>
          </a:r>
        </a:p>
      </dsp:txBody>
      <dsp:txXfrm>
        <a:off x="14084" y="15391"/>
        <a:ext cx="3330356" cy="260346"/>
      </dsp:txXfrm>
    </dsp:sp>
    <dsp:sp modelId="{0DA43339-97D3-4132-B16A-84D1BBD154F9}">
      <dsp:nvSpPr>
        <dsp:cNvPr id="0" name=""/>
        <dsp:cNvSpPr/>
      </dsp:nvSpPr>
      <dsp:spPr>
        <a:xfrm>
          <a:off x="0" y="302815"/>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Tu te confierais à des amis à toi</a:t>
          </a:r>
        </a:p>
      </dsp:txBody>
      <dsp:txXfrm>
        <a:off x="14084" y="316899"/>
        <a:ext cx="3330356" cy="260346"/>
      </dsp:txXfrm>
    </dsp:sp>
    <dsp:sp modelId="{CE4FBD6F-83DE-4BCD-B889-66FE45983984}">
      <dsp:nvSpPr>
        <dsp:cNvPr id="0" name=""/>
        <dsp:cNvSpPr/>
      </dsp:nvSpPr>
      <dsp:spPr>
        <a:xfrm>
          <a:off x="0" y="604324"/>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Tu te confierais à un adulte de ton établissement scolaire</a:t>
          </a:r>
        </a:p>
      </dsp:txBody>
      <dsp:txXfrm>
        <a:off x="14084" y="618408"/>
        <a:ext cx="3330356" cy="260346"/>
      </dsp:txXfrm>
    </dsp:sp>
    <dsp:sp modelId="{BBECC00A-46C8-48C8-A0D0-66E35183553F}">
      <dsp:nvSpPr>
        <dsp:cNvPr id="0" name=""/>
        <dsp:cNvSpPr/>
      </dsp:nvSpPr>
      <dsp:spPr>
        <a:xfrm>
          <a:off x="0" y="905832"/>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Tu te confierais à un autre membre de ta famille</a:t>
          </a:r>
        </a:p>
      </dsp:txBody>
      <dsp:txXfrm>
        <a:off x="14084" y="919916"/>
        <a:ext cx="3330356" cy="260346"/>
      </dsp:txXfrm>
    </dsp:sp>
    <dsp:sp modelId="{B2C20384-0818-49DA-8AA8-785E7CCAF42E}">
      <dsp:nvSpPr>
        <dsp:cNvPr id="0" name=""/>
        <dsp:cNvSpPr/>
      </dsp:nvSpPr>
      <dsp:spPr>
        <a:xfrm>
          <a:off x="0" y="1207340"/>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Tu te confierais à un autre adulte de confiance</a:t>
          </a:r>
        </a:p>
      </dsp:txBody>
      <dsp:txXfrm>
        <a:off x="14084" y="1221424"/>
        <a:ext cx="3330356" cy="260346"/>
      </dsp:txXfrm>
    </dsp:sp>
    <dsp:sp modelId="{0F2F0B7B-0557-4487-AA4E-5EE52E26E009}">
      <dsp:nvSpPr>
        <dsp:cNvPr id="0" name=""/>
        <dsp:cNvSpPr/>
      </dsp:nvSpPr>
      <dsp:spPr>
        <a:xfrm>
          <a:off x="0" y="1508849"/>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Tu irais discuter avec l’enfant (ou les enfants) </a:t>
          </a:r>
          <a:br>
            <a:rPr lang="fr-FR" sz="800" kern="1200" dirty="0">
              <a:solidFill>
                <a:schemeClr val="tx1"/>
              </a:solidFill>
            </a:rPr>
          </a:br>
          <a:r>
            <a:rPr lang="fr-FR" sz="800" kern="1200" dirty="0">
              <a:solidFill>
                <a:schemeClr val="tx1"/>
              </a:solidFill>
            </a:rPr>
            <a:t>victime(s) de cyberharcèlement </a:t>
          </a:r>
        </a:p>
      </dsp:txBody>
      <dsp:txXfrm>
        <a:off x="14084" y="1522933"/>
        <a:ext cx="3330356" cy="260346"/>
      </dsp:txXfrm>
    </dsp:sp>
    <dsp:sp modelId="{4B57778C-E9BA-41B6-97E1-907A3209D37D}">
      <dsp:nvSpPr>
        <dsp:cNvPr id="0" name=""/>
        <dsp:cNvSpPr/>
      </dsp:nvSpPr>
      <dsp:spPr>
        <a:xfrm>
          <a:off x="0" y="1810357"/>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Tu appellerais le numéro d’alerte pour signaler </a:t>
          </a:r>
          <a:br>
            <a:rPr lang="fr-FR" sz="800" kern="1200" dirty="0">
              <a:solidFill>
                <a:schemeClr val="tx1"/>
              </a:solidFill>
            </a:rPr>
          </a:br>
          <a:r>
            <a:rPr lang="fr-FR" sz="800" kern="1200" dirty="0">
              <a:solidFill>
                <a:schemeClr val="tx1"/>
              </a:solidFill>
            </a:rPr>
            <a:t>une situation de cyberharcèlement : le 3018</a:t>
          </a:r>
        </a:p>
      </dsp:txBody>
      <dsp:txXfrm>
        <a:off x="14084" y="1824441"/>
        <a:ext cx="3330356" cy="260346"/>
      </dsp:txXfrm>
    </dsp:sp>
    <dsp:sp modelId="{05140B30-8D81-4728-8E4A-8AAAC8516133}">
      <dsp:nvSpPr>
        <dsp:cNvPr id="0" name=""/>
        <dsp:cNvSpPr/>
      </dsp:nvSpPr>
      <dsp:spPr>
        <a:xfrm>
          <a:off x="0" y="2111865"/>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Tu en parlerais avec l’enfant ou les enfants </a:t>
          </a:r>
          <a:br>
            <a:rPr lang="fr-FR" sz="800" kern="1200" dirty="0">
              <a:solidFill>
                <a:schemeClr val="tx1"/>
              </a:solidFill>
            </a:rPr>
          </a:br>
          <a:r>
            <a:rPr lang="fr-FR" sz="800" kern="1200" dirty="0">
              <a:solidFill>
                <a:schemeClr val="tx1"/>
              </a:solidFill>
            </a:rPr>
            <a:t>qui sont impliqués dans le cyberharcèlement</a:t>
          </a:r>
        </a:p>
      </dsp:txBody>
      <dsp:txXfrm>
        <a:off x="14084" y="2125949"/>
        <a:ext cx="3330356" cy="260346"/>
      </dsp:txXfrm>
    </dsp:sp>
    <dsp:sp modelId="{C9E20AC6-D291-44F2-8C8E-55B442A130CB}">
      <dsp:nvSpPr>
        <dsp:cNvPr id="0" name=""/>
        <dsp:cNvSpPr/>
      </dsp:nvSpPr>
      <dsp:spPr>
        <a:xfrm>
          <a:off x="0" y="2413373"/>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Tu pourrais te battre avec l’enfant ou </a:t>
          </a:r>
          <a:br>
            <a:rPr lang="fr-FR" sz="800" kern="1200" dirty="0">
              <a:solidFill>
                <a:schemeClr val="tx1"/>
              </a:solidFill>
            </a:rPr>
          </a:br>
          <a:r>
            <a:rPr lang="fr-FR" sz="800" kern="1200" dirty="0">
              <a:solidFill>
                <a:schemeClr val="tx1"/>
              </a:solidFill>
            </a:rPr>
            <a:t>les enfants qui te cyberharcèlent </a:t>
          </a:r>
        </a:p>
      </dsp:txBody>
      <dsp:txXfrm>
        <a:off x="14084" y="2427457"/>
        <a:ext cx="3330356" cy="260346"/>
      </dsp:txXfrm>
    </dsp:sp>
    <dsp:sp modelId="{8448F029-0E57-407C-A008-5EE28925E03A}">
      <dsp:nvSpPr>
        <dsp:cNvPr id="0" name=""/>
        <dsp:cNvSpPr/>
      </dsp:nvSpPr>
      <dsp:spPr>
        <a:xfrm>
          <a:off x="0" y="2714882"/>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Tu répliquerais en répondant sur internet </a:t>
          </a:r>
          <a:br>
            <a:rPr lang="fr-FR" sz="800" kern="1200" dirty="0">
              <a:solidFill>
                <a:schemeClr val="tx1"/>
              </a:solidFill>
            </a:rPr>
          </a:br>
          <a:r>
            <a:rPr lang="fr-FR" sz="800" kern="1200" dirty="0">
              <a:solidFill>
                <a:schemeClr val="tx1"/>
              </a:solidFill>
            </a:rPr>
            <a:t>aux attaques dont tu fais l’objet </a:t>
          </a:r>
        </a:p>
      </dsp:txBody>
      <dsp:txXfrm>
        <a:off x="14084" y="2728966"/>
        <a:ext cx="3330356" cy="260346"/>
      </dsp:txXfrm>
    </dsp:sp>
    <dsp:sp modelId="{90E2E61C-5FB8-4F5D-ABCD-03F51699D40A}">
      <dsp:nvSpPr>
        <dsp:cNvPr id="0" name=""/>
        <dsp:cNvSpPr/>
      </dsp:nvSpPr>
      <dsp:spPr>
        <a:xfrm>
          <a:off x="0" y="3016390"/>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i="1" kern="1200" dirty="0">
              <a:solidFill>
                <a:schemeClr val="tx1"/>
              </a:solidFill>
            </a:rPr>
            <a:t>Tu ferais autre chose</a:t>
          </a:r>
        </a:p>
      </dsp:txBody>
      <dsp:txXfrm>
        <a:off x="14084" y="3030474"/>
        <a:ext cx="3330356" cy="260346"/>
      </dsp:txXfrm>
    </dsp:sp>
    <dsp:sp modelId="{E920B707-EF34-4097-8F74-DDFBC0AD441C}">
      <dsp:nvSpPr>
        <dsp:cNvPr id="0" name=""/>
        <dsp:cNvSpPr/>
      </dsp:nvSpPr>
      <dsp:spPr>
        <a:xfrm>
          <a:off x="0" y="3317898"/>
          <a:ext cx="3358524" cy="288514"/>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Tu garderais le silence, </a:t>
          </a:r>
          <a:br>
            <a:rPr lang="fr-FR" sz="800" kern="1200" dirty="0">
              <a:solidFill>
                <a:schemeClr val="tx1"/>
              </a:solidFill>
            </a:rPr>
          </a:br>
          <a:r>
            <a:rPr lang="fr-FR" sz="800" kern="1200" dirty="0">
              <a:solidFill>
                <a:schemeClr val="tx1"/>
              </a:solidFill>
            </a:rPr>
            <a:t>tu n’en parlerais pas </a:t>
          </a:r>
        </a:p>
      </dsp:txBody>
      <dsp:txXfrm>
        <a:off x="14084" y="3331982"/>
        <a:ext cx="3330356" cy="26034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5E8AC-493E-4E92-8527-B1B9C939D50B}">
      <dsp:nvSpPr>
        <dsp:cNvPr id="0" name=""/>
        <dsp:cNvSpPr/>
      </dsp:nvSpPr>
      <dsp:spPr>
        <a:xfrm>
          <a:off x="0" y="177"/>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1" kern="1200" dirty="0">
              <a:solidFill>
                <a:schemeClr val="tx1"/>
              </a:solidFill>
            </a:rPr>
            <a:t>Vous avez eu des discussions avec </a:t>
          </a:r>
          <a:br>
            <a:rPr lang="fr-FR" sz="800" b="1" kern="1200" dirty="0">
              <a:solidFill>
                <a:schemeClr val="tx1"/>
              </a:solidFill>
            </a:rPr>
          </a:br>
          <a:r>
            <a:rPr lang="fr-FR" sz="800" b="1" kern="1200" dirty="0">
              <a:solidFill>
                <a:schemeClr val="tx1"/>
              </a:solidFill>
            </a:rPr>
            <a:t>votre enfant victime de cyberharcèlement</a:t>
          </a:r>
        </a:p>
      </dsp:txBody>
      <dsp:txXfrm>
        <a:off x="15390" y="15567"/>
        <a:ext cx="3327744" cy="284493"/>
      </dsp:txXfrm>
    </dsp:sp>
    <dsp:sp modelId="{B40514DC-7098-43FF-A3EB-C9F8D778C1AF}">
      <dsp:nvSpPr>
        <dsp:cNvPr id="0" name=""/>
        <dsp:cNvSpPr/>
      </dsp:nvSpPr>
      <dsp:spPr>
        <a:xfrm>
          <a:off x="0" y="329386"/>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avez demandé un rendez-vous avec </a:t>
          </a:r>
          <a:br>
            <a:rPr lang="fr-FR" sz="800" kern="1200" dirty="0">
              <a:solidFill>
                <a:schemeClr val="tx1"/>
              </a:solidFill>
            </a:rPr>
          </a:br>
          <a:r>
            <a:rPr lang="fr-FR" sz="800" kern="1200" dirty="0">
              <a:solidFill>
                <a:schemeClr val="tx1"/>
              </a:solidFill>
            </a:rPr>
            <a:t>l’établissement scolaire de votre enfant</a:t>
          </a:r>
        </a:p>
      </dsp:txBody>
      <dsp:txXfrm>
        <a:off x="15390" y="344776"/>
        <a:ext cx="3327744" cy="284493"/>
      </dsp:txXfrm>
    </dsp:sp>
    <dsp:sp modelId="{C71A0E30-753C-4CF5-96B1-24F15E7FD5B8}">
      <dsp:nvSpPr>
        <dsp:cNvPr id="0" name=""/>
        <dsp:cNvSpPr/>
      </dsp:nvSpPr>
      <dsp:spPr>
        <a:xfrm>
          <a:off x="0" y="658595"/>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avez proposé à votre enfant d’en </a:t>
          </a:r>
          <a:br>
            <a:rPr lang="fr-FR" sz="800" kern="1200" dirty="0">
              <a:solidFill>
                <a:schemeClr val="tx1"/>
              </a:solidFill>
            </a:rPr>
          </a:br>
          <a:r>
            <a:rPr lang="fr-FR" sz="800" kern="1200" dirty="0">
              <a:solidFill>
                <a:schemeClr val="tx1"/>
              </a:solidFill>
            </a:rPr>
            <a:t>discuter avec un professionnel de santé</a:t>
          </a:r>
        </a:p>
      </dsp:txBody>
      <dsp:txXfrm>
        <a:off x="15390" y="673985"/>
        <a:ext cx="3327744" cy="284493"/>
      </dsp:txXfrm>
    </dsp:sp>
    <dsp:sp modelId="{CF4E22AA-CCD3-42CA-9550-DD4DC65FEA3B}">
      <dsp:nvSpPr>
        <dsp:cNvPr id="0" name=""/>
        <dsp:cNvSpPr/>
      </dsp:nvSpPr>
      <dsp:spPr>
        <a:xfrm>
          <a:off x="0" y="987805"/>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avez contacté (ou essayé de contacter) les </a:t>
          </a:r>
          <a:br>
            <a:rPr lang="fr-FR" sz="800" kern="1200" dirty="0">
              <a:solidFill>
                <a:schemeClr val="tx1"/>
              </a:solidFill>
            </a:rPr>
          </a:br>
          <a:r>
            <a:rPr lang="fr-FR" sz="800" kern="1200" dirty="0">
              <a:solidFill>
                <a:schemeClr val="tx1"/>
              </a:solidFill>
            </a:rPr>
            <a:t>parents des enfants ayant harcelé votre enfant</a:t>
          </a:r>
        </a:p>
      </dsp:txBody>
      <dsp:txXfrm>
        <a:off x="15390" y="1003195"/>
        <a:ext cx="3327744" cy="284493"/>
      </dsp:txXfrm>
    </dsp:sp>
    <dsp:sp modelId="{A4A999A6-676C-41F8-87A8-71C09EE92B0D}">
      <dsp:nvSpPr>
        <dsp:cNvPr id="0" name=""/>
        <dsp:cNvSpPr/>
      </dsp:nvSpPr>
      <dsp:spPr>
        <a:xfrm>
          <a:off x="0" y="1317014"/>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avez proposé à votre enfant d’en </a:t>
          </a:r>
          <a:br>
            <a:rPr lang="fr-FR" sz="800" kern="1200" dirty="0">
              <a:solidFill>
                <a:schemeClr val="tx1"/>
              </a:solidFill>
            </a:rPr>
          </a:br>
          <a:r>
            <a:rPr lang="fr-FR" sz="800" kern="1200" dirty="0">
              <a:solidFill>
                <a:schemeClr val="tx1"/>
              </a:solidFill>
            </a:rPr>
            <a:t>discuter avec un adulte de confiance</a:t>
          </a:r>
        </a:p>
      </dsp:txBody>
      <dsp:txXfrm>
        <a:off x="15390" y="1332404"/>
        <a:ext cx="3327744" cy="284493"/>
      </dsp:txXfrm>
    </dsp:sp>
    <dsp:sp modelId="{2A80C9B3-A6A2-49EF-B1B9-A11AE697C759}">
      <dsp:nvSpPr>
        <dsp:cNvPr id="0" name=""/>
        <dsp:cNvSpPr/>
      </dsp:nvSpPr>
      <dsp:spPr>
        <a:xfrm>
          <a:off x="0" y="1646223"/>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avez déposé une plainte ou une main courante </a:t>
          </a:r>
          <a:br>
            <a:rPr lang="fr-FR" sz="800" kern="1200" dirty="0">
              <a:solidFill>
                <a:schemeClr val="tx1"/>
              </a:solidFill>
            </a:rPr>
          </a:br>
          <a:r>
            <a:rPr lang="fr-FR" sz="800" kern="1200" dirty="0">
              <a:solidFill>
                <a:schemeClr val="tx1"/>
              </a:solidFill>
            </a:rPr>
            <a:t>au commissariat ou à la gendarmerie </a:t>
          </a:r>
        </a:p>
      </dsp:txBody>
      <dsp:txXfrm>
        <a:off x="15390" y="1661613"/>
        <a:ext cx="3327744" cy="284493"/>
      </dsp:txXfrm>
    </dsp:sp>
    <dsp:sp modelId="{ECE029D8-E810-4089-B860-3477A158512A}">
      <dsp:nvSpPr>
        <dsp:cNvPr id="0" name=""/>
        <dsp:cNvSpPr/>
      </dsp:nvSpPr>
      <dsp:spPr>
        <a:xfrm>
          <a:off x="0" y="1975433"/>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avez demandé un rendez-vous au rectorat/académie </a:t>
          </a:r>
          <a:br>
            <a:rPr lang="fr-FR" sz="800" kern="1200" dirty="0">
              <a:solidFill>
                <a:schemeClr val="tx1"/>
              </a:solidFill>
            </a:rPr>
          </a:br>
          <a:r>
            <a:rPr lang="fr-FR" sz="800" kern="1200" dirty="0">
              <a:solidFill>
                <a:schemeClr val="tx1"/>
              </a:solidFill>
            </a:rPr>
            <a:t>dont dépend l’établissement scolaire de votre enfant </a:t>
          </a:r>
        </a:p>
      </dsp:txBody>
      <dsp:txXfrm>
        <a:off x="15390" y="1990823"/>
        <a:ext cx="3327744" cy="284493"/>
      </dsp:txXfrm>
    </dsp:sp>
    <dsp:sp modelId="{9E3BB813-B04E-43A3-9F81-3C893C3DE5A7}">
      <dsp:nvSpPr>
        <dsp:cNvPr id="0" name=""/>
        <dsp:cNvSpPr/>
      </dsp:nvSpPr>
      <dsp:spPr>
        <a:xfrm>
          <a:off x="0" y="2304642"/>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avez appelé le numéro d’alerte pour signaler </a:t>
          </a:r>
          <a:br>
            <a:rPr lang="fr-FR" sz="800" kern="1200" dirty="0">
              <a:solidFill>
                <a:schemeClr val="tx1"/>
              </a:solidFill>
            </a:rPr>
          </a:br>
          <a:r>
            <a:rPr lang="fr-FR" sz="800" kern="1200" dirty="0">
              <a:solidFill>
                <a:schemeClr val="tx1"/>
              </a:solidFill>
            </a:rPr>
            <a:t>une situation de cyberharcèlement : le 3018</a:t>
          </a:r>
        </a:p>
      </dsp:txBody>
      <dsp:txXfrm>
        <a:off x="15390" y="2320032"/>
        <a:ext cx="3327744" cy="284493"/>
      </dsp:txXfrm>
    </dsp:sp>
    <dsp:sp modelId="{D8ACA85A-72DF-4142-B459-5941D50146BC}">
      <dsp:nvSpPr>
        <dsp:cNvPr id="0" name=""/>
        <dsp:cNvSpPr/>
      </dsp:nvSpPr>
      <dsp:spPr>
        <a:xfrm>
          <a:off x="0" y="2633851"/>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avez cherché des ressources éducatives pour accompagner au mieux votre enfant</a:t>
          </a:r>
        </a:p>
      </dsp:txBody>
      <dsp:txXfrm>
        <a:off x="15390" y="2649241"/>
        <a:ext cx="3327744" cy="284493"/>
      </dsp:txXfrm>
    </dsp:sp>
    <dsp:sp modelId="{882D99AF-266A-4579-A9A8-06F5C7F80336}">
      <dsp:nvSpPr>
        <dsp:cNvPr id="0" name=""/>
        <dsp:cNvSpPr/>
      </dsp:nvSpPr>
      <dsp:spPr>
        <a:xfrm>
          <a:off x="0" y="2963061"/>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i="1" kern="1200" dirty="0">
              <a:solidFill>
                <a:schemeClr val="tx1"/>
              </a:solidFill>
            </a:rPr>
            <a:t>Autre</a:t>
          </a:r>
        </a:p>
      </dsp:txBody>
      <dsp:txXfrm>
        <a:off x="15390" y="2978451"/>
        <a:ext cx="3327744" cy="284493"/>
      </dsp:txXfrm>
    </dsp:sp>
    <dsp:sp modelId="{64A4A64F-D015-4ED9-95BD-5C9CFD5B151E}">
      <dsp:nvSpPr>
        <dsp:cNvPr id="0" name=""/>
        <dsp:cNvSpPr/>
      </dsp:nvSpPr>
      <dsp:spPr>
        <a:xfrm>
          <a:off x="0" y="3292270"/>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n’avez pas su quoi faire, </a:t>
          </a:r>
          <a:br>
            <a:rPr lang="fr-FR" sz="800" kern="1200" dirty="0">
              <a:solidFill>
                <a:schemeClr val="tx1"/>
              </a:solidFill>
            </a:rPr>
          </a:br>
          <a:r>
            <a:rPr lang="fr-FR" sz="800" kern="1200" dirty="0">
              <a:solidFill>
                <a:schemeClr val="tx1"/>
              </a:solidFill>
            </a:rPr>
            <a:t>comment en parler avec votre enfant </a:t>
          </a:r>
        </a:p>
      </dsp:txBody>
      <dsp:txXfrm>
        <a:off x="15390" y="3307660"/>
        <a:ext cx="3327744" cy="2844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A241-D6DC-4573-8A29-37766342F9F2}">
      <dsp:nvSpPr>
        <dsp:cNvPr id="0" name=""/>
        <dsp:cNvSpPr/>
      </dsp:nvSpPr>
      <dsp:spPr>
        <a:xfrm>
          <a:off x="0" y="12545"/>
          <a:ext cx="1960668" cy="601204"/>
        </a:xfrm>
        <a:prstGeom prst="roundRect">
          <a:avLst/>
        </a:prstGeom>
        <a:solidFill>
          <a:srgbClr val="FFFFFF">
            <a:lumMod val="95000"/>
          </a:srgbClr>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kern="1200" dirty="0">
              <a:solidFill>
                <a:schemeClr val="tx1"/>
              </a:solidFill>
              <a:latin typeface="Century Gothic" panose="020F0302020204030204"/>
              <a:ea typeface="+mn-ea"/>
              <a:cs typeface="+mn-cs"/>
            </a:rPr>
            <a:t>Son propre </a:t>
          </a:r>
          <a:r>
            <a:rPr lang="fr-FR" sz="1000" b="1" kern="1200" dirty="0">
              <a:solidFill>
                <a:schemeClr val="tx1"/>
              </a:solidFill>
              <a:latin typeface="Century Gothic" panose="020F0302020204030204"/>
              <a:ea typeface="+mn-ea"/>
              <a:cs typeface="+mn-cs"/>
            </a:rPr>
            <a:t>ordinateur</a:t>
          </a:r>
          <a:endParaRPr lang="fr-FR" sz="1000" b="0" kern="1200" dirty="0">
            <a:solidFill>
              <a:schemeClr val="tx1"/>
            </a:solidFill>
            <a:latin typeface="+mj-lt"/>
          </a:endParaRPr>
        </a:p>
      </dsp:txBody>
      <dsp:txXfrm>
        <a:off x="29348" y="41893"/>
        <a:ext cx="1901972" cy="542508"/>
      </dsp:txXfrm>
    </dsp:sp>
    <dsp:sp modelId="{892B8316-4250-4A63-8C74-D82BAA94294D}">
      <dsp:nvSpPr>
        <dsp:cNvPr id="0" name=""/>
        <dsp:cNvSpPr/>
      </dsp:nvSpPr>
      <dsp:spPr>
        <a:xfrm>
          <a:off x="0" y="743349"/>
          <a:ext cx="1960668" cy="601204"/>
        </a:xfrm>
        <a:prstGeom prst="roundRect">
          <a:avLst/>
        </a:prstGeom>
        <a:solidFill>
          <a:srgbClr val="FFFFFF">
            <a:lumMod val="95000"/>
          </a:srgbClr>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1" kern="1200" dirty="0">
              <a:solidFill>
                <a:schemeClr val="tx1"/>
              </a:solidFill>
            </a:rPr>
            <a:t>Télévision</a:t>
          </a:r>
          <a:r>
            <a:rPr lang="fr-FR" sz="1000" b="0" kern="1200" dirty="0">
              <a:solidFill>
                <a:schemeClr val="tx1"/>
              </a:solidFill>
            </a:rPr>
            <a:t> non connectée à internet </a:t>
          </a:r>
        </a:p>
      </dsp:txBody>
      <dsp:txXfrm>
        <a:off x="29348" y="772697"/>
        <a:ext cx="1901972" cy="542508"/>
      </dsp:txXfrm>
    </dsp:sp>
    <dsp:sp modelId="{1980529D-07E2-4B66-9724-ABF9A225C7E9}">
      <dsp:nvSpPr>
        <dsp:cNvPr id="0" name=""/>
        <dsp:cNvSpPr/>
      </dsp:nvSpPr>
      <dsp:spPr>
        <a:xfrm>
          <a:off x="0" y="1474154"/>
          <a:ext cx="1960668" cy="601204"/>
        </a:xfrm>
        <a:prstGeom prst="roundRect">
          <a:avLst/>
        </a:prstGeom>
        <a:solidFill>
          <a:srgbClr val="FFFFFF">
            <a:lumMod val="95000"/>
          </a:srgbClr>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1" kern="1200" dirty="0">
              <a:solidFill>
                <a:schemeClr val="tx1"/>
              </a:solidFill>
              <a:latin typeface="Century Gothic" panose="020F0302020204030204"/>
              <a:ea typeface="+mn-ea"/>
              <a:cs typeface="+mn-cs"/>
            </a:rPr>
            <a:t>Console de jeux </a:t>
          </a:r>
          <a:r>
            <a:rPr lang="fr-FR" sz="1000" b="0" kern="1200" dirty="0">
              <a:solidFill>
                <a:schemeClr val="tx1"/>
              </a:solidFill>
              <a:latin typeface="Century Gothic" panose="020F0302020204030204"/>
              <a:ea typeface="+mn-ea"/>
              <a:cs typeface="+mn-cs"/>
            </a:rPr>
            <a:t>non</a:t>
          </a:r>
          <a:r>
            <a:rPr lang="fr-FR" sz="1000" b="1" kern="1200" dirty="0">
              <a:solidFill>
                <a:schemeClr val="tx1"/>
              </a:solidFill>
              <a:latin typeface="Century Gothic" panose="020F0302020204030204"/>
              <a:ea typeface="+mn-ea"/>
              <a:cs typeface="+mn-cs"/>
            </a:rPr>
            <a:t> </a:t>
          </a:r>
          <a:r>
            <a:rPr lang="fr-FR" sz="1000" kern="1200" dirty="0">
              <a:solidFill>
                <a:schemeClr val="tx1"/>
              </a:solidFill>
              <a:latin typeface="Century Gothic" panose="020F0302020204030204"/>
              <a:ea typeface="+mn-ea"/>
              <a:cs typeface="+mn-cs"/>
            </a:rPr>
            <a:t>connectée à internet</a:t>
          </a:r>
          <a:endParaRPr lang="fr-FR" sz="1000" b="0" kern="1200" dirty="0">
            <a:solidFill>
              <a:schemeClr val="tx1"/>
            </a:solidFill>
            <a:latin typeface="Century Gothic" panose="020F0302020204030204"/>
            <a:ea typeface="+mn-ea"/>
            <a:cs typeface="+mn-cs"/>
          </a:endParaRPr>
        </a:p>
      </dsp:txBody>
      <dsp:txXfrm>
        <a:off x="29348" y="1503502"/>
        <a:ext cx="1901972" cy="542508"/>
      </dsp:txXfrm>
    </dsp:sp>
    <dsp:sp modelId="{42378B5D-9F9A-4C2C-8C2F-D4A7EFC2DB96}">
      <dsp:nvSpPr>
        <dsp:cNvPr id="0" name=""/>
        <dsp:cNvSpPr/>
      </dsp:nvSpPr>
      <dsp:spPr>
        <a:xfrm>
          <a:off x="0" y="2204958"/>
          <a:ext cx="1960668" cy="601204"/>
        </a:xfrm>
        <a:prstGeom prst="roundRect">
          <a:avLst/>
        </a:prstGeom>
        <a:solidFill>
          <a:srgbClr val="F7F7F7"/>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100000"/>
            </a:lnSpc>
            <a:spcBef>
              <a:spcPct val="0"/>
            </a:spcBef>
            <a:spcAft>
              <a:spcPct val="35000"/>
            </a:spcAft>
            <a:buNone/>
          </a:pPr>
          <a:r>
            <a:rPr lang="fr-FR" sz="1000" b="0" kern="1200" dirty="0">
              <a:solidFill>
                <a:schemeClr val="tx1"/>
              </a:solidFill>
            </a:rPr>
            <a:t>Le</a:t>
          </a:r>
          <a:r>
            <a:rPr lang="fr-FR" sz="1000" b="1" kern="1200" dirty="0">
              <a:solidFill>
                <a:schemeClr val="tx1"/>
              </a:solidFill>
            </a:rPr>
            <a:t> smartphone </a:t>
          </a:r>
          <a:r>
            <a:rPr lang="fr-FR" sz="1000" b="0" kern="1200" dirty="0">
              <a:solidFill>
                <a:schemeClr val="tx1"/>
              </a:solidFill>
            </a:rPr>
            <a:t>d’un autre membre </a:t>
          </a:r>
          <a:br>
            <a:rPr lang="fr-FR" sz="1000" b="0" kern="1200" dirty="0">
              <a:solidFill>
                <a:schemeClr val="tx1"/>
              </a:solidFill>
            </a:rPr>
          </a:br>
          <a:r>
            <a:rPr lang="fr-FR" sz="1000" b="0" kern="1200" dirty="0">
              <a:solidFill>
                <a:schemeClr val="tx1"/>
              </a:solidFill>
            </a:rPr>
            <a:t>de la famille</a:t>
          </a:r>
        </a:p>
      </dsp:txBody>
      <dsp:txXfrm>
        <a:off x="29348" y="2234306"/>
        <a:ext cx="1901972" cy="54250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5E8AC-493E-4E92-8527-B1B9C939D50B}">
      <dsp:nvSpPr>
        <dsp:cNvPr id="0" name=""/>
        <dsp:cNvSpPr/>
      </dsp:nvSpPr>
      <dsp:spPr>
        <a:xfrm>
          <a:off x="0" y="177"/>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1" kern="1200" dirty="0">
              <a:solidFill>
                <a:schemeClr val="tx1"/>
              </a:solidFill>
            </a:rPr>
            <a:t>Vous auriez une discussion avec </a:t>
          </a:r>
          <a:br>
            <a:rPr lang="fr-FR" sz="800" b="1" kern="1200" dirty="0">
              <a:solidFill>
                <a:schemeClr val="tx1"/>
              </a:solidFill>
            </a:rPr>
          </a:br>
          <a:r>
            <a:rPr lang="fr-FR" sz="800" b="1" kern="1200" dirty="0">
              <a:solidFill>
                <a:schemeClr val="tx1"/>
              </a:solidFill>
            </a:rPr>
            <a:t>votre enfant victime de cyberharcèlement</a:t>
          </a:r>
        </a:p>
      </dsp:txBody>
      <dsp:txXfrm>
        <a:off x="15390" y="15567"/>
        <a:ext cx="3327744" cy="284493"/>
      </dsp:txXfrm>
    </dsp:sp>
    <dsp:sp modelId="{51C99016-1BE2-475A-AF8A-B5DD9851B8CE}">
      <dsp:nvSpPr>
        <dsp:cNvPr id="0" name=""/>
        <dsp:cNvSpPr/>
      </dsp:nvSpPr>
      <dsp:spPr>
        <a:xfrm>
          <a:off x="0" y="329386"/>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0" kern="1200" dirty="0">
              <a:solidFill>
                <a:schemeClr val="tx1"/>
              </a:solidFill>
            </a:rPr>
            <a:t>Vous iriez déposer une plainte ou une main courante </a:t>
          </a:r>
          <a:br>
            <a:rPr lang="fr-FR" sz="800" b="0" kern="1200" dirty="0">
              <a:solidFill>
                <a:schemeClr val="tx1"/>
              </a:solidFill>
            </a:rPr>
          </a:br>
          <a:r>
            <a:rPr lang="fr-FR" sz="800" b="0" kern="1200" dirty="0">
              <a:solidFill>
                <a:schemeClr val="tx1"/>
              </a:solidFill>
            </a:rPr>
            <a:t>au commissariat ou à la gendarmerie </a:t>
          </a:r>
        </a:p>
      </dsp:txBody>
      <dsp:txXfrm>
        <a:off x="15390" y="344776"/>
        <a:ext cx="3327744" cy="284493"/>
      </dsp:txXfrm>
    </dsp:sp>
    <dsp:sp modelId="{F47CEDD1-C46A-489D-BCAA-41471B3CCE9E}">
      <dsp:nvSpPr>
        <dsp:cNvPr id="0" name=""/>
        <dsp:cNvSpPr/>
      </dsp:nvSpPr>
      <dsp:spPr>
        <a:xfrm>
          <a:off x="0" y="658595"/>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0" kern="1200" dirty="0">
              <a:solidFill>
                <a:schemeClr val="tx1"/>
              </a:solidFill>
            </a:rPr>
            <a:t>Vous demanderiez un rendez-vous avec </a:t>
          </a:r>
          <a:br>
            <a:rPr lang="fr-FR" sz="800" b="0" kern="1200" dirty="0">
              <a:solidFill>
                <a:schemeClr val="tx1"/>
              </a:solidFill>
            </a:rPr>
          </a:br>
          <a:r>
            <a:rPr lang="fr-FR" sz="800" b="0" kern="1200" dirty="0">
              <a:solidFill>
                <a:schemeClr val="tx1"/>
              </a:solidFill>
            </a:rPr>
            <a:t>l’établissement scolaire de votre enfant</a:t>
          </a:r>
        </a:p>
      </dsp:txBody>
      <dsp:txXfrm>
        <a:off x="15390" y="673985"/>
        <a:ext cx="3327744" cy="284493"/>
      </dsp:txXfrm>
    </dsp:sp>
    <dsp:sp modelId="{3AD29ED9-97F5-4688-B4FC-9ABBE919F6E7}">
      <dsp:nvSpPr>
        <dsp:cNvPr id="0" name=""/>
        <dsp:cNvSpPr/>
      </dsp:nvSpPr>
      <dsp:spPr>
        <a:xfrm>
          <a:off x="0" y="987805"/>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appelleriez le numéro d’alerte pour signaler </a:t>
          </a:r>
          <a:br>
            <a:rPr lang="fr-FR" sz="800" kern="1200" dirty="0">
              <a:solidFill>
                <a:schemeClr val="tx1"/>
              </a:solidFill>
            </a:rPr>
          </a:br>
          <a:r>
            <a:rPr lang="fr-FR" sz="800" kern="1200" dirty="0">
              <a:solidFill>
                <a:schemeClr val="tx1"/>
              </a:solidFill>
            </a:rPr>
            <a:t>une situation de cyberharcèlement : le 3018</a:t>
          </a:r>
        </a:p>
      </dsp:txBody>
      <dsp:txXfrm>
        <a:off x="15390" y="1003195"/>
        <a:ext cx="3327744" cy="284493"/>
      </dsp:txXfrm>
    </dsp:sp>
    <dsp:sp modelId="{B06B597C-38DE-4ACF-A505-6A4CAD0923EB}">
      <dsp:nvSpPr>
        <dsp:cNvPr id="0" name=""/>
        <dsp:cNvSpPr/>
      </dsp:nvSpPr>
      <dsp:spPr>
        <a:xfrm>
          <a:off x="0" y="1317014"/>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contacteriez (ou essayerez de contacter) les </a:t>
          </a:r>
          <a:br>
            <a:rPr lang="fr-FR" sz="800" kern="1200" dirty="0">
              <a:solidFill>
                <a:schemeClr val="tx1"/>
              </a:solidFill>
            </a:rPr>
          </a:br>
          <a:r>
            <a:rPr lang="fr-FR" sz="800" kern="1200" dirty="0">
              <a:solidFill>
                <a:schemeClr val="tx1"/>
              </a:solidFill>
            </a:rPr>
            <a:t>parents des enfants harcelant votre enfant</a:t>
          </a:r>
        </a:p>
      </dsp:txBody>
      <dsp:txXfrm>
        <a:off x="15390" y="1332404"/>
        <a:ext cx="3327744" cy="284493"/>
      </dsp:txXfrm>
    </dsp:sp>
    <dsp:sp modelId="{7E77BC56-D243-4497-805E-C9A89DCCF0DB}">
      <dsp:nvSpPr>
        <dsp:cNvPr id="0" name=""/>
        <dsp:cNvSpPr/>
      </dsp:nvSpPr>
      <dsp:spPr>
        <a:xfrm>
          <a:off x="0" y="1646223"/>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proposeriez à votre enfant d’en discuter </a:t>
          </a:r>
          <a:br>
            <a:rPr lang="fr-FR" sz="800" kern="1200" dirty="0">
              <a:solidFill>
                <a:schemeClr val="tx1"/>
              </a:solidFill>
            </a:rPr>
          </a:br>
          <a:r>
            <a:rPr lang="fr-FR" sz="800" kern="1200" dirty="0">
              <a:solidFill>
                <a:schemeClr val="tx1"/>
              </a:solidFill>
            </a:rPr>
            <a:t>avec un professionnel de santé </a:t>
          </a:r>
        </a:p>
      </dsp:txBody>
      <dsp:txXfrm>
        <a:off x="15390" y="1661613"/>
        <a:ext cx="3327744" cy="284493"/>
      </dsp:txXfrm>
    </dsp:sp>
    <dsp:sp modelId="{08E5B26D-4312-48D9-85D0-85056B111F20}">
      <dsp:nvSpPr>
        <dsp:cNvPr id="0" name=""/>
        <dsp:cNvSpPr/>
      </dsp:nvSpPr>
      <dsp:spPr>
        <a:xfrm>
          <a:off x="0" y="1975433"/>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demanderiez un rendez-vous au rectorat/académie </a:t>
          </a:r>
          <a:br>
            <a:rPr lang="fr-FR" sz="800" kern="1200" dirty="0">
              <a:solidFill>
                <a:schemeClr val="tx1"/>
              </a:solidFill>
            </a:rPr>
          </a:br>
          <a:r>
            <a:rPr lang="fr-FR" sz="800" kern="1200" dirty="0">
              <a:solidFill>
                <a:schemeClr val="tx1"/>
              </a:solidFill>
            </a:rPr>
            <a:t>dont dépend l’établissement scolaire de votre enfant </a:t>
          </a:r>
        </a:p>
      </dsp:txBody>
      <dsp:txXfrm>
        <a:off x="15390" y="1990823"/>
        <a:ext cx="3327744" cy="284493"/>
      </dsp:txXfrm>
    </dsp:sp>
    <dsp:sp modelId="{431068FD-3259-4910-852F-5B5B3B66B90D}">
      <dsp:nvSpPr>
        <dsp:cNvPr id="0" name=""/>
        <dsp:cNvSpPr/>
      </dsp:nvSpPr>
      <dsp:spPr>
        <a:xfrm>
          <a:off x="0" y="2304642"/>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proposeriez à votre enfant d’en discuter </a:t>
          </a:r>
          <a:br>
            <a:rPr lang="fr-FR" sz="800" kern="1200" dirty="0">
              <a:solidFill>
                <a:schemeClr val="tx1"/>
              </a:solidFill>
            </a:rPr>
          </a:br>
          <a:r>
            <a:rPr lang="fr-FR" sz="800" kern="1200" dirty="0">
              <a:solidFill>
                <a:schemeClr val="tx1"/>
              </a:solidFill>
            </a:rPr>
            <a:t>avec un adulte de confiance </a:t>
          </a:r>
        </a:p>
      </dsp:txBody>
      <dsp:txXfrm>
        <a:off x="15390" y="2320032"/>
        <a:ext cx="3327744" cy="284493"/>
      </dsp:txXfrm>
    </dsp:sp>
    <dsp:sp modelId="{DAADFE62-8210-45F0-834D-BB94044650B9}">
      <dsp:nvSpPr>
        <dsp:cNvPr id="0" name=""/>
        <dsp:cNvSpPr/>
      </dsp:nvSpPr>
      <dsp:spPr>
        <a:xfrm>
          <a:off x="0" y="2633851"/>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chercheriez des ressources éducatives </a:t>
          </a:r>
          <a:br>
            <a:rPr lang="fr-FR" sz="800" kern="1200" dirty="0">
              <a:solidFill>
                <a:schemeClr val="tx1"/>
              </a:solidFill>
            </a:rPr>
          </a:br>
          <a:r>
            <a:rPr lang="fr-FR" sz="800" kern="1200" dirty="0">
              <a:solidFill>
                <a:schemeClr val="tx1"/>
              </a:solidFill>
            </a:rPr>
            <a:t>pour accompagner au mieux votre enfant </a:t>
          </a:r>
        </a:p>
      </dsp:txBody>
      <dsp:txXfrm>
        <a:off x="15390" y="2649241"/>
        <a:ext cx="3327744" cy="284493"/>
      </dsp:txXfrm>
    </dsp:sp>
    <dsp:sp modelId="{882D99AF-266A-4579-A9A8-06F5C7F80336}">
      <dsp:nvSpPr>
        <dsp:cNvPr id="0" name=""/>
        <dsp:cNvSpPr/>
      </dsp:nvSpPr>
      <dsp:spPr>
        <a:xfrm>
          <a:off x="0" y="2963061"/>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i="1" kern="1200" dirty="0">
              <a:solidFill>
                <a:schemeClr val="tx1"/>
              </a:solidFill>
            </a:rPr>
            <a:t>Autre</a:t>
          </a:r>
        </a:p>
      </dsp:txBody>
      <dsp:txXfrm>
        <a:off x="15390" y="2978451"/>
        <a:ext cx="3327744" cy="284493"/>
      </dsp:txXfrm>
    </dsp:sp>
    <dsp:sp modelId="{64A4A64F-D015-4ED9-95BD-5C9CFD5B151E}">
      <dsp:nvSpPr>
        <dsp:cNvPr id="0" name=""/>
        <dsp:cNvSpPr/>
      </dsp:nvSpPr>
      <dsp:spPr>
        <a:xfrm>
          <a:off x="0" y="3292270"/>
          <a:ext cx="3358524" cy="315273"/>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ne sauriez pas comment réagir, </a:t>
          </a:r>
          <a:br>
            <a:rPr lang="fr-FR" sz="800" kern="1200" dirty="0">
              <a:solidFill>
                <a:schemeClr val="tx1"/>
              </a:solidFill>
            </a:rPr>
          </a:br>
          <a:r>
            <a:rPr lang="fr-FR" sz="800" kern="1200" dirty="0">
              <a:solidFill>
                <a:schemeClr val="tx1"/>
              </a:solidFill>
            </a:rPr>
            <a:t>comment en parler avec votre enfant</a:t>
          </a:r>
        </a:p>
      </dsp:txBody>
      <dsp:txXfrm>
        <a:off x="15390" y="3307660"/>
        <a:ext cx="3327744" cy="28449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5E8AC-493E-4E92-8527-B1B9C939D50B}">
      <dsp:nvSpPr>
        <dsp:cNvPr id="0" name=""/>
        <dsp:cNvSpPr/>
      </dsp:nvSpPr>
      <dsp:spPr>
        <a:xfrm>
          <a:off x="0" y="5300"/>
          <a:ext cx="3358524" cy="31824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1" kern="1200" dirty="0">
              <a:solidFill>
                <a:schemeClr val="tx1"/>
              </a:solidFill>
            </a:rPr>
            <a:t>Vous avez demandé un rendez-vous avec </a:t>
          </a:r>
          <a:br>
            <a:rPr lang="fr-FR" sz="800" b="1" kern="1200" dirty="0">
              <a:solidFill>
                <a:schemeClr val="tx1"/>
              </a:solidFill>
            </a:rPr>
          </a:br>
          <a:r>
            <a:rPr lang="fr-FR" sz="800" b="1" kern="1200" dirty="0">
              <a:solidFill>
                <a:schemeClr val="tx1"/>
              </a:solidFill>
            </a:rPr>
            <a:t>l’établissement scolaire de votre enfant</a:t>
          </a:r>
        </a:p>
      </dsp:txBody>
      <dsp:txXfrm>
        <a:off x="15535" y="20835"/>
        <a:ext cx="3327454" cy="287170"/>
      </dsp:txXfrm>
    </dsp:sp>
    <dsp:sp modelId="{F910460D-58C6-4A20-93D3-0C159EE24220}">
      <dsp:nvSpPr>
        <dsp:cNvPr id="0" name=""/>
        <dsp:cNvSpPr/>
      </dsp:nvSpPr>
      <dsp:spPr>
        <a:xfrm>
          <a:off x="0" y="369620"/>
          <a:ext cx="3358524" cy="31824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avez eu des discussions avec votre enfant </a:t>
          </a:r>
        </a:p>
      </dsp:txBody>
      <dsp:txXfrm>
        <a:off x="15535" y="385155"/>
        <a:ext cx="3327454" cy="287170"/>
      </dsp:txXfrm>
    </dsp:sp>
    <dsp:sp modelId="{D390AB8A-445E-4CE3-98EB-9FF85F3932BC}">
      <dsp:nvSpPr>
        <dsp:cNvPr id="0" name=""/>
        <dsp:cNvSpPr/>
      </dsp:nvSpPr>
      <dsp:spPr>
        <a:xfrm>
          <a:off x="0" y="733940"/>
          <a:ext cx="3358524" cy="31824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avez proposé à votre enfant d’en </a:t>
          </a:r>
          <a:br>
            <a:rPr lang="fr-FR" sz="800" kern="1200" dirty="0">
              <a:solidFill>
                <a:schemeClr val="tx1"/>
              </a:solidFill>
            </a:rPr>
          </a:br>
          <a:r>
            <a:rPr lang="fr-FR" sz="800" kern="1200" dirty="0">
              <a:solidFill>
                <a:schemeClr val="tx1"/>
              </a:solidFill>
            </a:rPr>
            <a:t>discuter avec un professionnel de santé </a:t>
          </a:r>
        </a:p>
      </dsp:txBody>
      <dsp:txXfrm>
        <a:off x="15535" y="749475"/>
        <a:ext cx="3327454" cy="287170"/>
      </dsp:txXfrm>
    </dsp:sp>
    <dsp:sp modelId="{69947EDD-2435-4B49-BE80-9ED8DA23DC01}">
      <dsp:nvSpPr>
        <dsp:cNvPr id="0" name=""/>
        <dsp:cNvSpPr/>
      </dsp:nvSpPr>
      <dsp:spPr>
        <a:xfrm>
          <a:off x="0" y="1098260"/>
          <a:ext cx="3358524" cy="31824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avez proposé à votre enfant d’en </a:t>
          </a:r>
          <a:br>
            <a:rPr lang="fr-FR" sz="800" kern="1200" dirty="0">
              <a:solidFill>
                <a:schemeClr val="tx1"/>
              </a:solidFill>
            </a:rPr>
          </a:br>
          <a:r>
            <a:rPr lang="fr-FR" sz="800" kern="1200" dirty="0">
              <a:solidFill>
                <a:schemeClr val="tx1"/>
              </a:solidFill>
            </a:rPr>
            <a:t>discuter avec un adulte de confiance </a:t>
          </a:r>
        </a:p>
      </dsp:txBody>
      <dsp:txXfrm>
        <a:off x="15535" y="1113795"/>
        <a:ext cx="3327454" cy="287170"/>
      </dsp:txXfrm>
    </dsp:sp>
    <dsp:sp modelId="{C059D960-5378-42BC-9C77-752C5192E2DF}">
      <dsp:nvSpPr>
        <dsp:cNvPr id="0" name=""/>
        <dsp:cNvSpPr/>
      </dsp:nvSpPr>
      <dsp:spPr>
        <a:xfrm>
          <a:off x="0" y="1462580"/>
          <a:ext cx="3358524" cy="31824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avez contacté (ou essayé de contacter) les parents du </a:t>
          </a:r>
          <a:br>
            <a:rPr lang="fr-FR" sz="800" kern="1200" dirty="0">
              <a:solidFill>
                <a:schemeClr val="tx1"/>
              </a:solidFill>
            </a:rPr>
          </a:br>
          <a:r>
            <a:rPr lang="fr-FR" sz="800" kern="1200" dirty="0">
              <a:solidFill>
                <a:schemeClr val="tx1"/>
              </a:solidFill>
            </a:rPr>
            <a:t>ou des enfants ayant été harcelés par votre enfant</a:t>
          </a:r>
        </a:p>
      </dsp:txBody>
      <dsp:txXfrm>
        <a:off x="15535" y="1478115"/>
        <a:ext cx="3327454" cy="287170"/>
      </dsp:txXfrm>
    </dsp:sp>
    <dsp:sp modelId="{3494367A-0298-4DFF-84D6-8A5D67B93A0C}">
      <dsp:nvSpPr>
        <dsp:cNvPr id="0" name=""/>
        <dsp:cNvSpPr/>
      </dsp:nvSpPr>
      <dsp:spPr>
        <a:xfrm>
          <a:off x="0" y="1826900"/>
          <a:ext cx="3358524" cy="31824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avez appelé le numéro d’alerte pour </a:t>
          </a:r>
          <a:br>
            <a:rPr lang="fr-FR" sz="800" kern="1200" dirty="0">
              <a:solidFill>
                <a:schemeClr val="tx1"/>
              </a:solidFill>
            </a:rPr>
          </a:br>
          <a:r>
            <a:rPr lang="fr-FR" sz="800" kern="1200" dirty="0">
              <a:solidFill>
                <a:schemeClr val="tx1"/>
              </a:solidFill>
            </a:rPr>
            <a:t>signaler une situation de cyberharcèlement : le 3018</a:t>
          </a:r>
        </a:p>
      </dsp:txBody>
      <dsp:txXfrm>
        <a:off x="15535" y="1842435"/>
        <a:ext cx="3327454" cy="287170"/>
      </dsp:txXfrm>
    </dsp:sp>
    <dsp:sp modelId="{1BBF997D-97CA-46FD-9A02-783B37DE6BAB}">
      <dsp:nvSpPr>
        <dsp:cNvPr id="0" name=""/>
        <dsp:cNvSpPr/>
      </dsp:nvSpPr>
      <dsp:spPr>
        <a:xfrm>
          <a:off x="0" y="2191220"/>
          <a:ext cx="3358524" cy="31824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avez demandé un rendez-vous au rectorat/académie </a:t>
          </a:r>
          <a:br>
            <a:rPr lang="fr-FR" sz="800" kern="1200" dirty="0">
              <a:solidFill>
                <a:schemeClr val="tx1"/>
              </a:solidFill>
            </a:rPr>
          </a:br>
          <a:r>
            <a:rPr lang="fr-FR" sz="800" kern="1200" dirty="0">
              <a:solidFill>
                <a:schemeClr val="tx1"/>
              </a:solidFill>
            </a:rPr>
            <a:t>dont dépend l’établissement scolaire de votre enfant </a:t>
          </a:r>
        </a:p>
      </dsp:txBody>
      <dsp:txXfrm>
        <a:off x="15535" y="2206755"/>
        <a:ext cx="3327454" cy="287170"/>
      </dsp:txXfrm>
    </dsp:sp>
    <dsp:sp modelId="{6128241C-57B5-4F45-8278-603ED3328D8E}">
      <dsp:nvSpPr>
        <dsp:cNvPr id="0" name=""/>
        <dsp:cNvSpPr/>
      </dsp:nvSpPr>
      <dsp:spPr>
        <a:xfrm>
          <a:off x="0" y="2555540"/>
          <a:ext cx="3358524" cy="31824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avez cherché des ressources éducatives </a:t>
          </a:r>
        </a:p>
      </dsp:txBody>
      <dsp:txXfrm>
        <a:off x="15535" y="2571075"/>
        <a:ext cx="3327454" cy="287170"/>
      </dsp:txXfrm>
    </dsp:sp>
    <dsp:sp modelId="{969E42CD-42BF-4C87-8D09-07779AF0208B}">
      <dsp:nvSpPr>
        <dsp:cNvPr id="0" name=""/>
        <dsp:cNvSpPr/>
      </dsp:nvSpPr>
      <dsp:spPr>
        <a:xfrm>
          <a:off x="0" y="2919860"/>
          <a:ext cx="3358524" cy="31824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i="1" kern="1200" dirty="0">
              <a:solidFill>
                <a:schemeClr val="tx1"/>
              </a:solidFill>
            </a:rPr>
            <a:t>Autre</a:t>
          </a:r>
        </a:p>
      </dsp:txBody>
      <dsp:txXfrm>
        <a:off x="15535" y="2935395"/>
        <a:ext cx="3327454" cy="287170"/>
      </dsp:txXfrm>
    </dsp:sp>
    <dsp:sp modelId="{882D99AF-266A-4579-A9A8-06F5C7F80336}">
      <dsp:nvSpPr>
        <dsp:cNvPr id="0" name=""/>
        <dsp:cNvSpPr/>
      </dsp:nvSpPr>
      <dsp:spPr>
        <a:xfrm>
          <a:off x="0" y="3284180"/>
          <a:ext cx="3358524" cy="31824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Vous n’avez pas su quoi dire à votre </a:t>
          </a:r>
          <a:br>
            <a:rPr lang="fr-FR" sz="800" kern="1200" dirty="0">
              <a:solidFill>
                <a:schemeClr val="tx1"/>
              </a:solidFill>
            </a:rPr>
          </a:br>
          <a:r>
            <a:rPr lang="fr-FR" sz="800" kern="1200" dirty="0">
              <a:solidFill>
                <a:schemeClr val="tx1"/>
              </a:solidFill>
            </a:rPr>
            <a:t>enfant, comment aborder le sujet</a:t>
          </a:r>
        </a:p>
      </dsp:txBody>
      <dsp:txXfrm>
        <a:off x="15535" y="3299715"/>
        <a:ext cx="3327454" cy="28717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A241-D6DC-4573-8A29-37766342F9F2}">
      <dsp:nvSpPr>
        <dsp:cNvPr id="0" name=""/>
        <dsp:cNvSpPr/>
      </dsp:nvSpPr>
      <dsp:spPr>
        <a:xfrm>
          <a:off x="99459" y="0"/>
          <a:ext cx="2866466" cy="418559"/>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30480" rIns="72000" bIns="30480" numCol="1" spcCol="1270" anchor="ctr" anchorCtr="0">
          <a:noAutofit/>
        </a:bodyPr>
        <a:lstStyle/>
        <a:p>
          <a:pPr marL="0" lvl="0" indent="0" algn="r" defTabSz="355600">
            <a:lnSpc>
              <a:spcPct val="90000"/>
            </a:lnSpc>
            <a:spcBef>
              <a:spcPct val="0"/>
            </a:spcBef>
            <a:spcAft>
              <a:spcPct val="35000"/>
            </a:spcAft>
            <a:buNone/>
          </a:pPr>
          <a:r>
            <a:rPr lang="fr-FR" sz="800" b="1" kern="1200" dirty="0">
              <a:solidFill>
                <a:schemeClr val="tx1"/>
              </a:solidFill>
            </a:rPr>
            <a:t>La création d’un numéro vert pour signaler </a:t>
          </a:r>
          <a:br>
            <a:rPr lang="fr-FR" sz="800" b="1" kern="1200" dirty="0">
              <a:solidFill>
                <a:schemeClr val="tx1"/>
              </a:solidFill>
            </a:rPr>
          </a:br>
          <a:r>
            <a:rPr lang="fr-FR" sz="800" b="1" kern="1200" dirty="0">
              <a:solidFill>
                <a:schemeClr val="tx1"/>
              </a:solidFill>
            </a:rPr>
            <a:t>toutes les situations de cyberharcèlement le 3018</a:t>
          </a:r>
        </a:p>
      </dsp:txBody>
      <dsp:txXfrm>
        <a:off x="119891" y="20432"/>
        <a:ext cx="2825602" cy="377695"/>
      </dsp:txXfrm>
    </dsp:sp>
    <dsp:sp modelId="{6D1289AA-0C40-4916-8EA7-210E58BF80DB}">
      <dsp:nvSpPr>
        <dsp:cNvPr id="0" name=""/>
        <dsp:cNvSpPr/>
      </dsp:nvSpPr>
      <dsp:spPr>
        <a:xfrm>
          <a:off x="0" y="434108"/>
          <a:ext cx="2965926" cy="430741"/>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1" kern="1200" dirty="0">
              <a:solidFill>
                <a:schemeClr val="tx1"/>
              </a:solidFill>
            </a:rPr>
            <a:t>La mise en place de sanctions disciplinaires </a:t>
          </a:r>
          <a:br>
            <a:rPr lang="fr-FR" sz="800" b="1" kern="1200" dirty="0">
              <a:solidFill>
                <a:schemeClr val="tx1"/>
              </a:solidFill>
            </a:rPr>
          </a:br>
          <a:r>
            <a:rPr lang="fr-FR" sz="800" b="1" kern="1200" dirty="0">
              <a:solidFill>
                <a:schemeClr val="tx1"/>
              </a:solidFill>
            </a:rPr>
            <a:t>pour les élèves qui seraient reconnus </a:t>
          </a:r>
          <a:br>
            <a:rPr lang="fr-FR" sz="800" b="1" kern="1200" dirty="0">
              <a:solidFill>
                <a:schemeClr val="tx1"/>
              </a:solidFill>
            </a:rPr>
          </a:br>
          <a:r>
            <a:rPr lang="fr-FR" sz="800" b="1" kern="1200" dirty="0">
              <a:solidFill>
                <a:schemeClr val="tx1"/>
              </a:solidFill>
            </a:rPr>
            <a:t>coupables de cyberharcèlement</a:t>
          </a:r>
        </a:p>
      </dsp:txBody>
      <dsp:txXfrm>
        <a:off x="21027" y="455135"/>
        <a:ext cx="2923872" cy="388687"/>
      </dsp:txXfrm>
    </dsp:sp>
    <dsp:sp modelId="{B4491D66-14E1-4F41-94AB-F8E5BC15121B}">
      <dsp:nvSpPr>
        <dsp:cNvPr id="0" name=""/>
        <dsp:cNvSpPr/>
      </dsp:nvSpPr>
      <dsp:spPr>
        <a:xfrm>
          <a:off x="0" y="878870"/>
          <a:ext cx="2965926" cy="430741"/>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La mise en place d’heures obligatoires </a:t>
          </a:r>
          <a:br>
            <a:rPr lang="fr-FR" sz="800" kern="1200" dirty="0">
              <a:solidFill>
                <a:schemeClr val="tx1"/>
              </a:solidFill>
            </a:rPr>
          </a:br>
          <a:r>
            <a:rPr lang="fr-FR" sz="800" kern="1200" dirty="0">
              <a:solidFill>
                <a:schemeClr val="tx1"/>
              </a:solidFill>
            </a:rPr>
            <a:t>à l’école de sensibilisation et de prévention </a:t>
          </a:r>
          <a:br>
            <a:rPr lang="fr-FR" sz="800" kern="1200" dirty="0">
              <a:solidFill>
                <a:schemeClr val="tx1"/>
              </a:solidFill>
            </a:rPr>
          </a:br>
          <a:r>
            <a:rPr lang="fr-FR" sz="800" kern="1200" dirty="0">
              <a:solidFill>
                <a:schemeClr val="tx1"/>
              </a:solidFill>
            </a:rPr>
            <a:t>des enfants au cyberharcèlement </a:t>
          </a:r>
        </a:p>
      </dsp:txBody>
      <dsp:txXfrm>
        <a:off x="21027" y="899897"/>
        <a:ext cx="2923872" cy="388687"/>
      </dsp:txXfrm>
    </dsp:sp>
    <dsp:sp modelId="{E1C7BCAB-61FD-4A7D-849D-E8D1FFE1CD11}">
      <dsp:nvSpPr>
        <dsp:cNvPr id="0" name=""/>
        <dsp:cNvSpPr/>
      </dsp:nvSpPr>
      <dsp:spPr>
        <a:xfrm>
          <a:off x="0" y="1323631"/>
          <a:ext cx="2965926" cy="430741"/>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b="1" kern="1200" dirty="0">
              <a:solidFill>
                <a:schemeClr val="tx1"/>
              </a:solidFill>
            </a:rPr>
            <a:t>La mise en place de sanctions pénales </a:t>
          </a:r>
        </a:p>
      </dsp:txBody>
      <dsp:txXfrm>
        <a:off x="21027" y="1344658"/>
        <a:ext cx="2923872" cy="388687"/>
      </dsp:txXfrm>
    </dsp:sp>
    <dsp:sp modelId="{CE2A5790-CA82-4241-83FD-5B104ECCBD87}">
      <dsp:nvSpPr>
        <dsp:cNvPr id="0" name=""/>
        <dsp:cNvSpPr/>
      </dsp:nvSpPr>
      <dsp:spPr>
        <a:xfrm>
          <a:off x="0" y="1768393"/>
          <a:ext cx="2965926" cy="430741"/>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La mise en place de services d’aide et de soutien </a:t>
          </a:r>
          <a:br>
            <a:rPr lang="fr-FR" sz="800" kern="1200" dirty="0">
              <a:solidFill>
                <a:schemeClr val="tx1"/>
              </a:solidFill>
            </a:rPr>
          </a:br>
          <a:r>
            <a:rPr lang="fr-FR" sz="800" kern="1200" dirty="0">
              <a:solidFill>
                <a:schemeClr val="tx1"/>
              </a:solidFill>
            </a:rPr>
            <a:t>pour les victimes de cyberharcèlement </a:t>
          </a:r>
        </a:p>
      </dsp:txBody>
      <dsp:txXfrm>
        <a:off x="21027" y="1789420"/>
        <a:ext cx="2923872" cy="388687"/>
      </dsp:txXfrm>
    </dsp:sp>
    <dsp:sp modelId="{E15992AF-6579-4085-ADA0-7DB6EEA99676}">
      <dsp:nvSpPr>
        <dsp:cNvPr id="0" name=""/>
        <dsp:cNvSpPr/>
      </dsp:nvSpPr>
      <dsp:spPr>
        <a:xfrm>
          <a:off x="0" y="2213155"/>
          <a:ext cx="2965926" cy="430741"/>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La formation des personnels </a:t>
          </a:r>
          <a:br>
            <a:rPr lang="fr-FR" sz="800" kern="1200" dirty="0">
              <a:solidFill>
                <a:schemeClr val="tx1"/>
              </a:solidFill>
            </a:rPr>
          </a:br>
          <a:r>
            <a:rPr lang="fr-FR" sz="800" kern="1200" dirty="0">
              <a:solidFill>
                <a:schemeClr val="tx1"/>
              </a:solidFill>
            </a:rPr>
            <a:t>éducatifs sur le cyberharcèlement</a:t>
          </a:r>
        </a:p>
      </dsp:txBody>
      <dsp:txXfrm>
        <a:off x="21027" y="2234182"/>
        <a:ext cx="2923872" cy="388687"/>
      </dsp:txXfrm>
    </dsp:sp>
    <dsp:sp modelId="{BD40B2FE-7680-4704-A7ED-40C02F69FE54}">
      <dsp:nvSpPr>
        <dsp:cNvPr id="0" name=""/>
        <dsp:cNvSpPr/>
      </dsp:nvSpPr>
      <dsp:spPr>
        <a:xfrm>
          <a:off x="0" y="2657916"/>
          <a:ext cx="2965926" cy="430741"/>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Des campagnes de communication pour sensibiliser le grand public aux dangers du cyberharcèlement</a:t>
          </a:r>
        </a:p>
      </dsp:txBody>
      <dsp:txXfrm>
        <a:off x="21027" y="2678943"/>
        <a:ext cx="2923872" cy="388687"/>
      </dsp:txXfrm>
    </dsp:sp>
    <dsp:sp modelId="{3FED3BFE-2FEE-4183-A4D2-A89C68CBC37D}">
      <dsp:nvSpPr>
        <dsp:cNvPr id="0" name=""/>
        <dsp:cNvSpPr/>
      </dsp:nvSpPr>
      <dsp:spPr>
        <a:xfrm>
          <a:off x="0" y="3102678"/>
          <a:ext cx="2965926" cy="430741"/>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r" defTabSz="355600">
            <a:lnSpc>
              <a:spcPct val="90000"/>
            </a:lnSpc>
            <a:spcBef>
              <a:spcPct val="0"/>
            </a:spcBef>
            <a:spcAft>
              <a:spcPct val="35000"/>
            </a:spcAft>
            <a:buNone/>
          </a:pPr>
          <a:r>
            <a:rPr lang="fr-FR" sz="800" kern="1200" dirty="0">
              <a:solidFill>
                <a:schemeClr val="tx1"/>
              </a:solidFill>
            </a:rPr>
            <a:t>L’obligation faite aux plateformes en ligne et </a:t>
          </a:r>
          <a:br>
            <a:rPr lang="fr-FR" sz="800" kern="1200" dirty="0">
              <a:solidFill>
                <a:schemeClr val="tx1"/>
              </a:solidFill>
            </a:rPr>
          </a:br>
          <a:r>
            <a:rPr lang="fr-FR" sz="800" kern="1200" dirty="0">
              <a:solidFill>
                <a:schemeClr val="tx1"/>
              </a:solidFill>
            </a:rPr>
            <a:t>aux réseaux sociaux d’agir rapidement </a:t>
          </a:r>
          <a:br>
            <a:rPr lang="fr-FR" sz="800" kern="1200" dirty="0">
              <a:solidFill>
                <a:schemeClr val="tx1"/>
              </a:solidFill>
            </a:rPr>
          </a:br>
          <a:r>
            <a:rPr lang="fr-FR" sz="800" kern="1200" dirty="0">
              <a:solidFill>
                <a:schemeClr val="tx1"/>
              </a:solidFill>
            </a:rPr>
            <a:t>pour retirer les contenus haineux signalés</a:t>
          </a:r>
        </a:p>
      </dsp:txBody>
      <dsp:txXfrm>
        <a:off x="21027" y="3123705"/>
        <a:ext cx="2923872" cy="3886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A241-D6DC-4573-8A29-37766342F9F2}">
      <dsp:nvSpPr>
        <dsp:cNvPr id="0" name=""/>
        <dsp:cNvSpPr/>
      </dsp:nvSpPr>
      <dsp:spPr>
        <a:xfrm>
          <a:off x="0" y="32769"/>
          <a:ext cx="1960668" cy="600167"/>
        </a:xfrm>
        <a:prstGeom prst="roundRect">
          <a:avLst/>
        </a:prstGeom>
        <a:solidFill>
          <a:srgbClr val="F1F5FD"/>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Ton </a:t>
          </a:r>
          <a:r>
            <a:rPr lang="fr-FR" sz="1000" b="1" kern="1200" dirty="0">
              <a:solidFill>
                <a:schemeClr val="tx1"/>
              </a:solidFill>
            </a:rPr>
            <a:t>smartphone</a:t>
          </a:r>
          <a:endParaRPr lang="fr-FR" sz="1000" b="0" kern="1200" dirty="0">
            <a:solidFill>
              <a:schemeClr val="tx1"/>
            </a:solidFill>
          </a:endParaRPr>
        </a:p>
      </dsp:txBody>
      <dsp:txXfrm>
        <a:off x="29298" y="62067"/>
        <a:ext cx="1902072" cy="541571"/>
      </dsp:txXfrm>
    </dsp:sp>
    <dsp:sp modelId="{84ABDDA1-7D67-45AB-9DE7-A2AD4B24CA7F}">
      <dsp:nvSpPr>
        <dsp:cNvPr id="0" name=""/>
        <dsp:cNvSpPr/>
      </dsp:nvSpPr>
      <dsp:spPr>
        <a:xfrm>
          <a:off x="0" y="762537"/>
          <a:ext cx="1960668" cy="600167"/>
        </a:xfrm>
        <a:prstGeom prst="roundRect">
          <a:avLst/>
        </a:prstGeom>
        <a:solidFill>
          <a:srgbClr val="FFFFFF">
            <a:lumMod val="95000"/>
          </a:srgbClr>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latin typeface="Century Gothic" panose="020F0302020204030204"/>
              <a:ea typeface="+mn-ea"/>
              <a:cs typeface="+mn-cs"/>
            </a:rPr>
            <a:t>Une</a:t>
          </a:r>
          <a:r>
            <a:rPr lang="fr-FR" sz="1000" b="1" kern="1200" dirty="0">
              <a:solidFill>
                <a:schemeClr val="tx1"/>
              </a:solidFill>
              <a:latin typeface="Century Gothic" panose="020F0302020204030204"/>
              <a:ea typeface="+mn-ea"/>
              <a:cs typeface="+mn-cs"/>
            </a:rPr>
            <a:t> console </a:t>
          </a:r>
          <a:r>
            <a:rPr lang="fr-FR" sz="1000" b="0" kern="1200" dirty="0">
              <a:solidFill>
                <a:schemeClr val="tx1"/>
              </a:solidFill>
              <a:latin typeface="Century Gothic" panose="020F0302020204030204"/>
              <a:ea typeface="+mn-ea"/>
              <a:cs typeface="+mn-cs"/>
            </a:rPr>
            <a:t>de jeux</a:t>
          </a:r>
          <a:endParaRPr lang="fr-FR" sz="1000" b="1" kern="1200" dirty="0">
            <a:solidFill>
              <a:schemeClr val="tx1"/>
            </a:solidFill>
            <a:latin typeface="Century Gothic" panose="020F0302020204030204"/>
            <a:ea typeface="+mn-ea"/>
            <a:cs typeface="+mn-cs"/>
          </a:endParaRPr>
        </a:p>
      </dsp:txBody>
      <dsp:txXfrm>
        <a:off x="29298" y="791835"/>
        <a:ext cx="1902072" cy="541571"/>
      </dsp:txXfrm>
    </dsp:sp>
    <dsp:sp modelId="{2CDF6931-52DB-4FA0-92F1-9694C5BEB555}">
      <dsp:nvSpPr>
        <dsp:cNvPr id="0" name=""/>
        <dsp:cNvSpPr/>
      </dsp:nvSpPr>
      <dsp:spPr>
        <a:xfrm>
          <a:off x="0" y="1492305"/>
          <a:ext cx="1960668" cy="600167"/>
        </a:xfrm>
        <a:prstGeom prst="roundRect">
          <a:avLst/>
        </a:prstGeom>
        <a:solidFill>
          <a:srgbClr val="FFFFFF">
            <a:lumMod val="95000"/>
          </a:srgbClr>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kern="1200" dirty="0">
              <a:solidFill>
                <a:schemeClr val="tx1"/>
              </a:solidFill>
            </a:rPr>
            <a:t>Ton </a:t>
          </a:r>
          <a:r>
            <a:rPr lang="fr-FR" sz="1000" b="1" kern="1200" dirty="0">
              <a:solidFill>
                <a:schemeClr val="tx1"/>
              </a:solidFill>
            </a:rPr>
            <a:t>ordinateur</a:t>
          </a:r>
        </a:p>
      </dsp:txBody>
      <dsp:txXfrm>
        <a:off x="29298" y="1521603"/>
        <a:ext cx="1902072" cy="541571"/>
      </dsp:txXfrm>
    </dsp:sp>
    <dsp:sp modelId="{FB9DB544-573E-48D2-B4F2-5D003FC3DBA9}">
      <dsp:nvSpPr>
        <dsp:cNvPr id="0" name=""/>
        <dsp:cNvSpPr/>
      </dsp:nvSpPr>
      <dsp:spPr>
        <a:xfrm>
          <a:off x="0" y="2222072"/>
          <a:ext cx="1960668" cy="600167"/>
        </a:xfrm>
        <a:prstGeom prst="roundRect">
          <a:avLst/>
        </a:prstGeom>
        <a:solidFill>
          <a:srgbClr val="FFFFFF">
            <a:lumMod val="95000"/>
          </a:srgbClr>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kern="1200" dirty="0">
              <a:solidFill>
                <a:schemeClr val="tx1"/>
              </a:solidFill>
              <a:latin typeface="Century Gothic" panose="020F0302020204030204"/>
              <a:ea typeface="+mn-ea"/>
              <a:cs typeface="+mn-cs"/>
            </a:rPr>
            <a:t>Le </a:t>
          </a:r>
          <a:r>
            <a:rPr lang="fr-FR" sz="1000" b="1" kern="1200" dirty="0">
              <a:solidFill>
                <a:schemeClr val="tx1"/>
              </a:solidFill>
              <a:latin typeface="Century Gothic" panose="020F0302020204030204"/>
              <a:ea typeface="+mn-ea"/>
              <a:cs typeface="+mn-cs"/>
            </a:rPr>
            <a:t>smartphone</a:t>
          </a:r>
          <a:r>
            <a:rPr lang="fr-FR" sz="1000" kern="1200" dirty="0">
              <a:solidFill>
                <a:schemeClr val="tx1"/>
              </a:solidFill>
              <a:latin typeface="Century Gothic" panose="020F0302020204030204"/>
              <a:ea typeface="+mn-ea"/>
              <a:cs typeface="+mn-cs"/>
            </a:rPr>
            <a:t> </a:t>
          </a:r>
          <a:br>
            <a:rPr lang="fr-FR" sz="1000" kern="1200" dirty="0">
              <a:solidFill>
                <a:schemeClr val="tx1"/>
              </a:solidFill>
              <a:latin typeface="Century Gothic" panose="020F0302020204030204"/>
              <a:ea typeface="+mn-ea"/>
              <a:cs typeface="+mn-cs"/>
            </a:rPr>
          </a:br>
          <a:r>
            <a:rPr lang="fr-FR" sz="1000" kern="1200" dirty="0">
              <a:solidFill>
                <a:schemeClr val="tx1"/>
              </a:solidFill>
              <a:latin typeface="Century Gothic" panose="020F0302020204030204"/>
              <a:ea typeface="+mn-ea"/>
              <a:cs typeface="+mn-cs"/>
            </a:rPr>
            <a:t>d’un autre membre </a:t>
          </a:r>
          <a:br>
            <a:rPr lang="fr-FR" sz="1000" kern="1200" dirty="0">
              <a:solidFill>
                <a:schemeClr val="tx1"/>
              </a:solidFill>
              <a:latin typeface="Century Gothic" panose="020F0302020204030204"/>
              <a:ea typeface="+mn-ea"/>
              <a:cs typeface="+mn-cs"/>
            </a:rPr>
          </a:br>
          <a:r>
            <a:rPr lang="fr-FR" sz="1000" kern="1200" dirty="0">
              <a:solidFill>
                <a:schemeClr val="tx1"/>
              </a:solidFill>
              <a:latin typeface="Century Gothic" panose="020F0302020204030204"/>
              <a:ea typeface="+mn-ea"/>
              <a:cs typeface="+mn-cs"/>
            </a:rPr>
            <a:t>de ta famille</a:t>
          </a:r>
          <a:endParaRPr lang="fr-FR" sz="1000" b="0" kern="1200" dirty="0">
            <a:solidFill>
              <a:schemeClr val="tx1"/>
            </a:solidFill>
            <a:latin typeface="Century Gothic" panose="020F0302020204030204"/>
            <a:ea typeface="+mn-ea"/>
            <a:cs typeface="+mn-cs"/>
          </a:endParaRPr>
        </a:p>
      </dsp:txBody>
      <dsp:txXfrm>
        <a:off x="29298" y="2251370"/>
        <a:ext cx="1902072" cy="541571"/>
      </dsp:txXfrm>
    </dsp:sp>
    <dsp:sp modelId="{AC39B161-1E85-4063-8128-689FAFFB183D}">
      <dsp:nvSpPr>
        <dsp:cNvPr id="0" name=""/>
        <dsp:cNvSpPr/>
      </dsp:nvSpPr>
      <dsp:spPr>
        <a:xfrm>
          <a:off x="0" y="2951840"/>
          <a:ext cx="1960668" cy="600167"/>
        </a:xfrm>
        <a:prstGeom prst="roundRect">
          <a:avLst/>
        </a:prstGeom>
        <a:solidFill>
          <a:srgbClr val="FFFFFF">
            <a:lumMod val="95000"/>
          </a:srgbClr>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1" kern="1200" dirty="0">
              <a:solidFill>
                <a:schemeClr val="tx1"/>
              </a:solidFill>
              <a:latin typeface="Century Gothic" panose="020F0302020204030204"/>
              <a:ea typeface="+mn-ea"/>
              <a:cs typeface="+mn-cs"/>
            </a:rPr>
            <a:t>L’ordinateur </a:t>
          </a:r>
          <a:r>
            <a:rPr lang="fr-FR" sz="1000" b="0" kern="1200" dirty="0">
              <a:solidFill>
                <a:schemeClr val="tx1"/>
              </a:solidFill>
              <a:latin typeface="Century Gothic" panose="020F0302020204030204"/>
              <a:ea typeface="+mn-ea"/>
              <a:cs typeface="+mn-cs"/>
            </a:rPr>
            <a:t>d’un autre membre de ta famille</a:t>
          </a:r>
        </a:p>
      </dsp:txBody>
      <dsp:txXfrm>
        <a:off x="29298" y="2981138"/>
        <a:ext cx="1902072" cy="5415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1A241-D6DC-4573-8A29-37766342F9F2}">
      <dsp:nvSpPr>
        <dsp:cNvPr id="0" name=""/>
        <dsp:cNvSpPr/>
      </dsp:nvSpPr>
      <dsp:spPr>
        <a:xfrm>
          <a:off x="0" y="32769"/>
          <a:ext cx="1960668" cy="600167"/>
        </a:xfrm>
        <a:prstGeom prst="roundRect">
          <a:avLst/>
        </a:prstGeom>
        <a:solidFill>
          <a:srgbClr val="F1F5FD"/>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rPr>
            <a:t>Son propre </a:t>
          </a:r>
          <a:r>
            <a:rPr lang="fr-FR" sz="1000" b="1" kern="1200" dirty="0">
              <a:solidFill>
                <a:schemeClr val="tx1"/>
              </a:solidFill>
            </a:rPr>
            <a:t>smartphone</a:t>
          </a:r>
          <a:endParaRPr lang="fr-FR" sz="1000" b="0" kern="1200" dirty="0">
            <a:solidFill>
              <a:schemeClr val="tx1"/>
            </a:solidFill>
          </a:endParaRPr>
        </a:p>
      </dsp:txBody>
      <dsp:txXfrm>
        <a:off x="29298" y="62067"/>
        <a:ext cx="1902072" cy="541571"/>
      </dsp:txXfrm>
    </dsp:sp>
    <dsp:sp modelId="{84ABDDA1-7D67-45AB-9DE7-A2AD4B24CA7F}">
      <dsp:nvSpPr>
        <dsp:cNvPr id="0" name=""/>
        <dsp:cNvSpPr/>
      </dsp:nvSpPr>
      <dsp:spPr>
        <a:xfrm>
          <a:off x="0" y="762537"/>
          <a:ext cx="1960668" cy="600167"/>
        </a:xfrm>
        <a:prstGeom prst="roundRect">
          <a:avLst/>
        </a:prstGeom>
        <a:solidFill>
          <a:srgbClr val="FFFFFF">
            <a:lumMod val="95000"/>
          </a:srgbClr>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0" kern="1200" dirty="0">
              <a:solidFill>
                <a:schemeClr val="tx1"/>
              </a:solidFill>
              <a:latin typeface="Century Gothic" panose="020F0302020204030204"/>
              <a:ea typeface="+mn-ea"/>
              <a:cs typeface="+mn-cs"/>
            </a:rPr>
            <a:t>Une</a:t>
          </a:r>
          <a:r>
            <a:rPr lang="fr-FR" sz="1000" b="1" kern="1200" dirty="0">
              <a:solidFill>
                <a:schemeClr val="tx1"/>
              </a:solidFill>
              <a:latin typeface="Century Gothic" panose="020F0302020204030204"/>
              <a:ea typeface="+mn-ea"/>
              <a:cs typeface="+mn-cs"/>
            </a:rPr>
            <a:t> console </a:t>
          </a:r>
          <a:r>
            <a:rPr lang="fr-FR" sz="1000" b="0" kern="1200" dirty="0">
              <a:solidFill>
                <a:schemeClr val="tx1"/>
              </a:solidFill>
              <a:latin typeface="Century Gothic" panose="020F0302020204030204"/>
              <a:ea typeface="+mn-ea"/>
              <a:cs typeface="+mn-cs"/>
            </a:rPr>
            <a:t>de jeux</a:t>
          </a:r>
          <a:endParaRPr lang="fr-FR" sz="1000" b="1" kern="1200" dirty="0">
            <a:solidFill>
              <a:schemeClr val="tx1"/>
            </a:solidFill>
            <a:latin typeface="Century Gothic" panose="020F0302020204030204"/>
            <a:ea typeface="+mn-ea"/>
            <a:cs typeface="+mn-cs"/>
          </a:endParaRPr>
        </a:p>
      </dsp:txBody>
      <dsp:txXfrm>
        <a:off x="29298" y="791835"/>
        <a:ext cx="1902072" cy="541571"/>
      </dsp:txXfrm>
    </dsp:sp>
    <dsp:sp modelId="{2CDF6931-52DB-4FA0-92F1-9694C5BEB555}">
      <dsp:nvSpPr>
        <dsp:cNvPr id="0" name=""/>
        <dsp:cNvSpPr/>
      </dsp:nvSpPr>
      <dsp:spPr>
        <a:xfrm>
          <a:off x="0" y="1492305"/>
          <a:ext cx="1960668" cy="600167"/>
        </a:xfrm>
        <a:prstGeom prst="roundRect">
          <a:avLst/>
        </a:prstGeom>
        <a:solidFill>
          <a:srgbClr val="FFFFFF">
            <a:lumMod val="95000"/>
          </a:srgbClr>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kern="1200" dirty="0">
              <a:solidFill>
                <a:schemeClr val="tx1"/>
              </a:solidFill>
            </a:rPr>
            <a:t>Son propre </a:t>
          </a:r>
          <a:r>
            <a:rPr lang="fr-FR" sz="1000" b="1" kern="1200" dirty="0">
              <a:solidFill>
                <a:schemeClr val="tx1"/>
              </a:solidFill>
            </a:rPr>
            <a:t>ordinateur</a:t>
          </a:r>
        </a:p>
      </dsp:txBody>
      <dsp:txXfrm>
        <a:off x="29298" y="1521603"/>
        <a:ext cx="1902072" cy="541571"/>
      </dsp:txXfrm>
    </dsp:sp>
    <dsp:sp modelId="{FB9DB544-573E-48D2-B4F2-5D003FC3DBA9}">
      <dsp:nvSpPr>
        <dsp:cNvPr id="0" name=""/>
        <dsp:cNvSpPr/>
      </dsp:nvSpPr>
      <dsp:spPr>
        <a:xfrm>
          <a:off x="0" y="2222072"/>
          <a:ext cx="1960668" cy="600167"/>
        </a:xfrm>
        <a:prstGeom prst="roundRect">
          <a:avLst/>
        </a:prstGeom>
        <a:solidFill>
          <a:srgbClr val="FFFFFF">
            <a:lumMod val="95000"/>
          </a:srgbClr>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b="1" kern="1200" dirty="0">
              <a:solidFill>
                <a:schemeClr val="tx1"/>
              </a:solidFill>
              <a:latin typeface="Century Gothic" panose="020F0302020204030204"/>
              <a:ea typeface="+mn-ea"/>
              <a:cs typeface="+mn-cs"/>
            </a:rPr>
            <a:t>L’ordinateur </a:t>
          </a:r>
          <a:r>
            <a:rPr lang="fr-FR" sz="1000" b="0" kern="1200" dirty="0">
              <a:solidFill>
                <a:schemeClr val="tx1"/>
              </a:solidFill>
              <a:latin typeface="Century Gothic" panose="020F0302020204030204"/>
              <a:ea typeface="+mn-ea"/>
              <a:cs typeface="+mn-cs"/>
            </a:rPr>
            <a:t>d’un autre membre de la famille</a:t>
          </a:r>
        </a:p>
      </dsp:txBody>
      <dsp:txXfrm>
        <a:off x="29298" y="2251370"/>
        <a:ext cx="1902072" cy="541571"/>
      </dsp:txXfrm>
    </dsp:sp>
    <dsp:sp modelId="{AC39B161-1E85-4063-8128-689FAFFB183D}">
      <dsp:nvSpPr>
        <dsp:cNvPr id="0" name=""/>
        <dsp:cNvSpPr/>
      </dsp:nvSpPr>
      <dsp:spPr>
        <a:xfrm>
          <a:off x="0" y="2951840"/>
          <a:ext cx="1960668" cy="600167"/>
        </a:xfrm>
        <a:prstGeom prst="roundRect">
          <a:avLst/>
        </a:prstGeom>
        <a:solidFill>
          <a:srgbClr val="FFFFFF">
            <a:lumMod val="95000"/>
          </a:srgbClr>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000" tIns="38100" rIns="216000" bIns="38100" numCol="1" spcCol="1270" anchor="ctr" anchorCtr="0">
          <a:noAutofit/>
        </a:bodyPr>
        <a:lstStyle/>
        <a:p>
          <a:pPr marL="0" lvl="0" indent="0" algn="l" defTabSz="444500">
            <a:lnSpc>
              <a:spcPct val="90000"/>
            </a:lnSpc>
            <a:spcBef>
              <a:spcPct val="0"/>
            </a:spcBef>
            <a:spcAft>
              <a:spcPct val="35000"/>
            </a:spcAft>
            <a:buNone/>
          </a:pPr>
          <a:r>
            <a:rPr lang="fr-FR" sz="1000" kern="1200" dirty="0">
              <a:solidFill>
                <a:schemeClr val="tx1"/>
              </a:solidFill>
              <a:latin typeface="Century Gothic" panose="020F0302020204030204"/>
              <a:ea typeface="+mn-ea"/>
              <a:cs typeface="+mn-cs"/>
            </a:rPr>
            <a:t>Le </a:t>
          </a:r>
          <a:r>
            <a:rPr lang="fr-FR" sz="1000" b="1" kern="1200" dirty="0">
              <a:solidFill>
                <a:schemeClr val="tx1"/>
              </a:solidFill>
              <a:latin typeface="Century Gothic" panose="020F0302020204030204"/>
              <a:ea typeface="+mn-ea"/>
              <a:cs typeface="+mn-cs"/>
            </a:rPr>
            <a:t>smartphone</a:t>
          </a:r>
          <a:r>
            <a:rPr lang="fr-FR" sz="1000" kern="1200" dirty="0">
              <a:solidFill>
                <a:schemeClr val="tx1"/>
              </a:solidFill>
              <a:latin typeface="Century Gothic" panose="020F0302020204030204"/>
              <a:ea typeface="+mn-ea"/>
              <a:cs typeface="+mn-cs"/>
            </a:rPr>
            <a:t> </a:t>
          </a:r>
          <a:br>
            <a:rPr lang="fr-FR" sz="1000" kern="1200" dirty="0">
              <a:solidFill>
                <a:schemeClr val="tx1"/>
              </a:solidFill>
              <a:latin typeface="Century Gothic" panose="020F0302020204030204"/>
              <a:ea typeface="+mn-ea"/>
              <a:cs typeface="+mn-cs"/>
            </a:rPr>
          </a:br>
          <a:r>
            <a:rPr lang="fr-FR" sz="1000" kern="1200" dirty="0">
              <a:solidFill>
                <a:schemeClr val="tx1"/>
              </a:solidFill>
              <a:latin typeface="Century Gothic" panose="020F0302020204030204"/>
              <a:ea typeface="+mn-ea"/>
              <a:cs typeface="+mn-cs"/>
            </a:rPr>
            <a:t>d’un autre membre </a:t>
          </a:r>
          <a:br>
            <a:rPr lang="fr-FR" sz="1000" kern="1200" dirty="0">
              <a:solidFill>
                <a:schemeClr val="tx1"/>
              </a:solidFill>
              <a:latin typeface="Century Gothic" panose="020F0302020204030204"/>
              <a:ea typeface="+mn-ea"/>
              <a:cs typeface="+mn-cs"/>
            </a:rPr>
          </a:br>
          <a:r>
            <a:rPr lang="fr-FR" sz="1000" kern="1200" dirty="0">
              <a:solidFill>
                <a:schemeClr val="tx1"/>
              </a:solidFill>
              <a:latin typeface="Century Gothic" panose="020F0302020204030204"/>
              <a:ea typeface="+mn-ea"/>
              <a:cs typeface="+mn-cs"/>
            </a:rPr>
            <a:t>de la famille</a:t>
          </a:r>
          <a:endParaRPr lang="fr-FR" sz="1000" b="0" kern="1200" dirty="0">
            <a:solidFill>
              <a:schemeClr val="tx1"/>
            </a:solidFill>
            <a:latin typeface="Century Gothic" panose="020F0302020204030204"/>
            <a:ea typeface="+mn-ea"/>
            <a:cs typeface="+mn-cs"/>
          </a:endParaRPr>
        </a:p>
      </dsp:txBody>
      <dsp:txXfrm>
        <a:off x="29298" y="2981138"/>
        <a:ext cx="1902072" cy="5415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5E8AC-493E-4E92-8527-B1B9C939D50B}">
      <dsp:nvSpPr>
        <dsp:cNvPr id="0" name=""/>
        <dsp:cNvSpPr/>
      </dsp:nvSpPr>
      <dsp:spPr>
        <a:xfrm>
          <a:off x="0" y="1015"/>
          <a:ext cx="3107913" cy="388716"/>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b="1" kern="1200" dirty="0">
              <a:solidFill>
                <a:schemeClr val="tx1"/>
              </a:solidFill>
            </a:rPr>
            <a:t>Tu as été choqué(e) </a:t>
          </a:r>
        </a:p>
      </dsp:txBody>
      <dsp:txXfrm>
        <a:off x="18976" y="19991"/>
        <a:ext cx="3069961" cy="350764"/>
      </dsp:txXfrm>
    </dsp:sp>
    <dsp:sp modelId="{5A56EFEF-6EDB-42FF-A987-7C79D903A226}">
      <dsp:nvSpPr>
        <dsp:cNvPr id="0" name=""/>
        <dsp:cNvSpPr/>
      </dsp:nvSpPr>
      <dsp:spPr>
        <a:xfrm>
          <a:off x="0" y="403823"/>
          <a:ext cx="3107913" cy="388716"/>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kern="1200" dirty="0">
              <a:solidFill>
                <a:schemeClr val="tx1"/>
              </a:solidFill>
            </a:rPr>
            <a:t>Tu ne savais pas comment </a:t>
          </a:r>
          <a:br>
            <a:rPr lang="fr-FR" sz="1000" kern="1200" dirty="0">
              <a:solidFill>
                <a:schemeClr val="tx1"/>
              </a:solidFill>
            </a:rPr>
          </a:br>
          <a:r>
            <a:rPr lang="fr-FR" sz="1000" kern="1200" dirty="0">
              <a:solidFill>
                <a:schemeClr val="tx1"/>
              </a:solidFill>
            </a:rPr>
            <a:t>aborder le sujet </a:t>
          </a:r>
        </a:p>
      </dsp:txBody>
      <dsp:txXfrm>
        <a:off x="18976" y="422799"/>
        <a:ext cx="3069961" cy="350764"/>
      </dsp:txXfrm>
    </dsp:sp>
    <dsp:sp modelId="{BB290AEA-5704-4D6F-8535-752DA739DC9C}">
      <dsp:nvSpPr>
        <dsp:cNvPr id="0" name=""/>
        <dsp:cNvSpPr/>
      </dsp:nvSpPr>
      <dsp:spPr>
        <a:xfrm>
          <a:off x="0" y="806630"/>
          <a:ext cx="3107913" cy="388716"/>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kern="1200" dirty="0">
              <a:solidFill>
                <a:schemeClr val="tx1"/>
              </a:solidFill>
            </a:rPr>
            <a:t>Tu t’es senti(e) mal</a:t>
          </a:r>
        </a:p>
      </dsp:txBody>
      <dsp:txXfrm>
        <a:off x="18976" y="825606"/>
        <a:ext cx="3069961" cy="350764"/>
      </dsp:txXfrm>
    </dsp:sp>
    <dsp:sp modelId="{15B586A5-C9C8-4431-BBE1-013F75C100FF}">
      <dsp:nvSpPr>
        <dsp:cNvPr id="0" name=""/>
        <dsp:cNvSpPr/>
      </dsp:nvSpPr>
      <dsp:spPr>
        <a:xfrm>
          <a:off x="0" y="1209438"/>
          <a:ext cx="3107913" cy="388716"/>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kern="1200" dirty="0">
              <a:solidFill>
                <a:schemeClr val="tx1"/>
              </a:solidFill>
            </a:rPr>
            <a:t>Tu as eu peur</a:t>
          </a:r>
        </a:p>
      </dsp:txBody>
      <dsp:txXfrm>
        <a:off x="18976" y="1228414"/>
        <a:ext cx="3069961" cy="350764"/>
      </dsp:txXfrm>
    </dsp:sp>
    <dsp:sp modelId="{D86424B9-8545-448F-8363-B207ED50C3DF}">
      <dsp:nvSpPr>
        <dsp:cNvPr id="0" name=""/>
        <dsp:cNvSpPr/>
      </dsp:nvSpPr>
      <dsp:spPr>
        <a:xfrm>
          <a:off x="0" y="1612245"/>
          <a:ext cx="3107913" cy="388716"/>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kern="1200" dirty="0">
              <a:solidFill>
                <a:schemeClr val="tx1"/>
              </a:solidFill>
            </a:rPr>
            <a:t>Tu as eu honte d’en parler </a:t>
          </a:r>
        </a:p>
      </dsp:txBody>
      <dsp:txXfrm>
        <a:off x="18976" y="1631221"/>
        <a:ext cx="3069961" cy="350764"/>
      </dsp:txXfrm>
    </dsp:sp>
    <dsp:sp modelId="{06AD77D7-65D1-401B-8550-8B5ED6B55C72}">
      <dsp:nvSpPr>
        <dsp:cNvPr id="0" name=""/>
        <dsp:cNvSpPr/>
      </dsp:nvSpPr>
      <dsp:spPr>
        <a:xfrm>
          <a:off x="0" y="2015053"/>
          <a:ext cx="3107913" cy="388716"/>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kern="1200" dirty="0">
              <a:solidFill>
                <a:schemeClr val="tx1"/>
              </a:solidFill>
            </a:rPr>
            <a:t>Tu ne savais pas à qui t’adresser </a:t>
          </a:r>
          <a:br>
            <a:rPr lang="fr-FR" sz="1000" kern="1200" dirty="0">
              <a:solidFill>
                <a:schemeClr val="tx1"/>
              </a:solidFill>
            </a:rPr>
          </a:br>
          <a:r>
            <a:rPr lang="fr-FR" sz="1000" kern="1200" dirty="0">
              <a:solidFill>
                <a:schemeClr val="tx1"/>
              </a:solidFill>
            </a:rPr>
            <a:t>pour en parler </a:t>
          </a:r>
        </a:p>
      </dsp:txBody>
      <dsp:txXfrm>
        <a:off x="18976" y="2034029"/>
        <a:ext cx="3069961" cy="350764"/>
      </dsp:txXfrm>
    </dsp:sp>
    <dsp:sp modelId="{8B6CE4CE-66C6-4728-A26C-0BA9D29E1930}">
      <dsp:nvSpPr>
        <dsp:cNvPr id="0" name=""/>
        <dsp:cNvSpPr/>
      </dsp:nvSpPr>
      <dsp:spPr>
        <a:xfrm>
          <a:off x="0" y="2417860"/>
          <a:ext cx="3107913" cy="388716"/>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kern="1200" dirty="0">
              <a:solidFill>
                <a:schemeClr val="tx1"/>
              </a:solidFill>
            </a:rPr>
            <a:t>Tu as fait des cauchemars</a:t>
          </a:r>
        </a:p>
      </dsp:txBody>
      <dsp:txXfrm>
        <a:off x="18976" y="2436836"/>
        <a:ext cx="3069961" cy="350764"/>
      </dsp:txXfrm>
    </dsp:sp>
    <dsp:sp modelId="{6F6E0C85-CB15-4B87-BC78-9382EFF1FAC0}">
      <dsp:nvSpPr>
        <dsp:cNvPr id="0" name=""/>
        <dsp:cNvSpPr/>
      </dsp:nvSpPr>
      <dsp:spPr>
        <a:xfrm>
          <a:off x="0" y="2820668"/>
          <a:ext cx="3107913" cy="388716"/>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kern="1200" dirty="0">
              <a:solidFill>
                <a:schemeClr val="tx1"/>
              </a:solidFill>
            </a:rPr>
            <a:t>Tu as eu du mal à te </a:t>
          </a:r>
          <a:br>
            <a:rPr lang="fr-FR" sz="1000" kern="1200" dirty="0">
              <a:solidFill>
                <a:schemeClr val="tx1"/>
              </a:solidFill>
            </a:rPr>
          </a:br>
          <a:r>
            <a:rPr lang="fr-FR" sz="1000" kern="1200" dirty="0">
              <a:solidFill>
                <a:schemeClr val="tx1"/>
              </a:solidFill>
            </a:rPr>
            <a:t>concentrer en cours</a:t>
          </a:r>
        </a:p>
      </dsp:txBody>
      <dsp:txXfrm>
        <a:off x="18976" y="2839644"/>
        <a:ext cx="3069961" cy="350764"/>
      </dsp:txXfrm>
    </dsp:sp>
    <dsp:sp modelId="{328D5286-E5CB-4DA4-A0AD-3F609F793C1F}">
      <dsp:nvSpPr>
        <dsp:cNvPr id="0" name=""/>
        <dsp:cNvSpPr/>
      </dsp:nvSpPr>
      <dsp:spPr>
        <a:xfrm>
          <a:off x="0" y="3223475"/>
          <a:ext cx="3107913" cy="388716"/>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it-IT" sz="1000" kern="1200" dirty="0">
              <a:solidFill>
                <a:schemeClr val="tx1"/>
              </a:solidFill>
            </a:rPr>
            <a:t>Tu t’es senti(e) sale</a:t>
          </a:r>
          <a:endParaRPr lang="fr-FR" sz="1000" kern="1200" dirty="0">
            <a:solidFill>
              <a:schemeClr val="tx1"/>
            </a:solidFill>
          </a:endParaRPr>
        </a:p>
      </dsp:txBody>
      <dsp:txXfrm>
        <a:off x="18976" y="3242451"/>
        <a:ext cx="3069961" cy="3507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5E8AC-493E-4E92-8527-B1B9C939D50B}">
      <dsp:nvSpPr>
        <dsp:cNvPr id="0" name=""/>
        <dsp:cNvSpPr/>
      </dsp:nvSpPr>
      <dsp:spPr>
        <a:xfrm>
          <a:off x="0" y="22443"/>
          <a:ext cx="3107913" cy="39312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b="1" kern="1200" dirty="0">
              <a:solidFill>
                <a:schemeClr val="tx1"/>
              </a:solidFill>
            </a:rPr>
            <a:t>Tu en as parlé à tes parents </a:t>
          </a:r>
        </a:p>
      </dsp:txBody>
      <dsp:txXfrm>
        <a:off x="19191" y="41634"/>
        <a:ext cx="3069531" cy="354738"/>
      </dsp:txXfrm>
    </dsp:sp>
    <dsp:sp modelId="{C4C082D1-93FB-4B5A-81BD-DACA9BBA571A}">
      <dsp:nvSpPr>
        <dsp:cNvPr id="0" name=""/>
        <dsp:cNvSpPr/>
      </dsp:nvSpPr>
      <dsp:spPr>
        <a:xfrm>
          <a:off x="0" y="476043"/>
          <a:ext cx="3107913" cy="393120"/>
        </a:xfrm>
        <a:prstGeom prst="roundRect">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kern="1200" dirty="0">
              <a:solidFill>
                <a:schemeClr val="tx1"/>
              </a:solidFill>
            </a:rPr>
            <a:t>Tu en as parlé à tes amis </a:t>
          </a:r>
        </a:p>
      </dsp:txBody>
      <dsp:txXfrm>
        <a:off x="19191" y="495234"/>
        <a:ext cx="3069531" cy="354738"/>
      </dsp:txXfrm>
    </dsp:sp>
    <dsp:sp modelId="{380A4193-1C50-4273-B652-96B81A9937C0}">
      <dsp:nvSpPr>
        <dsp:cNvPr id="0" name=""/>
        <dsp:cNvSpPr/>
      </dsp:nvSpPr>
      <dsp:spPr>
        <a:xfrm>
          <a:off x="0" y="929643"/>
          <a:ext cx="3107913" cy="393120"/>
        </a:xfrm>
        <a:prstGeom prst="roundRect">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kern="1200" dirty="0">
              <a:solidFill>
                <a:schemeClr val="tx1"/>
              </a:solidFill>
            </a:rPr>
            <a:t>Tu en as parlé à un autre membre de ta famille</a:t>
          </a:r>
        </a:p>
      </dsp:txBody>
      <dsp:txXfrm>
        <a:off x="19191" y="948834"/>
        <a:ext cx="3069531" cy="354738"/>
      </dsp:txXfrm>
    </dsp:sp>
    <dsp:sp modelId="{D5E35776-CEE8-4284-AFFD-CE38D2DCB27C}">
      <dsp:nvSpPr>
        <dsp:cNvPr id="0" name=""/>
        <dsp:cNvSpPr/>
      </dsp:nvSpPr>
      <dsp:spPr>
        <a:xfrm>
          <a:off x="0" y="1383243"/>
          <a:ext cx="3107913" cy="393120"/>
        </a:xfrm>
        <a:prstGeom prst="roundRect">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kern="1200" dirty="0">
              <a:solidFill>
                <a:schemeClr val="tx1"/>
              </a:solidFill>
            </a:rPr>
            <a:t>Tu en as parlé avec un adulte de confiance </a:t>
          </a:r>
          <a:br>
            <a:rPr lang="fr-FR" sz="900" kern="1200" dirty="0">
              <a:solidFill>
                <a:schemeClr val="tx1"/>
              </a:solidFill>
            </a:rPr>
          </a:br>
          <a:r>
            <a:rPr lang="fr-FR" sz="900" kern="1200" dirty="0">
              <a:solidFill>
                <a:schemeClr val="tx1"/>
              </a:solidFill>
            </a:rPr>
            <a:t>hors de ton établissement scolaire </a:t>
          </a:r>
        </a:p>
      </dsp:txBody>
      <dsp:txXfrm>
        <a:off x="19191" y="1402434"/>
        <a:ext cx="3069531" cy="354738"/>
      </dsp:txXfrm>
    </dsp:sp>
    <dsp:sp modelId="{B6908E33-ABA5-44AF-890D-3E4EB2A4C829}">
      <dsp:nvSpPr>
        <dsp:cNvPr id="0" name=""/>
        <dsp:cNvSpPr/>
      </dsp:nvSpPr>
      <dsp:spPr>
        <a:xfrm>
          <a:off x="0" y="1836843"/>
          <a:ext cx="3107913" cy="393120"/>
        </a:xfrm>
        <a:prstGeom prst="roundRect">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kern="1200" dirty="0">
              <a:solidFill>
                <a:schemeClr val="tx1"/>
              </a:solidFill>
            </a:rPr>
            <a:t>Tu en as parlé à un adulte au sein </a:t>
          </a:r>
          <a:br>
            <a:rPr lang="fr-FR" sz="900" kern="1200" dirty="0">
              <a:solidFill>
                <a:schemeClr val="tx1"/>
              </a:solidFill>
            </a:rPr>
          </a:br>
          <a:r>
            <a:rPr lang="fr-FR" sz="900" kern="1200" dirty="0">
              <a:solidFill>
                <a:schemeClr val="tx1"/>
              </a:solidFill>
            </a:rPr>
            <a:t>de ton établissement scolaire</a:t>
          </a:r>
        </a:p>
      </dsp:txBody>
      <dsp:txXfrm>
        <a:off x="19191" y="1856034"/>
        <a:ext cx="3069531" cy="354738"/>
      </dsp:txXfrm>
    </dsp:sp>
    <dsp:sp modelId="{A4FF119B-C6A3-46E4-AD10-38A462E03FA1}">
      <dsp:nvSpPr>
        <dsp:cNvPr id="0" name=""/>
        <dsp:cNvSpPr/>
      </dsp:nvSpPr>
      <dsp:spPr>
        <a:xfrm>
          <a:off x="0" y="2290443"/>
          <a:ext cx="3107913" cy="39312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kern="1200" dirty="0">
              <a:solidFill>
                <a:schemeClr val="tx1"/>
              </a:solidFill>
            </a:rPr>
            <a:t>Tu as cherché des réponses sur internet</a:t>
          </a:r>
        </a:p>
      </dsp:txBody>
      <dsp:txXfrm>
        <a:off x="19191" y="2309634"/>
        <a:ext cx="3069531" cy="354738"/>
      </dsp:txXfrm>
    </dsp:sp>
    <dsp:sp modelId="{727CB570-5DB5-4C35-A431-EF18EDB86A50}">
      <dsp:nvSpPr>
        <dsp:cNvPr id="0" name=""/>
        <dsp:cNvSpPr/>
      </dsp:nvSpPr>
      <dsp:spPr>
        <a:xfrm>
          <a:off x="0" y="2744044"/>
          <a:ext cx="3107913" cy="39312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i="1" kern="1200" dirty="0">
              <a:solidFill>
                <a:schemeClr val="tx1"/>
              </a:solidFill>
            </a:rPr>
            <a:t>Tu as fait autre chose</a:t>
          </a:r>
        </a:p>
      </dsp:txBody>
      <dsp:txXfrm>
        <a:off x="19191" y="2763235"/>
        <a:ext cx="3069531" cy="354738"/>
      </dsp:txXfrm>
    </dsp:sp>
    <dsp:sp modelId="{ADEF4A7E-6DAC-40D1-B288-1317533B6C3A}">
      <dsp:nvSpPr>
        <dsp:cNvPr id="0" name=""/>
        <dsp:cNvSpPr/>
      </dsp:nvSpPr>
      <dsp:spPr>
        <a:xfrm>
          <a:off x="0" y="3197644"/>
          <a:ext cx="3107913" cy="39312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kern="1200" dirty="0">
              <a:solidFill>
                <a:schemeClr val="tx1"/>
              </a:solidFill>
            </a:rPr>
            <a:t>Tu as gardé ça pour toi, </a:t>
          </a:r>
          <a:br>
            <a:rPr lang="fr-FR" sz="900" kern="1200" dirty="0">
              <a:solidFill>
                <a:schemeClr val="tx1"/>
              </a:solidFill>
            </a:rPr>
          </a:br>
          <a:r>
            <a:rPr lang="fr-FR" sz="900" kern="1200" dirty="0">
              <a:solidFill>
                <a:schemeClr val="tx1"/>
              </a:solidFill>
            </a:rPr>
            <a:t>tu n’en as pas parlé </a:t>
          </a:r>
        </a:p>
      </dsp:txBody>
      <dsp:txXfrm>
        <a:off x="19191" y="3216835"/>
        <a:ext cx="3069531" cy="3547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5E8AC-493E-4E92-8527-B1B9C939D50B}">
      <dsp:nvSpPr>
        <dsp:cNvPr id="0" name=""/>
        <dsp:cNvSpPr/>
      </dsp:nvSpPr>
      <dsp:spPr>
        <a:xfrm>
          <a:off x="0" y="22443"/>
          <a:ext cx="3107913" cy="39312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b="1" kern="1200" dirty="0">
              <a:solidFill>
                <a:schemeClr val="tx1"/>
              </a:solidFill>
            </a:rPr>
            <a:t>Tu en parlerais à tes parents </a:t>
          </a:r>
        </a:p>
      </dsp:txBody>
      <dsp:txXfrm>
        <a:off x="19191" y="41634"/>
        <a:ext cx="3069531" cy="354738"/>
      </dsp:txXfrm>
    </dsp:sp>
    <dsp:sp modelId="{DD0A72E0-3197-44A0-9A6A-38D24504FEDD}">
      <dsp:nvSpPr>
        <dsp:cNvPr id="0" name=""/>
        <dsp:cNvSpPr/>
      </dsp:nvSpPr>
      <dsp:spPr>
        <a:xfrm>
          <a:off x="0" y="476043"/>
          <a:ext cx="3107913" cy="39312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b="0" kern="1200" dirty="0">
              <a:solidFill>
                <a:schemeClr val="tx1"/>
              </a:solidFill>
            </a:rPr>
            <a:t>Tu en parlerais à tes amis </a:t>
          </a:r>
        </a:p>
      </dsp:txBody>
      <dsp:txXfrm>
        <a:off x="19191" y="495234"/>
        <a:ext cx="3069531" cy="354738"/>
      </dsp:txXfrm>
    </dsp:sp>
    <dsp:sp modelId="{A7C16FB6-E4B2-47D6-B66F-36158A13F263}">
      <dsp:nvSpPr>
        <dsp:cNvPr id="0" name=""/>
        <dsp:cNvSpPr/>
      </dsp:nvSpPr>
      <dsp:spPr>
        <a:xfrm>
          <a:off x="0" y="929643"/>
          <a:ext cx="3107913" cy="39312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b="0" kern="1200" dirty="0">
              <a:solidFill>
                <a:schemeClr val="tx1"/>
              </a:solidFill>
            </a:rPr>
            <a:t>Tu en parlerais à un autre membre de ta famille</a:t>
          </a:r>
        </a:p>
      </dsp:txBody>
      <dsp:txXfrm>
        <a:off x="19191" y="948834"/>
        <a:ext cx="3069531" cy="354738"/>
      </dsp:txXfrm>
    </dsp:sp>
    <dsp:sp modelId="{BD09B713-EC28-407E-BCDD-470748BA6D04}">
      <dsp:nvSpPr>
        <dsp:cNvPr id="0" name=""/>
        <dsp:cNvSpPr/>
      </dsp:nvSpPr>
      <dsp:spPr>
        <a:xfrm>
          <a:off x="0" y="1383243"/>
          <a:ext cx="3107913" cy="39312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b="0" kern="1200" dirty="0">
              <a:solidFill>
                <a:schemeClr val="tx1"/>
              </a:solidFill>
            </a:rPr>
            <a:t>Tu chercherais des réponses sur internet </a:t>
          </a:r>
        </a:p>
      </dsp:txBody>
      <dsp:txXfrm>
        <a:off x="19191" y="1402434"/>
        <a:ext cx="3069531" cy="354738"/>
      </dsp:txXfrm>
    </dsp:sp>
    <dsp:sp modelId="{9EED2980-26C0-4D1F-957A-33391D661B50}">
      <dsp:nvSpPr>
        <dsp:cNvPr id="0" name=""/>
        <dsp:cNvSpPr/>
      </dsp:nvSpPr>
      <dsp:spPr>
        <a:xfrm>
          <a:off x="0" y="1836843"/>
          <a:ext cx="3107913" cy="39312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b="0" kern="1200" dirty="0">
              <a:solidFill>
                <a:schemeClr val="tx1"/>
              </a:solidFill>
            </a:rPr>
            <a:t>Tu en parlerais à un adulte au sein </a:t>
          </a:r>
          <a:br>
            <a:rPr lang="fr-FR" sz="900" b="0" kern="1200" dirty="0">
              <a:solidFill>
                <a:schemeClr val="tx1"/>
              </a:solidFill>
            </a:rPr>
          </a:br>
          <a:r>
            <a:rPr lang="fr-FR" sz="900" b="0" kern="1200" dirty="0">
              <a:solidFill>
                <a:schemeClr val="tx1"/>
              </a:solidFill>
            </a:rPr>
            <a:t>de ton établissement scolaire</a:t>
          </a:r>
        </a:p>
      </dsp:txBody>
      <dsp:txXfrm>
        <a:off x="19191" y="1856034"/>
        <a:ext cx="3069531" cy="354738"/>
      </dsp:txXfrm>
    </dsp:sp>
    <dsp:sp modelId="{5468662C-73C6-42F5-AD72-98FF2AD74F2F}">
      <dsp:nvSpPr>
        <dsp:cNvPr id="0" name=""/>
        <dsp:cNvSpPr/>
      </dsp:nvSpPr>
      <dsp:spPr>
        <a:xfrm>
          <a:off x="0" y="2290443"/>
          <a:ext cx="3107913" cy="39312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b="0" kern="1200" dirty="0">
              <a:solidFill>
                <a:schemeClr val="tx1"/>
              </a:solidFill>
            </a:rPr>
            <a:t>Tu en parlerais avec un adulte de confiance </a:t>
          </a:r>
          <a:br>
            <a:rPr lang="fr-FR" sz="900" b="0" kern="1200" dirty="0">
              <a:solidFill>
                <a:schemeClr val="tx1"/>
              </a:solidFill>
            </a:rPr>
          </a:br>
          <a:r>
            <a:rPr lang="fr-FR" sz="900" b="0" kern="1200" dirty="0">
              <a:solidFill>
                <a:schemeClr val="tx1"/>
              </a:solidFill>
            </a:rPr>
            <a:t>hors de ton établissement scolaire </a:t>
          </a:r>
        </a:p>
      </dsp:txBody>
      <dsp:txXfrm>
        <a:off x="19191" y="2309634"/>
        <a:ext cx="3069531" cy="354738"/>
      </dsp:txXfrm>
    </dsp:sp>
    <dsp:sp modelId="{4BB3A171-E472-4CAF-8000-D0BE5A08A0D3}">
      <dsp:nvSpPr>
        <dsp:cNvPr id="0" name=""/>
        <dsp:cNvSpPr/>
      </dsp:nvSpPr>
      <dsp:spPr>
        <a:xfrm>
          <a:off x="174742" y="2744044"/>
          <a:ext cx="2758428" cy="393120"/>
        </a:xfrm>
        <a:prstGeom prst="roundRect">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i="1" kern="1200" dirty="0">
              <a:solidFill>
                <a:schemeClr val="tx1"/>
              </a:solidFill>
            </a:rPr>
            <a:t>Tu ferais autre chose</a:t>
          </a:r>
        </a:p>
      </dsp:txBody>
      <dsp:txXfrm>
        <a:off x="193933" y="2763235"/>
        <a:ext cx="2720046" cy="354738"/>
      </dsp:txXfrm>
    </dsp:sp>
    <dsp:sp modelId="{CD2EA87B-834F-4B44-B78F-C4827E8EC002}">
      <dsp:nvSpPr>
        <dsp:cNvPr id="0" name=""/>
        <dsp:cNvSpPr/>
      </dsp:nvSpPr>
      <dsp:spPr>
        <a:xfrm>
          <a:off x="174742" y="3197644"/>
          <a:ext cx="2758428" cy="393120"/>
        </a:xfrm>
        <a:prstGeom prst="roundRect">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fr-FR" sz="900" kern="1200" dirty="0">
              <a:solidFill>
                <a:schemeClr val="tx1"/>
              </a:solidFill>
            </a:rPr>
            <a:t>Tu garderais le silence, </a:t>
          </a:r>
          <a:br>
            <a:rPr lang="fr-FR" sz="900" kern="1200" dirty="0">
              <a:solidFill>
                <a:schemeClr val="tx1"/>
              </a:solidFill>
            </a:rPr>
          </a:br>
          <a:r>
            <a:rPr lang="fr-FR" sz="900" kern="1200" dirty="0">
              <a:solidFill>
                <a:schemeClr val="tx1"/>
              </a:solidFill>
            </a:rPr>
            <a:t>tu n’en parlerais pas</a:t>
          </a:r>
        </a:p>
      </dsp:txBody>
      <dsp:txXfrm>
        <a:off x="193933" y="3216835"/>
        <a:ext cx="2720046" cy="3547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5E8AC-493E-4E92-8527-B1B9C939D50B}">
      <dsp:nvSpPr>
        <dsp:cNvPr id="0" name=""/>
        <dsp:cNvSpPr/>
      </dsp:nvSpPr>
      <dsp:spPr>
        <a:xfrm>
          <a:off x="0" y="29780"/>
          <a:ext cx="3358524" cy="52416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b="1" kern="1200" dirty="0">
              <a:solidFill>
                <a:schemeClr val="tx1"/>
              </a:solidFill>
            </a:rPr>
            <a:t>Vous avez eu des discussions avec </a:t>
          </a:r>
          <a:br>
            <a:rPr lang="fr-FR" sz="1000" b="1" kern="1200" dirty="0">
              <a:solidFill>
                <a:schemeClr val="tx1"/>
              </a:solidFill>
            </a:rPr>
          </a:br>
          <a:r>
            <a:rPr lang="fr-FR" sz="1000" b="1" kern="1200" dirty="0">
              <a:solidFill>
                <a:schemeClr val="tx1"/>
              </a:solidFill>
            </a:rPr>
            <a:t>votre enfant au sujet de ce qu'il avait vu</a:t>
          </a:r>
        </a:p>
      </dsp:txBody>
      <dsp:txXfrm>
        <a:off x="25587" y="55367"/>
        <a:ext cx="3307350" cy="472986"/>
      </dsp:txXfrm>
    </dsp:sp>
    <dsp:sp modelId="{F51C3419-31EF-4F4F-9E1C-9B8C0E0EEBDA}">
      <dsp:nvSpPr>
        <dsp:cNvPr id="0" name=""/>
        <dsp:cNvSpPr/>
      </dsp:nvSpPr>
      <dsp:spPr>
        <a:xfrm>
          <a:off x="0" y="634580"/>
          <a:ext cx="3358524" cy="524160"/>
        </a:xfrm>
        <a:prstGeom prst="roundRect">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b="0" kern="1200" dirty="0">
              <a:solidFill>
                <a:schemeClr val="tx1"/>
              </a:solidFill>
            </a:rPr>
            <a:t>Vous avez proposé à votre enfant d’en </a:t>
          </a:r>
          <a:br>
            <a:rPr lang="fr-FR" sz="1000" b="0" kern="1200" dirty="0">
              <a:solidFill>
                <a:schemeClr val="tx1"/>
              </a:solidFill>
            </a:rPr>
          </a:br>
          <a:r>
            <a:rPr lang="fr-FR" sz="1000" b="0" kern="1200" dirty="0">
              <a:solidFill>
                <a:schemeClr val="tx1"/>
              </a:solidFill>
            </a:rPr>
            <a:t>discuter avec un adulte de confiance</a:t>
          </a:r>
        </a:p>
      </dsp:txBody>
      <dsp:txXfrm>
        <a:off x="25587" y="660167"/>
        <a:ext cx="3307350" cy="472986"/>
      </dsp:txXfrm>
    </dsp:sp>
    <dsp:sp modelId="{6C69619B-3205-4C0E-B29C-770BA4465708}">
      <dsp:nvSpPr>
        <dsp:cNvPr id="0" name=""/>
        <dsp:cNvSpPr/>
      </dsp:nvSpPr>
      <dsp:spPr>
        <a:xfrm>
          <a:off x="0" y="1239380"/>
          <a:ext cx="3358524" cy="524160"/>
        </a:xfrm>
        <a:prstGeom prst="roundRect">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b="0" kern="1200" dirty="0">
              <a:solidFill>
                <a:schemeClr val="tx1"/>
              </a:solidFill>
            </a:rPr>
            <a:t>Vous avez proposé à votre enfant d’en </a:t>
          </a:r>
          <a:br>
            <a:rPr lang="fr-FR" sz="1000" b="0" kern="1200" dirty="0">
              <a:solidFill>
                <a:schemeClr val="tx1"/>
              </a:solidFill>
            </a:rPr>
          </a:br>
          <a:r>
            <a:rPr lang="fr-FR" sz="1000" b="0" kern="1200" dirty="0">
              <a:solidFill>
                <a:schemeClr val="tx1"/>
              </a:solidFill>
            </a:rPr>
            <a:t>discuter avec un professionnel de santé</a:t>
          </a:r>
        </a:p>
      </dsp:txBody>
      <dsp:txXfrm>
        <a:off x="25587" y="1264967"/>
        <a:ext cx="3307350" cy="472986"/>
      </dsp:txXfrm>
    </dsp:sp>
    <dsp:sp modelId="{F1385598-7B43-4A9F-8E1E-45558FCEA974}">
      <dsp:nvSpPr>
        <dsp:cNvPr id="0" name=""/>
        <dsp:cNvSpPr/>
      </dsp:nvSpPr>
      <dsp:spPr>
        <a:xfrm>
          <a:off x="0" y="1844180"/>
          <a:ext cx="3358524" cy="524160"/>
        </a:xfrm>
        <a:prstGeom prst="roundRect">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b="0" kern="1200" dirty="0">
              <a:solidFill>
                <a:schemeClr val="tx1"/>
              </a:solidFill>
            </a:rPr>
            <a:t>Vous avez cherché des ressources éducatives </a:t>
          </a:r>
          <a:br>
            <a:rPr lang="fr-FR" sz="1000" b="0" kern="1200" dirty="0">
              <a:solidFill>
                <a:schemeClr val="tx1"/>
              </a:solidFill>
            </a:rPr>
          </a:br>
          <a:r>
            <a:rPr lang="fr-FR" sz="1000" b="0" kern="1200" dirty="0">
              <a:solidFill>
                <a:schemeClr val="tx1"/>
              </a:solidFill>
            </a:rPr>
            <a:t>pour accompagner au mieux votre enfant</a:t>
          </a:r>
        </a:p>
      </dsp:txBody>
      <dsp:txXfrm>
        <a:off x="25587" y="1869767"/>
        <a:ext cx="3307350" cy="472986"/>
      </dsp:txXfrm>
    </dsp:sp>
    <dsp:sp modelId="{46A75E3A-B62D-450E-956D-CB9A2502034A}">
      <dsp:nvSpPr>
        <dsp:cNvPr id="0" name=""/>
        <dsp:cNvSpPr/>
      </dsp:nvSpPr>
      <dsp:spPr>
        <a:xfrm>
          <a:off x="0" y="2448980"/>
          <a:ext cx="3358524" cy="524160"/>
        </a:xfrm>
        <a:prstGeom prst="roundRect">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b="0" i="1" kern="1200" dirty="0">
              <a:solidFill>
                <a:schemeClr val="tx1"/>
              </a:solidFill>
            </a:rPr>
            <a:t>Autre</a:t>
          </a:r>
          <a:r>
            <a:rPr lang="fr-FR" sz="1000" b="0" kern="1200" dirty="0">
              <a:solidFill>
                <a:schemeClr val="tx1"/>
              </a:solidFill>
            </a:rPr>
            <a:t> </a:t>
          </a:r>
        </a:p>
      </dsp:txBody>
      <dsp:txXfrm>
        <a:off x="25587" y="2474567"/>
        <a:ext cx="3307350" cy="472986"/>
      </dsp:txXfrm>
    </dsp:sp>
    <dsp:sp modelId="{CF733ED7-B610-4D8B-A0C7-8B48CE0826C9}">
      <dsp:nvSpPr>
        <dsp:cNvPr id="0" name=""/>
        <dsp:cNvSpPr/>
      </dsp:nvSpPr>
      <dsp:spPr>
        <a:xfrm>
          <a:off x="0" y="3053780"/>
          <a:ext cx="3358524" cy="524160"/>
        </a:xfrm>
        <a:prstGeom prst="roundRect">
          <a:avLst/>
        </a:prstGeom>
        <a:no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b="0" kern="1200" dirty="0">
              <a:solidFill>
                <a:schemeClr val="tx1"/>
              </a:solidFill>
            </a:rPr>
            <a:t>Vous n'avez pas osé lui en parler, vous </a:t>
          </a:r>
          <a:br>
            <a:rPr lang="fr-FR" sz="1000" b="0" kern="1200" dirty="0">
              <a:solidFill>
                <a:schemeClr val="tx1"/>
              </a:solidFill>
            </a:rPr>
          </a:br>
          <a:r>
            <a:rPr lang="fr-FR" sz="1000" b="0" kern="1200" dirty="0">
              <a:solidFill>
                <a:schemeClr val="tx1"/>
              </a:solidFill>
            </a:rPr>
            <a:t>n'avez pas su aborder le sujet avec lui</a:t>
          </a:r>
        </a:p>
      </dsp:txBody>
      <dsp:txXfrm>
        <a:off x="25587" y="3079367"/>
        <a:ext cx="3307350" cy="4729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5E8AC-493E-4E92-8527-B1B9C939D50B}">
      <dsp:nvSpPr>
        <dsp:cNvPr id="0" name=""/>
        <dsp:cNvSpPr/>
      </dsp:nvSpPr>
      <dsp:spPr>
        <a:xfrm>
          <a:off x="0" y="29780"/>
          <a:ext cx="3358524" cy="52416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b="1" kern="1200" dirty="0">
              <a:solidFill>
                <a:schemeClr val="tx1"/>
              </a:solidFill>
            </a:rPr>
            <a:t>Vous auriez une discussion avec votre </a:t>
          </a:r>
          <a:br>
            <a:rPr lang="fr-FR" sz="1000" b="1" kern="1200" dirty="0">
              <a:solidFill>
                <a:schemeClr val="tx1"/>
              </a:solidFill>
            </a:rPr>
          </a:br>
          <a:r>
            <a:rPr lang="fr-FR" sz="1000" b="1" kern="1200" dirty="0">
              <a:solidFill>
                <a:schemeClr val="tx1"/>
              </a:solidFill>
            </a:rPr>
            <a:t>enfant au sujet de ce qu’il a vu </a:t>
          </a:r>
        </a:p>
      </dsp:txBody>
      <dsp:txXfrm>
        <a:off x="25587" y="55367"/>
        <a:ext cx="3307350" cy="472986"/>
      </dsp:txXfrm>
    </dsp:sp>
    <dsp:sp modelId="{0540B272-579E-45C5-BE5D-BF9F8D4B69D9}">
      <dsp:nvSpPr>
        <dsp:cNvPr id="0" name=""/>
        <dsp:cNvSpPr/>
      </dsp:nvSpPr>
      <dsp:spPr>
        <a:xfrm>
          <a:off x="0" y="634580"/>
          <a:ext cx="3358524" cy="52416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kern="1200" dirty="0">
              <a:solidFill>
                <a:schemeClr val="tx1"/>
              </a:solidFill>
            </a:rPr>
            <a:t>Vous proposeriez à votre enfant d’en </a:t>
          </a:r>
          <a:br>
            <a:rPr lang="fr-FR" sz="1000" kern="1200" dirty="0">
              <a:solidFill>
                <a:schemeClr val="tx1"/>
              </a:solidFill>
            </a:rPr>
          </a:br>
          <a:r>
            <a:rPr lang="fr-FR" sz="1000" kern="1200" dirty="0">
              <a:solidFill>
                <a:schemeClr val="tx1"/>
              </a:solidFill>
            </a:rPr>
            <a:t>discuter avec un adulte de confiance</a:t>
          </a:r>
        </a:p>
      </dsp:txBody>
      <dsp:txXfrm>
        <a:off x="25587" y="660167"/>
        <a:ext cx="3307350" cy="472986"/>
      </dsp:txXfrm>
    </dsp:sp>
    <dsp:sp modelId="{DA9A417D-1016-4FA8-A554-12B0270FD02B}">
      <dsp:nvSpPr>
        <dsp:cNvPr id="0" name=""/>
        <dsp:cNvSpPr/>
      </dsp:nvSpPr>
      <dsp:spPr>
        <a:xfrm>
          <a:off x="0" y="1239380"/>
          <a:ext cx="3358524" cy="52416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kern="1200" dirty="0">
              <a:solidFill>
                <a:schemeClr val="tx1"/>
              </a:solidFill>
            </a:rPr>
            <a:t>Vous proposeriez à votre enfant d’en </a:t>
          </a:r>
          <a:br>
            <a:rPr lang="fr-FR" sz="1000" kern="1200" dirty="0">
              <a:solidFill>
                <a:schemeClr val="tx1"/>
              </a:solidFill>
            </a:rPr>
          </a:br>
          <a:r>
            <a:rPr lang="fr-FR" sz="1000" kern="1200" dirty="0">
              <a:solidFill>
                <a:schemeClr val="tx1"/>
              </a:solidFill>
            </a:rPr>
            <a:t>discuter avec un professionnel de santé</a:t>
          </a:r>
        </a:p>
      </dsp:txBody>
      <dsp:txXfrm>
        <a:off x="25587" y="1264967"/>
        <a:ext cx="3307350" cy="472986"/>
      </dsp:txXfrm>
    </dsp:sp>
    <dsp:sp modelId="{17F361D7-E25C-4872-8EDF-344F7895CA86}">
      <dsp:nvSpPr>
        <dsp:cNvPr id="0" name=""/>
        <dsp:cNvSpPr/>
      </dsp:nvSpPr>
      <dsp:spPr>
        <a:xfrm>
          <a:off x="0" y="1844180"/>
          <a:ext cx="3358524" cy="52416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kern="1200" dirty="0">
              <a:solidFill>
                <a:schemeClr val="tx1"/>
              </a:solidFill>
            </a:rPr>
            <a:t>Vous chercheriez des ressources éducatives </a:t>
          </a:r>
          <a:br>
            <a:rPr lang="fr-FR" sz="1000" kern="1200" dirty="0">
              <a:solidFill>
                <a:schemeClr val="tx1"/>
              </a:solidFill>
            </a:rPr>
          </a:br>
          <a:r>
            <a:rPr lang="fr-FR" sz="1000" kern="1200" dirty="0">
              <a:solidFill>
                <a:schemeClr val="tx1"/>
              </a:solidFill>
            </a:rPr>
            <a:t>pour accompagner au mieux votre enfant </a:t>
          </a:r>
        </a:p>
      </dsp:txBody>
      <dsp:txXfrm>
        <a:off x="25587" y="1869767"/>
        <a:ext cx="3307350" cy="472986"/>
      </dsp:txXfrm>
    </dsp:sp>
    <dsp:sp modelId="{D60BB6AA-17FF-4D43-9FBC-6BBC9733B58D}">
      <dsp:nvSpPr>
        <dsp:cNvPr id="0" name=""/>
        <dsp:cNvSpPr/>
      </dsp:nvSpPr>
      <dsp:spPr>
        <a:xfrm>
          <a:off x="0" y="2448980"/>
          <a:ext cx="3358524" cy="52416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i="1" kern="1200" dirty="0">
              <a:solidFill>
                <a:schemeClr val="tx1"/>
              </a:solidFill>
            </a:rPr>
            <a:t>Autre</a:t>
          </a:r>
        </a:p>
      </dsp:txBody>
      <dsp:txXfrm>
        <a:off x="25587" y="2474567"/>
        <a:ext cx="3307350" cy="472986"/>
      </dsp:txXfrm>
    </dsp:sp>
    <dsp:sp modelId="{184DA728-FC13-42E8-9CF1-1912567E85DF}">
      <dsp:nvSpPr>
        <dsp:cNvPr id="0" name=""/>
        <dsp:cNvSpPr/>
      </dsp:nvSpPr>
      <dsp:spPr>
        <a:xfrm>
          <a:off x="0" y="3053780"/>
          <a:ext cx="3358524" cy="524160"/>
        </a:xfrm>
        <a:prstGeom prst="roundRect">
          <a:avLst/>
        </a:prstGeom>
        <a:no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fr-FR" sz="1000" kern="1200" dirty="0">
              <a:solidFill>
                <a:schemeClr val="tx1"/>
              </a:solidFill>
            </a:rPr>
            <a:t>Vous ne sauriez pas comment réagir, </a:t>
          </a:r>
          <a:br>
            <a:rPr lang="fr-FR" sz="1000" kern="1200" dirty="0">
              <a:solidFill>
                <a:schemeClr val="tx1"/>
              </a:solidFill>
            </a:rPr>
          </a:br>
          <a:r>
            <a:rPr lang="fr-FR" sz="1000" kern="1200" dirty="0">
              <a:solidFill>
                <a:schemeClr val="tx1"/>
              </a:solidFill>
            </a:rPr>
            <a:t>comment en parler avec votre enfant</a:t>
          </a:r>
        </a:p>
      </dsp:txBody>
      <dsp:txXfrm>
        <a:off x="25587" y="3079367"/>
        <a:ext cx="3307350" cy="4729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4283" cy="49657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DBEB8FFA-537E-4E30-9C71-EB6FC0243EA2}" type="datetimeFigureOut">
              <a:rPr lang="fr-FR" smtClean="0"/>
              <a:pPr/>
              <a:t>05/02/2024</a:t>
            </a:fld>
            <a:endParaRPr lang="fr-FR"/>
          </a:p>
        </p:txBody>
      </p:sp>
      <p:sp>
        <p:nvSpPr>
          <p:cNvPr id="4" name="Espace réservé du pied de page 3"/>
          <p:cNvSpPr>
            <a:spLocks noGrp="1"/>
          </p:cNvSpPr>
          <p:nvPr>
            <p:ph type="ftr" sz="quarter" idx="2"/>
          </p:nvPr>
        </p:nvSpPr>
        <p:spPr>
          <a:xfrm>
            <a:off x="1" y="9433106"/>
            <a:ext cx="2944283" cy="49657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6D54B32C-D933-494C-B3B5-371E584BA2C6}" type="slidenum">
              <a:rPr lang="fr-FR" smtClean="0"/>
              <a:pPr/>
              <a:t>‹N°›</a:t>
            </a:fld>
            <a:endParaRPr lang="fr-FR"/>
          </a:p>
        </p:txBody>
      </p:sp>
    </p:spTree>
    <p:extLst>
      <p:ext uri="{BB962C8B-B14F-4D97-AF65-F5344CB8AC3E}">
        <p14:creationId xmlns:p14="http://schemas.microsoft.com/office/powerpoint/2010/main" val="41704775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283" cy="49657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BDB041C0-46EE-7D43-8806-0F6427993E7E}" type="datetimeFigureOut">
              <a:rPr lang="en-US" smtClean="0"/>
              <a:pPr/>
              <a:t>2/5/2024</a:t>
            </a:fld>
            <a:endParaRPr lang="en-GB"/>
          </a:p>
        </p:txBody>
      </p:sp>
      <p:sp>
        <p:nvSpPr>
          <p:cNvPr id="4" name="Slide Image Placeholder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1" y="9433106"/>
            <a:ext cx="2944283" cy="49657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6C646C6B-6B5B-B846-B904-783F27D5E183}" type="slidenum">
              <a:rPr lang="en-GB" smtClean="0"/>
              <a:pPr/>
              <a:t>‹N°›</a:t>
            </a:fld>
            <a:endParaRPr lang="en-GB"/>
          </a:p>
        </p:txBody>
      </p:sp>
    </p:spTree>
    <p:extLst>
      <p:ext uri="{BB962C8B-B14F-4D97-AF65-F5344CB8AC3E}">
        <p14:creationId xmlns:p14="http://schemas.microsoft.com/office/powerpoint/2010/main" val="12453820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646C6B-6B5B-B846-B904-783F27D5E183}" type="slidenum">
              <a:rPr lang="en-GB" smtClean="0"/>
              <a:pPr/>
              <a:t>2</a:t>
            </a:fld>
            <a:endParaRPr lang="en-GB"/>
          </a:p>
        </p:txBody>
      </p:sp>
    </p:spTree>
    <p:extLst>
      <p:ext uri="{BB962C8B-B14F-4D97-AF65-F5344CB8AC3E}">
        <p14:creationId xmlns:p14="http://schemas.microsoft.com/office/powerpoint/2010/main" val="3058647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Master" Target="../slideMasters/slideMaster5.xml"/><Relationship Id="rId5" Type="http://schemas.openxmlformats.org/officeDocument/2006/relationships/image" Target="../media/image1.emf"/><Relationship Id="rId4" Type="http://schemas.openxmlformats.org/officeDocument/2006/relationships/image" Target="../media/image21.pn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46.emf"/><Relationship Id="rId5" Type="http://schemas.openxmlformats.org/officeDocument/2006/relationships/image" Target="../media/image26.png"/><Relationship Id="rId4" Type="http://schemas.openxmlformats.org/officeDocument/2006/relationships/image" Target="../media/image24.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8.emf"/><Relationship Id="rId5" Type="http://schemas.openxmlformats.org/officeDocument/2006/relationships/image" Target="../media/image26.png"/><Relationship Id="rId4" Type="http://schemas.openxmlformats.org/officeDocument/2006/relationships/image" Target="../media/image24.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Master" Target="../slideMasters/slideMaster6.xml"/><Relationship Id="rId5" Type="http://schemas.openxmlformats.org/officeDocument/2006/relationships/image" Target="../media/image1.emf"/><Relationship Id="rId4" Type="http://schemas.openxmlformats.org/officeDocument/2006/relationships/image" Target="../media/image21.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Master" Target="../slideMasters/slideMaster7.xml"/><Relationship Id="rId5" Type="http://schemas.openxmlformats.org/officeDocument/2006/relationships/image" Target="../media/image1.emf"/><Relationship Id="rId4" Type="http://schemas.openxmlformats.org/officeDocument/2006/relationships/image" Target="../media/image21.png"/></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 Id="rId6" Type="http://schemas.openxmlformats.org/officeDocument/2006/relationships/image" Target="../media/image46.emf"/><Relationship Id="rId5" Type="http://schemas.openxmlformats.org/officeDocument/2006/relationships/image" Target="../media/image26.png"/><Relationship Id="rId4" Type="http://schemas.openxmlformats.org/officeDocument/2006/relationships/image" Target="../media/image24.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 Id="rId6" Type="http://schemas.openxmlformats.org/officeDocument/2006/relationships/image" Target="../media/image28.emf"/><Relationship Id="rId5" Type="http://schemas.openxmlformats.org/officeDocument/2006/relationships/image" Target="../media/image26.png"/><Relationship Id="rId4" Type="http://schemas.openxmlformats.org/officeDocument/2006/relationships/image" Target="../media/image24.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 Id="rId6" Type="http://schemas.openxmlformats.org/officeDocument/2006/relationships/image" Target="../media/image28.emf"/><Relationship Id="rId5" Type="http://schemas.openxmlformats.org/officeDocument/2006/relationships/image" Target="../media/image26.png"/><Relationship Id="rId4" Type="http://schemas.openxmlformats.org/officeDocument/2006/relationships/image" Target="../media/image24.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 Id="rId6" Type="http://schemas.openxmlformats.org/officeDocument/2006/relationships/image" Target="../media/image28.emf"/><Relationship Id="rId5" Type="http://schemas.openxmlformats.org/officeDocument/2006/relationships/image" Target="../media/image26.png"/><Relationship Id="rId4" Type="http://schemas.openxmlformats.org/officeDocument/2006/relationships/image" Target="../media/image24.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8.emf"/><Relationship Id="rId1" Type="http://schemas.openxmlformats.org/officeDocument/2006/relationships/slideMaster" Target="../slideMasters/slideMaster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Master" Target="../slideMasters/slideMaster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Master" Target="../slideMasters/slideMaster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28.emf"/></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emf"/><Relationship Id="rId1" Type="http://schemas.openxmlformats.org/officeDocument/2006/relationships/slideMaster" Target="../slideMasters/slideMaster8.xml"/><Relationship Id="rId6" Type="http://schemas.openxmlformats.org/officeDocument/2006/relationships/image" Target="../media/image44.png"/><Relationship Id="rId5" Type="http://schemas.openxmlformats.org/officeDocument/2006/relationships/image" Target="../media/image28.emf"/><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8.emf"/><Relationship Id="rId5" Type="http://schemas.openxmlformats.org/officeDocument/2006/relationships/image" Target="../media/image26.png"/><Relationship Id="rId4" Type="http://schemas.openxmlformats.org/officeDocument/2006/relationships/image" Target="../media/image2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8.emf"/><Relationship Id="rId5" Type="http://schemas.openxmlformats.org/officeDocument/2006/relationships/image" Target="../media/image26.png"/><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8.emf"/><Relationship Id="rId5" Type="http://schemas.openxmlformats.org/officeDocument/2006/relationships/image" Target="../media/image26.png"/><Relationship Id="rId4" Type="http://schemas.openxmlformats.org/officeDocument/2006/relationships/image" Target="../media/image2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8.emf"/><Relationship Id="rId5" Type="http://schemas.openxmlformats.org/officeDocument/2006/relationships/image" Target="../media/image26.png"/><Relationship Id="rId4" Type="http://schemas.openxmlformats.org/officeDocument/2006/relationships/image" Target="../media/image3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8.emf"/><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28.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emf"/><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28.emf"/><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8.emf"/><Relationship Id="rId5" Type="http://schemas.openxmlformats.org/officeDocument/2006/relationships/image" Target="../media/image26.png"/><Relationship Id="rId4" Type="http://schemas.openxmlformats.org/officeDocument/2006/relationships/image" Target="../media/image2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6.emf"/><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8.emf"/><Relationship Id="rId5" Type="http://schemas.openxmlformats.org/officeDocument/2006/relationships/image" Target="../media/image26.png"/><Relationship Id="rId4"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6.emf"/><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8.emf"/><Relationship Id="rId5" Type="http://schemas.openxmlformats.org/officeDocument/2006/relationships/image" Target="../media/image26.png"/><Relationship Id="rId4" Type="http://schemas.openxmlformats.org/officeDocument/2006/relationships/image" Target="../media/image2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6.emf"/><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8.emf"/><Relationship Id="rId5" Type="http://schemas.openxmlformats.org/officeDocument/2006/relationships/image" Target="../media/image26.png"/><Relationship Id="rId4" Type="http://schemas.openxmlformats.org/officeDocument/2006/relationships/image" Target="../media/image2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8.emf"/><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8.emf"/><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emf"/><Relationship Id="rId1" Type="http://schemas.openxmlformats.org/officeDocument/2006/relationships/slideMaster" Target="../slideMasters/slideMaster3.xml"/><Relationship Id="rId5" Type="http://schemas.openxmlformats.org/officeDocument/2006/relationships/image" Target="../media/image44.png"/><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Master" Target="../slideMasters/slideMaster4.xml"/><Relationship Id="rId5" Type="http://schemas.openxmlformats.org/officeDocument/2006/relationships/image" Target="../media/image1.emf"/><Relationship Id="rId4" Type="http://schemas.openxmlformats.org/officeDocument/2006/relationships/image" Target="../media/image21.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46.emf"/><Relationship Id="rId5" Type="http://schemas.openxmlformats.org/officeDocument/2006/relationships/image" Target="../media/image26.png"/><Relationship Id="rId4" Type="http://schemas.openxmlformats.org/officeDocument/2006/relationships/image" Target="../media/image24.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Espace réservé du numéro de diapositive 4">
            <a:extLst>
              <a:ext uri="{FF2B5EF4-FFF2-40B4-BE49-F238E27FC236}">
                <a16:creationId xmlns:a16="http://schemas.microsoft.com/office/drawing/2014/main" id="{201702D3-4926-7546-B197-A6D2C2BED568}"/>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201024192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IDE_BLEU_bordureblanche">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Rectangle 4">
            <a:extLst>
              <a:ext uri="{FF2B5EF4-FFF2-40B4-BE49-F238E27FC236}">
                <a16:creationId xmlns:a16="http://schemas.microsoft.com/office/drawing/2014/main" id="{12F16BAE-3A6F-8143-A079-EB8B9404C647}"/>
              </a:ext>
            </a:extLst>
          </p:cNvPr>
          <p:cNvSpPr/>
          <p:nvPr userDrawn="1"/>
        </p:nvSpPr>
        <p:spPr>
          <a:xfrm>
            <a:off x="8628895" y="0"/>
            <a:ext cx="51510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texte 10">
            <a:extLst>
              <a:ext uri="{FF2B5EF4-FFF2-40B4-BE49-F238E27FC236}">
                <a16:creationId xmlns:a16="http://schemas.microsoft.com/office/drawing/2014/main" id="{F4C36624-BD95-CF4A-A036-3777E8230EF7}"/>
              </a:ext>
            </a:extLst>
          </p:cNvPr>
          <p:cNvSpPr>
            <a:spLocks noGrp="1"/>
          </p:cNvSpPr>
          <p:nvPr>
            <p:ph type="body" sz="quarter" idx="11" hasCustomPrompt="1"/>
          </p:nvPr>
        </p:nvSpPr>
        <p:spPr>
          <a:xfrm rot="16200000">
            <a:off x="6536305" y="1891506"/>
            <a:ext cx="4616450" cy="1360488"/>
          </a:xfrm>
        </p:spPr>
        <p:txBody>
          <a:bodyPr/>
          <a:lstStyle>
            <a:lvl1pPr>
              <a:defRPr sz="6000">
                <a:ln>
                  <a:solidFill>
                    <a:schemeClr val="tx1"/>
                  </a:solidFill>
                </a:ln>
                <a:noFill/>
              </a:defRPr>
            </a:lvl1pPr>
          </a:lstStyle>
          <a:p>
            <a:pPr lvl="0"/>
            <a:r>
              <a:rPr lang="fr-FR"/>
              <a:t>TEXTE</a:t>
            </a:r>
          </a:p>
        </p:txBody>
      </p:sp>
      <p:sp>
        <p:nvSpPr>
          <p:cNvPr id="4" name="Espace réservé du numéro de diapositive 3">
            <a:extLst>
              <a:ext uri="{FF2B5EF4-FFF2-40B4-BE49-F238E27FC236}">
                <a16:creationId xmlns:a16="http://schemas.microsoft.com/office/drawing/2014/main" id="{B5032B1F-2582-6449-AE30-9B73350ED9B1}"/>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1463261537"/>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apitre_1">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02A67C2-755E-E446-87E0-185E13CB953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62628" y="864040"/>
            <a:ext cx="2581373" cy="3780540"/>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886450" y="-219871"/>
            <a:ext cx="3257550" cy="5948363"/>
          </a:xfrm>
        </p:spPr>
        <p:txBody>
          <a:bodyPr/>
          <a:lstStyle>
            <a:lvl1pPr>
              <a:defRPr sz="49599">
                <a:ln w="19050">
                  <a:solidFill>
                    <a:schemeClr val="tx1"/>
                  </a:solidFill>
                </a:ln>
                <a:noFill/>
              </a:defRPr>
            </a:lvl1pPr>
          </a:lstStyle>
          <a:p>
            <a:pPr lvl="0"/>
            <a:r>
              <a:rPr lang="fr-FR"/>
              <a:t>1</a:t>
            </a:r>
          </a:p>
        </p:txBody>
      </p:sp>
    </p:spTree>
    <p:extLst>
      <p:ext uri="{BB962C8B-B14F-4D97-AF65-F5344CB8AC3E}">
        <p14:creationId xmlns:p14="http://schemas.microsoft.com/office/powerpoint/2010/main" val="127017641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hapitre_2">
    <p:spTree>
      <p:nvGrpSpPr>
        <p:cNvPr id="1" name=""/>
        <p:cNvGrpSpPr/>
        <p:nvPr/>
      </p:nvGrpSpPr>
      <p:grpSpPr>
        <a:xfrm>
          <a:off x="0" y="0"/>
          <a:ext cx="0" cy="0"/>
          <a:chOff x="0" y="0"/>
          <a:chExt cx="0" cy="0"/>
        </a:xfrm>
      </p:grpSpPr>
      <p:pic>
        <p:nvPicPr>
          <p:cNvPr id="8" name="Image 7" descr="Une image contenant ciel nocturne&#10;&#10;Description générée automatiquement">
            <a:extLst>
              <a:ext uri="{FF2B5EF4-FFF2-40B4-BE49-F238E27FC236}">
                <a16:creationId xmlns:a16="http://schemas.microsoft.com/office/drawing/2014/main" id="{17372BB7-5DCC-C24C-9C40-84ECDBF02E0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1620" y="-388882"/>
            <a:ext cx="2382381" cy="8111492"/>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9">
                <a:ln w="19050">
                  <a:solidFill>
                    <a:schemeClr val="tx1"/>
                  </a:solidFill>
                </a:ln>
                <a:noFill/>
              </a:defRPr>
            </a:lvl1pPr>
          </a:lstStyle>
          <a:p>
            <a:pPr lvl="0"/>
            <a:r>
              <a:rPr lang="fr-FR"/>
              <a:t>2</a:t>
            </a:r>
          </a:p>
        </p:txBody>
      </p:sp>
      <p:pic>
        <p:nvPicPr>
          <p:cNvPr id="7" name="Image 6" descr="Une image contenant dessin&#10;&#10;Description générée automatiquement">
            <a:extLst>
              <a:ext uri="{FF2B5EF4-FFF2-40B4-BE49-F238E27FC236}">
                <a16:creationId xmlns:a16="http://schemas.microsoft.com/office/drawing/2014/main" id="{EB85FD28-6E45-D649-AB5C-DD725EEF733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1019" y="4819177"/>
            <a:ext cx="249413" cy="161720"/>
          </a:xfrm>
          <a:prstGeom prst="rect">
            <a:avLst/>
          </a:prstGeom>
        </p:spPr>
      </p:pic>
    </p:spTree>
    <p:extLst>
      <p:ext uri="{BB962C8B-B14F-4D97-AF65-F5344CB8AC3E}">
        <p14:creationId xmlns:p14="http://schemas.microsoft.com/office/powerpoint/2010/main" val="1209415249"/>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pitre_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pic>
        <p:nvPicPr>
          <p:cNvPr id="7" name="Image 6">
            <a:extLst>
              <a:ext uri="{FF2B5EF4-FFF2-40B4-BE49-F238E27FC236}">
                <a16:creationId xmlns:a16="http://schemas.microsoft.com/office/drawing/2014/main" id="{FD120733-4BED-7B4B-B857-21C1168E2D8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12126" y="1208691"/>
            <a:ext cx="2531874" cy="3239183"/>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9">
                <a:ln w="19050">
                  <a:solidFill>
                    <a:schemeClr val="tx1"/>
                  </a:solidFill>
                </a:ln>
                <a:noFill/>
              </a:defRPr>
            </a:lvl1pPr>
          </a:lstStyle>
          <a:p>
            <a:pPr lvl="0"/>
            <a:r>
              <a:rPr lang="fr-FR"/>
              <a:t>3</a:t>
            </a:r>
          </a:p>
        </p:txBody>
      </p:sp>
    </p:spTree>
    <p:extLst>
      <p:ext uri="{BB962C8B-B14F-4D97-AF65-F5344CB8AC3E}">
        <p14:creationId xmlns:p14="http://schemas.microsoft.com/office/powerpoint/2010/main" val="4282714676"/>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hapitre_4">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F12C7FB-BC2D-204B-8991-021BFB5B566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89986" y="1261273"/>
            <a:ext cx="2554014" cy="3239353"/>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9">
                <a:ln w="19050">
                  <a:solidFill>
                    <a:schemeClr val="tx1"/>
                  </a:solidFill>
                </a:ln>
                <a:noFill/>
              </a:defRPr>
            </a:lvl1pPr>
          </a:lstStyle>
          <a:p>
            <a:pPr lvl="0"/>
            <a:r>
              <a:rPr lang="fr-FR"/>
              <a:t>4</a:t>
            </a:r>
          </a:p>
        </p:txBody>
      </p:sp>
    </p:spTree>
    <p:extLst>
      <p:ext uri="{BB962C8B-B14F-4D97-AF65-F5344CB8AC3E}">
        <p14:creationId xmlns:p14="http://schemas.microsoft.com/office/powerpoint/2010/main" val="212740616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hapitre_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pic>
        <p:nvPicPr>
          <p:cNvPr id="8" name="Image 7">
            <a:extLst>
              <a:ext uri="{FF2B5EF4-FFF2-40B4-BE49-F238E27FC236}">
                <a16:creationId xmlns:a16="http://schemas.microsoft.com/office/drawing/2014/main" id="{8CDAAA08-9197-704B-8714-C09CD01E0A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075090" y="1588390"/>
            <a:ext cx="3068910" cy="3258944"/>
          </a:xfrm>
          <a:prstGeom prst="rect">
            <a:avLst/>
          </a:prstGeom>
        </p:spPr>
      </p:pic>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9">
                <a:ln w="19050">
                  <a:solidFill>
                    <a:schemeClr val="tx1"/>
                  </a:solidFill>
                </a:ln>
                <a:noFill/>
              </a:defRPr>
            </a:lvl1pPr>
          </a:lstStyle>
          <a:p>
            <a:pPr lvl="0"/>
            <a:r>
              <a:rPr lang="fr-FR"/>
              <a:t>5</a:t>
            </a:r>
          </a:p>
        </p:txBody>
      </p:sp>
    </p:spTree>
    <p:extLst>
      <p:ext uri="{BB962C8B-B14F-4D97-AF65-F5344CB8AC3E}">
        <p14:creationId xmlns:p14="http://schemas.microsoft.com/office/powerpoint/2010/main" val="64717828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hapitre_6">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FE8E651-129F-C343-B2B1-12BB92873BE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8663" y="1533704"/>
            <a:ext cx="2375338" cy="2936154"/>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9">
                <a:ln w="19050">
                  <a:solidFill>
                    <a:schemeClr val="tx1"/>
                  </a:solidFill>
                </a:ln>
                <a:noFill/>
              </a:defRPr>
            </a:lvl1pPr>
          </a:lstStyle>
          <a:p>
            <a:pPr lvl="0"/>
            <a:r>
              <a:rPr lang="fr-FR"/>
              <a:t>6</a:t>
            </a:r>
          </a:p>
        </p:txBody>
      </p:sp>
    </p:spTree>
    <p:extLst>
      <p:ext uri="{BB962C8B-B14F-4D97-AF65-F5344CB8AC3E}">
        <p14:creationId xmlns:p14="http://schemas.microsoft.com/office/powerpoint/2010/main" val="57915048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hapitre_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pic>
        <p:nvPicPr>
          <p:cNvPr id="8" name="Image 7">
            <a:extLst>
              <a:ext uri="{FF2B5EF4-FFF2-40B4-BE49-F238E27FC236}">
                <a16:creationId xmlns:a16="http://schemas.microsoft.com/office/drawing/2014/main" id="{F61B522B-736A-C34B-B002-AD478F1E5C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69573" y="1450793"/>
            <a:ext cx="2974428" cy="3302307"/>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1"/>
            <a:ext cx="3257550" cy="5948363"/>
          </a:xfrm>
        </p:spPr>
        <p:txBody>
          <a:bodyPr/>
          <a:lstStyle>
            <a:lvl1pPr>
              <a:defRPr sz="49599">
                <a:ln w="19050">
                  <a:solidFill>
                    <a:schemeClr val="tx1"/>
                  </a:solidFill>
                </a:ln>
                <a:noFill/>
              </a:defRPr>
            </a:lvl1pPr>
          </a:lstStyle>
          <a:p>
            <a:pPr lvl="0"/>
            <a:r>
              <a:rPr lang="fr-FR"/>
              <a:t>7</a:t>
            </a:r>
          </a:p>
        </p:txBody>
      </p:sp>
    </p:spTree>
    <p:extLst>
      <p:ext uri="{BB962C8B-B14F-4D97-AF65-F5344CB8AC3E}">
        <p14:creationId xmlns:p14="http://schemas.microsoft.com/office/powerpoint/2010/main" val="218435658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hapitre_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pic>
        <p:nvPicPr>
          <p:cNvPr id="10" name="Image 9">
            <a:extLst>
              <a:ext uri="{FF2B5EF4-FFF2-40B4-BE49-F238E27FC236}">
                <a16:creationId xmlns:a16="http://schemas.microsoft.com/office/drawing/2014/main" id="{6368956E-CF47-764F-8CD9-5F483A378F2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34439" y="1343017"/>
            <a:ext cx="3019106" cy="3060818"/>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1"/>
            <a:ext cx="3257550" cy="5948363"/>
          </a:xfrm>
        </p:spPr>
        <p:txBody>
          <a:bodyPr/>
          <a:lstStyle>
            <a:lvl1pPr>
              <a:defRPr sz="49599">
                <a:ln w="19050">
                  <a:solidFill>
                    <a:schemeClr val="tx1"/>
                  </a:solidFill>
                </a:ln>
                <a:noFill/>
              </a:defRPr>
            </a:lvl1pPr>
          </a:lstStyle>
          <a:p>
            <a:pPr lvl="0"/>
            <a:r>
              <a:rPr lang="fr-FR"/>
              <a:t>8</a:t>
            </a:r>
          </a:p>
        </p:txBody>
      </p:sp>
    </p:spTree>
    <p:extLst>
      <p:ext uri="{BB962C8B-B14F-4D97-AF65-F5344CB8AC3E}">
        <p14:creationId xmlns:p14="http://schemas.microsoft.com/office/powerpoint/2010/main" val="83088982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hapitre_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pic>
        <p:nvPicPr>
          <p:cNvPr id="8" name="Image 7">
            <a:extLst>
              <a:ext uri="{FF2B5EF4-FFF2-40B4-BE49-F238E27FC236}">
                <a16:creationId xmlns:a16="http://schemas.microsoft.com/office/drawing/2014/main" id="{F795D0BA-6750-DF4A-B4F7-3811C08460D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8663" y="1922174"/>
            <a:ext cx="2375338" cy="2408089"/>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1"/>
            <a:ext cx="3257550" cy="5948363"/>
          </a:xfrm>
        </p:spPr>
        <p:txBody>
          <a:bodyPr/>
          <a:lstStyle>
            <a:lvl1pPr>
              <a:defRPr sz="49599">
                <a:ln w="19050">
                  <a:solidFill>
                    <a:schemeClr val="tx1"/>
                  </a:solidFill>
                </a:ln>
                <a:noFill/>
              </a:defRPr>
            </a:lvl1pPr>
          </a:lstStyle>
          <a:p>
            <a:pPr lvl="0"/>
            <a:r>
              <a:rPr lang="fr-FR"/>
              <a:t>9</a:t>
            </a:r>
          </a:p>
        </p:txBody>
      </p:sp>
    </p:spTree>
    <p:extLst>
      <p:ext uri="{BB962C8B-B14F-4D97-AF65-F5344CB8AC3E}">
        <p14:creationId xmlns:p14="http://schemas.microsoft.com/office/powerpoint/2010/main" val="111597721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hapitre_0">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1073954-1235-454B-9C19-7C23213C35B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07117" y="1664704"/>
            <a:ext cx="3436884" cy="2483024"/>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7" name="Espace réservé du texte 5">
            <a:extLst>
              <a:ext uri="{FF2B5EF4-FFF2-40B4-BE49-F238E27FC236}">
                <a16:creationId xmlns:a16="http://schemas.microsoft.com/office/drawing/2014/main" id="{B82B742B-D3ED-2149-87A4-5EDF7084E87A}"/>
              </a:ext>
            </a:extLst>
          </p:cNvPr>
          <p:cNvSpPr>
            <a:spLocks noGrp="1"/>
          </p:cNvSpPr>
          <p:nvPr>
            <p:ph type="body" sz="quarter" idx="11" hasCustomPrompt="1"/>
          </p:nvPr>
        </p:nvSpPr>
        <p:spPr>
          <a:xfrm>
            <a:off x="5581377" y="1"/>
            <a:ext cx="3257550" cy="5948363"/>
          </a:xfrm>
        </p:spPr>
        <p:txBody>
          <a:bodyPr/>
          <a:lstStyle>
            <a:lvl1pPr>
              <a:defRPr sz="49599">
                <a:ln w="19050">
                  <a:solidFill>
                    <a:schemeClr val="tx1"/>
                  </a:solidFill>
                </a:ln>
                <a:noFill/>
              </a:defRPr>
            </a:lvl1pPr>
          </a:lstStyle>
          <a:p>
            <a:pPr lvl="0"/>
            <a:r>
              <a:rPr lang="fr-FR"/>
              <a:t>0</a:t>
            </a:r>
          </a:p>
        </p:txBody>
      </p:sp>
    </p:spTree>
    <p:extLst>
      <p:ext uri="{BB962C8B-B14F-4D97-AF65-F5344CB8AC3E}">
        <p14:creationId xmlns:p14="http://schemas.microsoft.com/office/powerpoint/2010/main" val="406077147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itre_1">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8BEC784-CC0D-FB48-8140-711D7C35C85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62627" y="864040"/>
            <a:ext cx="2581373" cy="3780540"/>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886450" y="-219872"/>
            <a:ext cx="3257550" cy="5948363"/>
          </a:xfrm>
        </p:spPr>
        <p:txBody>
          <a:bodyPr/>
          <a:lstStyle>
            <a:lvl1pPr>
              <a:defRPr sz="49600">
                <a:ln w="19050">
                  <a:solidFill>
                    <a:schemeClr val="tx1"/>
                  </a:solidFill>
                </a:ln>
                <a:noFill/>
              </a:defRPr>
            </a:lvl1pPr>
          </a:lstStyle>
          <a:p>
            <a:pPr lvl="0"/>
            <a:r>
              <a:rPr lang="fr-FR" dirty="0"/>
              <a:t>1</a:t>
            </a:r>
          </a:p>
        </p:txBody>
      </p:sp>
    </p:spTree>
    <p:extLst>
      <p:ext uri="{BB962C8B-B14F-4D97-AF65-F5344CB8AC3E}">
        <p14:creationId xmlns:p14="http://schemas.microsoft.com/office/powerpoint/2010/main" val="2380526196"/>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ntercalaire_1">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56F2EC8-DE29-0444-9B3D-CAF0F0B2FA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1158450">
            <a:off x="5561574" y="1680116"/>
            <a:ext cx="3381880" cy="3348825"/>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483EA3AA-E817-F845-BB58-319B0D2339A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56839" y="189571"/>
            <a:ext cx="2263698" cy="2241572"/>
          </a:xfrm>
          <a:prstGeom prst="rect">
            <a:avLst/>
          </a:prstGeom>
        </p:spPr>
      </p:pic>
    </p:spTree>
    <p:extLst>
      <p:ext uri="{BB962C8B-B14F-4D97-AF65-F5344CB8AC3E}">
        <p14:creationId xmlns:p14="http://schemas.microsoft.com/office/powerpoint/2010/main" val="3733313078"/>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tercalaire_2">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5" name="Image 4" descr="Une image contenant ciel nocturne&#10;&#10;Description générée automatiquement">
            <a:extLst>
              <a:ext uri="{FF2B5EF4-FFF2-40B4-BE49-F238E27FC236}">
                <a16:creationId xmlns:a16="http://schemas.microsoft.com/office/drawing/2014/main" id="{501005E8-C85A-F140-AB0F-1EB278A62F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88579" y="168166"/>
            <a:ext cx="1902372" cy="2318016"/>
          </a:xfrm>
          <a:prstGeom prst="rect">
            <a:avLst/>
          </a:prstGeom>
        </p:spPr>
      </p:pic>
      <p:pic>
        <p:nvPicPr>
          <p:cNvPr id="6" name="Image 5" descr="Une image contenant ciel nocturne&#10;&#10;Description générée automatiquement">
            <a:extLst>
              <a:ext uri="{FF2B5EF4-FFF2-40B4-BE49-F238E27FC236}">
                <a16:creationId xmlns:a16="http://schemas.microsoft.com/office/drawing/2014/main" id="{58F12621-72CC-284A-A26D-0D95D82E671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955692">
            <a:off x="6200758" y="1337434"/>
            <a:ext cx="3079784" cy="3752678"/>
          </a:xfrm>
          <a:prstGeom prst="rect">
            <a:avLst/>
          </a:prstGeom>
        </p:spPr>
      </p:pic>
    </p:spTree>
    <p:extLst>
      <p:ext uri="{BB962C8B-B14F-4D97-AF65-F5344CB8AC3E}">
        <p14:creationId xmlns:p14="http://schemas.microsoft.com/office/powerpoint/2010/main" val="150377614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2D7068E-5239-9549-B2CB-ECFCC8F738B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09675" y="1791626"/>
            <a:ext cx="3352800" cy="3180425"/>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8BFE5E08-9A75-874C-B5FB-6B115FF79F6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81526" y="253734"/>
            <a:ext cx="2443651" cy="2318017"/>
          </a:xfrm>
          <a:prstGeom prst="rect">
            <a:avLst/>
          </a:prstGeom>
        </p:spPr>
      </p:pic>
    </p:spTree>
    <p:extLst>
      <p:ext uri="{BB962C8B-B14F-4D97-AF65-F5344CB8AC3E}">
        <p14:creationId xmlns:p14="http://schemas.microsoft.com/office/powerpoint/2010/main" val="288381961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F73BA9F-6CE2-2D43-9F7D-6086120B399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828193">
            <a:off x="5704274" y="1904148"/>
            <a:ext cx="3166457" cy="3239353"/>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5ADE3723-B5FA-2140-AA82-9F52C9C98C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493474">
            <a:off x="211491" y="277017"/>
            <a:ext cx="2383720" cy="2438596"/>
          </a:xfrm>
          <a:prstGeom prst="rect">
            <a:avLst/>
          </a:prstGeom>
        </p:spPr>
      </p:pic>
    </p:spTree>
    <p:extLst>
      <p:ext uri="{BB962C8B-B14F-4D97-AF65-F5344CB8AC3E}">
        <p14:creationId xmlns:p14="http://schemas.microsoft.com/office/powerpoint/2010/main" val="18695445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Intercalaire_3">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8" name="Image 7">
            <a:extLst>
              <a:ext uri="{FF2B5EF4-FFF2-40B4-BE49-F238E27FC236}">
                <a16:creationId xmlns:a16="http://schemas.microsoft.com/office/drawing/2014/main" id="{2CCF8A78-1D64-E543-96B3-BA1238A766D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202731" y="1740606"/>
            <a:ext cx="3773214" cy="3258944"/>
          </a:xfrm>
          <a:prstGeom prst="rect">
            <a:avLst/>
          </a:prstGeom>
        </p:spPr>
      </p:pic>
      <p:pic>
        <p:nvPicPr>
          <p:cNvPr id="9" name="Image 8">
            <a:extLst>
              <a:ext uri="{FF2B5EF4-FFF2-40B4-BE49-F238E27FC236}">
                <a16:creationId xmlns:a16="http://schemas.microsoft.com/office/drawing/2014/main" id="{FC172469-766D-4E4E-BD87-8FC4640E55A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4638080">
            <a:off x="433580" y="255842"/>
            <a:ext cx="2470518" cy="2133799"/>
          </a:xfrm>
          <a:prstGeom prst="rect">
            <a:avLst/>
          </a:prstGeom>
        </p:spPr>
      </p:pic>
    </p:spTree>
    <p:extLst>
      <p:ext uri="{BB962C8B-B14F-4D97-AF65-F5344CB8AC3E}">
        <p14:creationId xmlns:p14="http://schemas.microsoft.com/office/powerpoint/2010/main" val="94970381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B99D0EE-5AB6-8643-A8AF-E19C867C127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86098" y="1745696"/>
            <a:ext cx="3142484" cy="2936154"/>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F0F52D43-CD01-CA40-B0A5-96A5167F06C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074815">
            <a:off x="547521" y="377279"/>
            <a:ext cx="2227212" cy="2080977"/>
          </a:xfrm>
          <a:prstGeom prst="rect">
            <a:avLst/>
          </a:prstGeom>
        </p:spPr>
      </p:pic>
    </p:spTree>
    <p:extLst>
      <p:ext uri="{BB962C8B-B14F-4D97-AF65-F5344CB8AC3E}">
        <p14:creationId xmlns:p14="http://schemas.microsoft.com/office/powerpoint/2010/main" val="341916389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BFCCD41-AC48-7543-B5C2-26F8F7A24D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123739" y="1562620"/>
            <a:ext cx="3704842" cy="3302307"/>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242CF4FF-683A-B44B-AAFC-BE8B7A04E9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4314434">
            <a:off x="332543" y="443299"/>
            <a:ext cx="2367509" cy="2110277"/>
          </a:xfrm>
          <a:prstGeom prst="rect">
            <a:avLst/>
          </a:prstGeom>
        </p:spPr>
      </p:pic>
    </p:spTree>
    <p:extLst>
      <p:ext uri="{BB962C8B-B14F-4D97-AF65-F5344CB8AC3E}">
        <p14:creationId xmlns:p14="http://schemas.microsoft.com/office/powerpoint/2010/main" val="1714816379"/>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18368D2-F88E-D947-BF61-E991689895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863857" y="2290814"/>
            <a:ext cx="3179245" cy="2778262"/>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51B3A1B1-E76B-6C41-BFE2-3CB7EBFA28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5709775">
            <a:off x="381596" y="412166"/>
            <a:ext cx="1816261" cy="1587184"/>
          </a:xfrm>
          <a:prstGeom prst="rect">
            <a:avLst/>
          </a:prstGeom>
        </p:spPr>
      </p:pic>
    </p:spTree>
    <p:extLst>
      <p:ext uri="{BB962C8B-B14F-4D97-AF65-F5344CB8AC3E}">
        <p14:creationId xmlns:p14="http://schemas.microsoft.com/office/powerpoint/2010/main" val="3223982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265C22C-6E10-144F-B5DF-9902C55F016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9677421">
            <a:off x="5135725" y="1427890"/>
            <a:ext cx="3769200" cy="3207361"/>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1DB9A4C4-7BE3-004D-904B-EAA020A6C12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666261">
            <a:off x="196508" y="437767"/>
            <a:ext cx="2413683" cy="2053898"/>
          </a:xfrm>
          <a:prstGeom prst="rect">
            <a:avLst/>
          </a:prstGeom>
        </p:spPr>
      </p:pic>
    </p:spTree>
    <p:extLst>
      <p:ext uri="{BB962C8B-B14F-4D97-AF65-F5344CB8AC3E}">
        <p14:creationId xmlns:p14="http://schemas.microsoft.com/office/powerpoint/2010/main" val="63860253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7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D5C87A2-F349-6741-B769-FC980FB1607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791409">
            <a:off x="4377628" y="2196432"/>
            <a:ext cx="4614041" cy="2759614"/>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817ECE13-0A80-5B4F-AA90-25ABC7C0F7A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1366405">
            <a:off x="216686" y="480434"/>
            <a:ext cx="2822238" cy="1687953"/>
          </a:xfrm>
          <a:prstGeom prst="rect">
            <a:avLst/>
          </a:prstGeom>
        </p:spPr>
      </p:pic>
    </p:spTree>
    <p:extLst>
      <p:ext uri="{BB962C8B-B14F-4D97-AF65-F5344CB8AC3E}">
        <p14:creationId xmlns:p14="http://schemas.microsoft.com/office/powerpoint/2010/main" val="6002916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itre_2">
    <p:spTree>
      <p:nvGrpSpPr>
        <p:cNvPr id="1" name=""/>
        <p:cNvGrpSpPr/>
        <p:nvPr/>
      </p:nvGrpSpPr>
      <p:grpSpPr>
        <a:xfrm>
          <a:off x="0" y="0"/>
          <a:ext cx="0" cy="0"/>
          <a:chOff x="0" y="0"/>
          <a:chExt cx="0" cy="0"/>
        </a:xfrm>
      </p:grpSpPr>
      <p:pic>
        <p:nvPicPr>
          <p:cNvPr id="8" name="Image 7" descr="Une image contenant ciel nocturne&#10;&#10;Description générée automatiquement">
            <a:extLst>
              <a:ext uri="{FF2B5EF4-FFF2-40B4-BE49-F238E27FC236}">
                <a16:creationId xmlns:a16="http://schemas.microsoft.com/office/drawing/2014/main" id="{17372BB7-5DCC-C24C-9C40-84ECDBF02E0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1619" y="-388882"/>
            <a:ext cx="2382381" cy="8111492"/>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600">
                <a:ln w="19050">
                  <a:solidFill>
                    <a:schemeClr val="tx1"/>
                  </a:solidFill>
                </a:ln>
                <a:noFill/>
              </a:defRPr>
            </a:lvl1pPr>
          </a:lstStyle>
          <a:p>
            <a:pPr lvl="0"/>
            <a:r>
              <a:rPr lang="fr-FR"/>
              <a:t>2</a:t>
            </a:r>
          </a:p>
        </p:txBody>
      </p:sp>
    </p:spTree>
    <p:extLst>
      <p:ext uri="{BB962C8B-B14F-4D97-AF65-F5344CB8AC3E}">
        <p14:creationId xmlns:p14="http://schemas.microsoft.com/office/powerpoint/2010/main" val="2464034791"/>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3" name="Image 2" descr="Une image contenant dessin&#10;&#10;Description générée automatiquement">
            <a:extLst>
              <a:ext uri="{FF2B5EF4-FFF2-40B4-BE49-F238E27FC236}">
                <a16:creationId xmlns:a16="http://schemas.microsoft.com/office/drawing/2014/main" id="{D510DED1-4D8D-0240-B328-173DFCE995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1019" y="4819177"/>
            <a:ext cx="249413" cy="161720"/>
          </a:xfrm>
          <a:prstGeom prst="rect">
            <a:avLst/>
          </a:prstGeom>
        </p:spPr>
      </p:pic>
      <p:sp>
        <p:nvSpPr>
          <p:cNvPr id="2" name="Espace réservé du numéro de diapositive 1">
            <a:extLst>
              <a:ext uri="{FF2B5EF4-FFF2-40B4-BE49-F238E27FC236}">
                <a16:creationId xmlns:a16="http://schemas.microsoft.com/office/drawing/2014/main" id="{F37F9B02-54DA-5745-81B8-AB2D4F280E89}"/>
              </a:ext>
            </a:extLst>
          </p:cNvPr>
          <p:cNvSpPr>
            <a:spLocks noGrp="1"/>
          </p:cNvSpPr>
          <p:nvPr>
            <p:ph type="sldNum" sz="quarter" idx="10"/>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3644646828"/>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lide_basic">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130A1A8-4FF9-7444-A86F-6E3F94AD6BB8}"/>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6" name="Rectangle 5">
            <a:extLst>
              <a:ext uri="{FF2B5EF4-FFF2-40B4-BE49-F238E27FC236}">
                <a16:creationId xmlns:a16="http://schemas.microsoft.com/office/drawing/2014/main" id="{4D9A1837-3A0A-764C-940E-E982B2BD0CF4}"/>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7" name="Espace réservé du texte 5">
            <a:extLst>
              <a:ext uri="{FF2B5EF4-FFF2-40B4-BE49-F238E27FC236}">
                <a16:creationId xmlns:a16="http://schemas.microsoft.com/office/drawing/2014/main" id="{8C003782-CC70-F949-94E0-70B05252A49B}"/>
              </a:ext>
            </a:extLst>
          </p:cNvPr>
          <p:cNvSpPr>
            <a:spLocks noGrp="1"/>
          </p:cNvSpPr>
          <p:nvPr>
            <p:ph type="body" sz="quarter" idx="11"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2" name="Espace réservé du numéro de diapositive 1">
            <a:extLst>
              <a:ext uri="{FF2B5EF4-FFF2-40B4-BE49-F238E27FC236}">
                <a16:creationId xmlns:a16="http://schemas.microsoft.com/office/drawing/2014/main" id="{192FAA45-A175-2D48-B2F6-3CA50046E463}"/>
              </a:ext>
            </a:extLst>
          </p:cNvPr>
          <p:cNvSpPr>
            <a:spLocks noGrp="1"/>
          </p:cNvSpPr>
          <p:nvPr>
            <p:ph type="sldNum" sz="quarter" idx="12"/>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69124626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lide_photo">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8216514C-4088-7C44-A5CD-52A8786DA80E}"/>
              </a:ext>
            </a:extLst>
          </p:cNvPr>
          <p:cNvSpPr>
            <a:spLocks noGrp="1"/>
          </p:cNvSpPr>
          <p:nvPr>
            <p:ph type="pic" sz="quarter" idx="11"/>
          </p:nvPr>
        </p:nvSpPr>
        <p:spPr>
          <a:xfrm>
            <a:off x="4441630" y="0"/>
            <a:ext cx="4198937" cy="5143500"/>
          </a:xfrm>
        </p:spPr>
        <p:txBody>
          <a:bodyPr/>
          <a:lstStyle/>
          <a:p>
            <a:endParaRPr lang="fr-FR"/>
          </a:p>
        </p:txBody>
      </p:sp>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7" name="Rectangle 6">
            <a:extLst>
              <a:ext uri="{FF2B5EF4-FFF2-40B4-BE49-F238E27FC236}">
                <a16:creationId xmlns:a16="http://schemas.microsoft.com/office/drawing/2014/main" id="{73204E02-26DA-0749-945A-5C7B8AF9D696}"/>
              </a:ext>
            </a:extLst>
          </p:cNvPr>
          <p:cNvSpPr/>
          <p:nvPr userDrawn="1"/>
        </p:nvSpPr>
        <p:spPr>
          <a:xfrm>
            <a:off x="8640567" y="0"/>
            <a:ext cx="503434" cy="514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4" name="Espace réservé du numéro de diapositive 3">
            <a:extLst>
              <a:ext uri="{FF2B5EF4-FFF2-40B4-BE49-F238E27FC236}">
                <a16:creationId xmlns:a16="http://schemas.microsoft.com/office/drawing/2014/main" id="{587F1C3E-014E-9644-91DC-2A6F0BE8B055}"/>
              </a:ext>
            </a:extLst>
          </p:cNvPr>
          <p:cNvSpPr>
            <a:spLocks noGrp="1"/>
          </p:cNvSpPr>
          <p:nvPr>
            <p:ph type="sldNum" sz="quarter" idx="12"/>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3304250540"/>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D85D5-4C73-6942-AFBC-AEEC070F8DB0}"/>
              </a:ext>
            </a:extLst>
          </p:cNvPr>
          <p:cNvSpPr/>
          <p:nvPr userDrawn="1"/>
        </p:nvSpPr>
        <p:spPr>
          <a:xfrm>
            <a:off x="8640567" y="0"/>
            <a:ext cx="503434" cy="514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sp>
        <p:nvSpPr>
          <p:cNvPr id="5" name="Espace réservé pour une image  4">
            <a:extLst>
              <a:ext uri="{FF2B5EF4-FFF2-40B4-BE49-F238E27FC236}">
                <a16:creationId xmlns:a16="http://schemas.microsoft.com/office/drawing/2014/main" id="{8216514C-4088-7C44-A5CD-52A8786DA80E}"/>
              </a:ext>
            </a:extLst>
          </p:cNvPr>
          <p:cNvSpPr>
            <a:spLocks noGrp="1"/>
          </p:cNvSpPr>
          <p:nvPr>
            <p:ph type="pic" sz="quarter" idx="11"/>
          </p:nvPr>
        </p:nvSpPr>
        <p:spPr>
          <a:xfrm>
            <a:off x="4216051" y="0"/>
            <a:ext cx="4424516" cy="5143500"/>
          </a:xfrm>
        </p:spPr>
        <p:txBody>
          <a:bodyPr/>
          <a:lstStyle/>
          <a:p>
            <a:endParaRPr lang="fr-FR"/>
          </a:p>
        </p:txBody>
      </p:sp>
      <p:sp>
        <p:nvSpPr>
          <p:cNvPr id="2" name="Espace réservé du numéro de diapositive 1">
            <a:extLst>
              <a:ext uri="{FF2B5EF4-FFF2-40B4-BE49-F238E27FC236}">
                <a16:creationId xmlns:a16="http://schemas.microsoft.com/office/drawing/2014/main" id="{2EA325D3-F9EB-E44B-AA68-58F71B601626}"/>
              </a:ext>
            </a:extLst>
          </p:cNvPr>
          <p:cNvSpPr>
            <a:spLocks noGrp="1"/>
          </p:cNvSpPr>
          <p:nvPr>
            <p:ph type="sldNum" sz="quarter" idx="12"/>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338909715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5005C2-8721-284B-A997-311D0874D7B8}"/>
              </a:ext>
            </a:extLst>
          </p:cNvPr>
          <p:cNvSpPr/>
          <p:nvPr userDrawn="1"/>
        </p:nvSpPr>
        <p:spPr>
          <a:xfrm>
            <a:off x="0" y="3627718"/>
            <a:ext cx="9144000" cy="15157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CCFECC"/>
              </a:solidFill>
            </a:endParaRPr>
          </a:p>
        </p:txBody>
      </p:sp>
      <p:sp>
        <p:nvSpPr>
          <p:cNvPr id="7" name="Rectangle 6">
            <a:extLst>
              <a:ext uri="{FF2B5EF4-FFF2-40B4-BE49-F238E27FC236}">
                <a16:creationId xmlns:a16="http://schemas.microsoft.com/office/drawing/2014/main" id="{39E0B71D-8FA1-2D4A-BCE7-503202684DA4}"/>
              </a:ext>
            </a:extLst>
          </p:cNvPr>
          <p:cNvSpPr/>
          <p:nvPr userDrawn="1"/>
        </p:nvSpPr>
        <p:spPr>
          <a:xfrm>
            <a:off x="0" y="0"/>
            <a:ext cx="9144000" cy="3627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42EA774B-08C6-8A45-9EF5-C6129FE1B8F6}"/>
              </a:ext>
            </a:extLst>
          </p:cNvPr>
          <p:cNvSpPr/>
          <p:nvPr userDrawn="1"/>
        </p:nvSpPr>
        <p:spPr>
          <a:xfrm>
            <a:off x="1374011" y="761123"/>
            <a:ext cx="878187" cy="160295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9600" b="1">
                <a:solidFill>
                  <a:schemeClr val="tx1"/>
                </a:solidFill>
                <a:latin typeface="Century Gothic" panose="020B0502020202020204" pitchFamily="34" charset="0"/>
                <a:ea typeface="MS Gothic" panose="020B0609070205080204" pitchFamily="49" charset="-128"/>
                <a:cs typeface="Arial" panose="020B0604020202020204" pitchFamily="34" charset="0"/>
              </a:rPr>
              <a:t>“</a:t>
            </a:r>
            <a:endParaRPr lang="en-US" sz="6000" b="1">
              <a:solidFill>
                <a:schemeClr val="tx1"/>
              </a:solidFill>
              <a:latin typeface="Century Gothic" panose="020B0502020202020204" pitchFamily="34" charset="0"/>
              <a:ea typeface="MS Gothic" panose="020B0609070205080204" pitchFamily="49" charset="-128"/>
              <a:cs typeface="Arial" panose="020B0604020202020204" pitchFamily="34" charset="0"/>
            </a:endParaRPr>
          </a:p>
        </p:txBody>
      </p:sp>
      <p:pic>
        <p:nvPicPr>
          <p:cNvPr id="12" name="Image 11">
            <a:extLst>
              <a:ext uri="{FF2B5EF4-FFF2-40B4-BE49-F238E27FC236}">
                <a16:creationId xmlns:a16="http://schemas.microsoft.com/office/drawing/2014/main" id="{9996A390-ECDA-BC48-8349-A42424CBFF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9073" y="3026969"/>
            <a:ext cx="812029" cy="819618"/>
          </a:xfrm>
          <a:prstGeom prst="rect">
            <a:avLst/>
          </a:prstGeom>
        </p:spPr>
      </p:pic>
      <p:pic>
        <p:nvPicPr>
          <p:cNvPr id="13" name="Image 12">
            <a:extLst>
              <a:ext uri="{FF2B5EF4-FFF2-40B4-BE49-F238E27FC236}">
                <a16:creationId xmlns:a16="http://schemas.microsoft.com/office/drawing/2014/main" id="{09323CA5-1CBB-AD4D-93BA-B996504C27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27238" y="3316743"/>
            <a:ext cx="490854" cy="495442"/>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C22F400F-C9DF-9B41-8861-875BE3B3B69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11360" y="4857682"/>
            <a:ext cx="249413" cy="161720"/>
          </a:xfrm>
          <a:prstGeom prst="rect">
            <a:avLst/>
          </a:prstGeom>
        </p:spPr>
      </p:pic>
      <p:sp>
        <p:nvSpPr>
          <p:cNvPr id="16" name="Espace réservé du texte 15">
            <a:extLst>
              <a:ext uri="{FF2B5EF4-FFF2-40B4-BE49-F238E27FC236}">
                <a16:creationId xmlns:a16="http://schemas.microsoft.com/office/drawing/2014/main" id="{93EA2A5A-6468-254A-B564-7371556A5B5C}"/>
              </a:ext>
            </a:extLst>
          </p:cNvPr>
          <p:cNvSpPr>
            <a:spLocks noGrp="1"/>
          </p:cNvSpPr>
          <p:nvPr>
            <p:ph type="body" sz="quarter" idx="10" hasCustomPrompt="1"/>
          </p:nvPr>
        </p:nvSpPr>
        <p:spPr>
          <a:xfrm>
            <a:off x="2498726" y="1317909"/>
            <a:ext cx="4649788" cy="1677988"/>
          </a:xfrm>
        </p:spPr>
        <p:txBody>
          <a:bodyPr/>
          <a:lstStyle>
            <a:lvl1pPr>
              <a:defRPr sz="2000"/>
            </a:lvl1pPr>
            <a:lvl2pPr>
              <a:defRPr sz="1100"/>
            </a:lvl2pPr>
            <a:lvl3pPr>
              <a:defRPr sz="1050"/>
            </a:lvl3pPr>
            <a:lvl4pPr>
              <a:defRPr sz="1050"/>
            </a:lvl4pPr>
            <a:lvl5pPr>
              <a:defRPr sz="1050"/>
            </a:lvl5pPr>
          </a:lstStyle>
          <a:p>
            <a:r>
              <a:rPr lang="en-US" sz="1800" b="1">
                <a:solidFill>
                  <a:schemeClr val="tx1"/>
                </a:solidFill>
                <a:latin typeface="Century Gothic" panose="020B0502020202020204" pitchFamily="34" charset="0"/>
                <a:cs typeface="Raleway"/>
              </a:rPr>
              <a:t>METTRE EN VALEUR VOTRE TEXTE</a:t>
            </a:r>
            <a:br>
              <a:rPr lang="en-US" sz="1800" b="1">
                <a:solidFill>
                  <a:schemeClr val="tx1"/>
                </a:solidFill>
                <a:latin typeface="Century Gothic" panose="020B0502020202020204" pitchFamily="34" charset="0"/>
                <a:cs typeface="Raleway"/>
              </a:rPr>
            </a:br>
            <a:r>
              <a:rPr lang="en-US" sz="1800" b="1">
                <a:solidFill>
                  <a:schemeClr val="tx1"/>
                </a:solidFill>
                <a:latin typeface="Century Gothic" panose="020B0502020202020204" pitchFamily="34" charset="0"/>
                <a:cs typeface="Raleway"/>
              </a:rPr>
              <a:t>AVEC UNE BELLE MISE EN PAGE</a:t>
            </a:r>
          </a:p>
          <a:p>
            <a:endParaRPr lang="en-US" b="1">
              <a:solidFill>
                <a:schemeClr val="tx1"/>
              </a:solidFill>
              <a:latin typeface="Century Gothic" panose="020B0502020202020204" pitchFamily="34" charset="0"/>
              <a:cs typeface="Raleway"/>
            </a:endParaRPr>
          </a:p>
          <a:p>
            <a:r>
              <a:rPr lang="en-US" sz="1400" b="1">
                <a:solidFill>
                  <a:schemeClr val="tx1"/>
                </a:solidFill>
                <a:latin typeface="Century Gothic" panose="020B0502020202020204" pitchFamily="34" charset="0"/>
                <a:cs typeface="Raleway"/>
              </a:rPr>
              <a:t>- C’EST POSSIBLE</a:t>
            </a:r>
          </a:p>
        </p:txBody>
      </p:sp>
      <p:pic>
        <p:nvPicPr>
          <p:cNvPr id="9" name="Picture 2">
            <a:extLst>
              <a:ext uri="{FF2B5EF4-FFF2-40B4-BE49-F238E27FC236}">
                <a16:creationId xmlns:a16="http://schemas.microsoft.com/office/drawing/2014/main" id="{D47B2511-74A6-D343-A83E-72FB16677B5A}"/>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91264" y="4835521"/>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31103991-A17A-504A-AB0B-4F491362CDA8}"/>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7748841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8F7FD6-EE22-774B-A3DD-5490448180AB}"/>
              </a:ext>
            </a:extLst>
          </p:cNvPr>
          <p:cNvSpPr/>
          <p:nvPr userDrawn="1"/>
        </p:nvSpPr>
        <p:spPr>
          <a:xfrm>
            <a:off x="1"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pic>
        <p:nvPicPr>
          <p:cNvPr id="4" name="Picture 4">
            <a:extLst>
              <a:ext uri="{FF2B5EF4-FFF2-40B4-BE49-F238E27FC236}">
                <a16:creationId xmlns:a16="http://schemas.microsoft.com/office/drawing/2014/main" id="{F86FCD91-0C18-3D4C-96B0-280228999BD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90719" y="3698482"/>
            <a:ext cx="19018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D18C113D-A687-8040-930D-EB568036FD21}"/>
              </a:ext>
            </a:extLst>
          </p:cNvPr>
          <p:cNvSpPr/>
          <p:nvPr userDrawn="1"/>
        </p:nvSpPr>
        <p:spPr>
          <a:xfrm>
            <a:off x="3388254" y="1514060"/>
            <a:ext cx="2367492" cy="6264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7" name="Espace réservé pour une image  6">
            <a:extLst>
              <a:ext uri="{FF2B5EF4-FFF2-40B4-BE49-F238E27FC236}">
                <a16:creationId xmlns:a16="http://schemas.microsoft.com/office/drawing/2014/main" id="{97FD0154-C157-2547-9958-C47A879BB26A}"/>
              </a:ext>
            </a:extLst>
          </p:cNvPr>
          <p:cNvSpPr>
            <a:spLocks noGrp="1"/>
          </p:cNvSpPr>
          <p:nvPr>
            <p:ph type="pic" sz="quarter" idx="10" hasCustomPrompt="1"/>
          </p:nvPr>
        </p:nvSpPr>
        <p:spPr>
          <a:xfrm>
            <a:off x="5565776" y="3578226"/>
            <a:ext cx="2481263" cy="787400"/>
          </a:xfrm>
        </p:spPr>
        <p:txBody>
          <a:bodyPr anchor="ctr"/>
          <a:lstStyle>
            <a:lvl1pPr>
              <a:defRPr sz="2800"/>
            </a:lvl1pPr>
          </a:lstStyle>
          <a:p>
            <a:r>
              <a:rPr lang="fr-FR"/>
              <a:t>LOGO CLIENT</a:t>
            </a:r>
          </a:p>
        </p:txBody>
      </p:sp>
    </p:spTree>
    <p:extLst>
      <p:ext uri="{BB962C8B-B14F-4D97-AF65-F5344CB8AC3E}">
        <p14:creationId xmlns:p14="http://schemas.microsoft.com/office/powerpoint/2010/main" val="2040024966"/>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Fi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8C113D-A687-8040-930D-EB568036FD21}"/>
              </a:ext>
            </a:extLst>
          </p:cNvPr>
          <p:cNvSpPr/>
          <p:nvPr userDrawn="1"/>
        </p:nvSpPr>
        <p:spPr>
          <a:xfrm>
            <a:off x="3388254" y="1514060"/>
            <a:ext cx="2367492" cy="6264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chemeClr val="tx1"/>
              </a:solidFill>
            </a:endParaRPr>
          </a:p>
        </p:txBody>
      </p:sp>
      <p:sp>
        <p:nvSpPr>
          <p:cNvPr id="7" name="Espace réservé pour une image  6">
            <a:extLst>
              <a:ext uri="{FF2B5EF4-FFF2-40B4-BE49-F238E27FC236}">
                <a16:creationId xmlns:a16="http://schemas.microsoft.com/office/drawing/2014/main" id="{DC3E7B67-28FA-4D43-AD7B-BC8F580B4C20}"/>
              </a:ext>
            </a:extLst>
          </p:cNvPr>
          <p:cNvSpPr>
            <a:spLocks noGrp="1"/>
          </p:cNvSpPr>
          <p:nvPr>
            <p:ph type="pic" sz="quarter" idx="10" hasCustomPrompt="1"/>
          </p:nvPr>
        </p:nvSpPr>
        <p:spPr>
          <a:xfrm>
            <a:off x="5565776" y="3578226"/>
            <a:ext cx="2481263" cy="787400"/>
          </a:xfrm>
        </p:spPr>
        <p:txBody>
          <a:bodyPr anchor="ctr"/>
          <a:lstStyle>
            <a:lvl1pPr>
              <a:defRPr sz="2800">
                <a:solidFill>
                  <a:schemeClr val="tx1"/>
                </a:solidFill>
              </a:defRPr>
            </a:lvl1pPr>
          </a:lstStyle>
          <a:p>
            <a:r>
              <a:rPr lang="fr-FR"/>
              <a:t>LOGO CLIENT</a:t>
            </a:r>
          </a:p>
        </p:txBody>
      </p:sp>
      <p:pic>
        <p:nvPicPr>
          <p:cNvPr id="8" name="Image 7">
            <a:extLst>
              <a:ext uri="{FF2B5EF4-FFF2-40B4-BE49-F238E27FC236}">
                <a16:creationId xmlns:a16="http://schemas.microsoft.com/office/drawing/2014/main" id="{22EC86EA-ACDD-D74B-A803-2B59A66F0A7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336917"/>
            <a:ext cx="1679023" cy="2484850"/>
          </a:xfrm>
          <a:prstGeom prst="rect">
            <a:avLst/>
          </a:prstGeom>
        </p:spPr>
      </p:pic>
      <p:pic>
        <p:nvPicPr>
          <p:cNvPr id="9" name="Image 8" descr="Une image contenant ciel nocturne&#10;&#10;Description générée automatiquement">
            <a:extLst>
              <a:ext uri="{FF2B5EF4-FFF2-40B4-BE49-F238E27FC236}">
                <a16:creationId xmlns:a16="http://schemas.microsoft.com/office/drawing/2014/main" id="{DE1C882B-7F0E-B348-9D07-1A77837A74B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7091" y="1595863"/>
            <a:ext cx="1883294" cy="1520744"/>
          </a:xfrm>
          <a:prstGeom prst="rect">
            <a:avLst/>
          </a:prstGeom>
        </p:spPr>
      </p:pic>
      <p:pic>
        <p:nvPicPr>
          <p:cNvPr id="10" name="Image 9">
            <a:extLst>
              <a:ext uri="{FF2B5EF4-FFF2-40B4-BE49-F238E27FC236}">
                <a16:creationId xmlns:a16="http://schemas.microsoft.com/office/drawing/2014/main" id="{3874E392-2658-6B44-BA13-1C055F56319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1" name="Image 10">
            <a:extLst>
              <a:ext uri="{FF2B5EF4-FFF2-40B4-BE49-F238E27FC236}">
                <a16:creationId xmlns:a16="http://schemas.microsoft.com/office/drawing/2014/main" id="{42C4D070-91A5-1640-B993-B086E2E13DA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5" y="-18598"/>
            <a:ext cx="4633832" cy="2219143"/>
          </a:xfrm>
          <a:prstGeom prst="rect">
            <a:avLst/>
          </a:prstGeom>
        </p:spPr>
      </p:pic>
      <p:pic>
        <p:nvPicPr>
          <p:cNvPr id="13" name="Picture 4">
            <a:extLst>
              <a:ext uri="{FF2B5EF4-FFF2-40B4-BE49-F238E27FC236}">
                <a16:creationId xmlns:a16="http://schemas.microsoft.com/office/drawing/2014/main" id="{8F8E03D3-F1C1-4948-8564-74A23E7CAD75}"/>
              </a:ext>
            </a:extLst>
          </p:cNvPr>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1887462" y="3679032"/>
            <a:ext cx="19018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277313"/>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Espace réservé du numéro de diapositive 4">
            <a:extLst>
              <a:ext uri="{FF2B5EF4-FFF2-40B4-BE49-F238E27FC236}">
                <a16:creationId xmlns:a16="http://schemas.microsoft.com/office/drawing/2014/main" id="{201702D3-4926-7546-B197-A6D2C2BED568}"/>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158978453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Version_bleue">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Espace réservé du numéro de diapositive 4">
            <a:extLst>
              <a:ext uri="{FF2B5EF4-FFF2-40B4-BE49-F238E27FC236}">
                <a16:creationId xmlns:a16="http://schemas.microsoft.com/office/drawing/2014/main" id="{201702D3-4926-7546-B197-A6D2C2BED568}"/>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231091072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VIDE_bandegri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2"/>
            <a:ext cx="914400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4FDA8F63-DD89-0F49-9030-961584791D48}"/>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240892967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itre_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pic>
        <p:nvPicPr>
          <p:cNvPr id="7" name="Image 6">
            <a:extLst>
              <a:ext uri="{FF2B5EF4-FFF2-40B4-BE49-F238E27FC236}">
                <a16:creationId xmlns:a16="http://schemas.microsoft.com/office/drawing/2014/main" id="{FD120733-4BED-7B4B-B857-21C1168E2D8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12126" y="1208690"/>
            <a:ext cx="2531874" cy="3239183"/>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600">
                <a:ln w="19050">
                  <a:solidFill>
                    <a:schemeClr val="tx1"/>
                  </a:solidFill>
                </a:ln>
                <a:noFill/>
              </a:defRPr>
            </a:lvl1pPr>
          </a:lstStyle>
          <a:p>
            <a:pPr lvl="0"/>
            <a:r>
              <a:rPr lang="fr-FR"/>
              <a:t>3</a:t>
            </a:r>
          </a:p>
        </p:txBody>
      </p:sp>
    </p:spTree>
    <p:extLst>
      <p:ext uri="{BB962C8B-B14F-4D97-AF65-F5344CB8AC3E}">
        <p14:creationId xmlns:p14="http://schemas.microsoft.com/office/powerpoint/2010/main" val="224096021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IDE_bandeble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2"/>
            <a:ext cx="9144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68561CBF-818F-4145-892B-96F271CC9D15}"/>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2279868071"/>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VIDE_bandejau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2"/>
            <a:ext cx="9144000" cy="45719"/>
          </a:xfrm>
          <a:prstGeom prst="rect">
            <a:avLst/>
          </a:prstGeom>
          <a:solidFill>
            <a:srgbClr val="F7E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6E429E18-CC50-D44C-9044-B1626A301377}"/>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322391924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VIDE_bandeoran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2"/>
            <a:ext cx="91440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BDFC7AAD-CF41-0542-A528-A85E503D61D2}"/>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3198227844"/>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IDE_bandero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2"/>
            <a:ext cx="9144000" cy="45719"/>
          </a:xfrm>
          <a:prstGeom prst="rect">
            <a:avLst/>
          </a:prstGeom>
          <a:solidFill>
            <a:srgbClr val="FC8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13328ED1-9BF4-3E4C-A592-4B26E00F1189}"/>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2932314936"/>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VIDE_bandegrisfoncé">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2"/>
            <a:ext cx="9144000" cy="45719"/>
          </a:xfrm>
          <a:prstGeom prst="rect">
            <a:avLst/>
          </a:prstGeom>
          <a:solidFill>
            <a:srgbClr val="7E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E629F7CD-216C-BA49-908E-CE56C437C331}"/>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39312982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VIDE_bordureble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Rectangle 4">
            <a:extLst>
              <a:ext uri="{FF2B5EF4-FFF2-40B4-BE49-F238E27FC236}">
                <a16:creationId xmlns:a16="http://schemas.microsoft.com/office/drawing/2014/main" id="{12F16BAE-3A6F-8143-A079-EB8B9404C647}"/>
              </a:ext>
            </a:extLst>
          </p:cNvPr>
          <p:cNvSpPr/>
          <p:nvPr userDrawn="1"/>
        </p:nvSpPr>
        <p:spPr>
          <a:xfrm>
            <a:off x="8628896"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Espace réservé du texte 10">
            <a:extLst>
              <a:ext uri="{FF2B5EF4-FFF2-40B4-BE49-F238E27FC236}">
                <a16:creationId xmlns:a16="http://schemas.microsoft.com/office/drawing/2014/main" id="{F4C36624-BD95-CF4A-A036-3777E8230EF7}"/>
              </a:ext>
            </a:extLst>
          </p:cNvPr>
          <p:cNvSpPr>
            <a:spLocks noGrp="1"/>
          </p:cNvSpPr>
          <p:nvPr>
            <p:ph type="body" sz="quarter" idx="11" hasCustomPrompt="1"/>
          </p:nvPr>
        </p:nvSpPr>
        <p:spPr>
          <a:xfrm rot="16200000">
            <a:off x="6536305" y="1891506"/>
            <a:ext cx="4616450" cy="1360488"/>
          </a:xfrm>
        </p:spPr>
        <p:txBody>
          <a:bodyPr/>
          <a:lstStyle>
            <a:lvl1pPr>
              <a:defRPr sz="6000">
                <a:ln>
                  <a:solidFill>
                    <a:schemeClr val="tx1"/>
                  </a:solidFill>
                </a:ln>
                <a:noFill/>
              </a:defRPr>
            </a:lvl1pPr>
          </a:lstStyle>
          <a:p>
            <a:pPr lvl="0"/>
            <a:r>
              <a:rPr lang="fr-FR"/>
              <a:t>TEXTE</a:t>
            </a:r>
          </a:p>
        </p:txBody>
      </p:sp>
      <p:sp>
        <p:nvSpPr>
          <p:cNvPr id="4" name="Espace réservé du numéro de diapositive 3">
            <a:extLst>
              <a:ext uri="{FF2B5EF4-FFF2-40B4-BE49-F238E27FC236}">
                <a16:creationId xmlns:a16="http://schemas.microsoft.com/office/drawing/2014/main" id="{B5032B1F-2582-6449-AE30-9B73350ED9B1}"/>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3144551774"/>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VIDE_BLEU_bordureblanche">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Rectangle 4">
            <a:extLst>
              <a:ext uri="{FF2B5EF4-FFF2-40B4-BE49-F238E27FC236}">
                <a16:creationId xmlns:a16="http://schemas.microsoft.com/office/drawing/2014/main" id="{12F16BAE-3A6F-8143-A079-EB8B9404C647}"/>
              </a:ext>
            </a:extLst>
          </p:cNvPr>
          <p:cNvSpPr/>
          <p:nvPr userDrawn="1"/>
        </p:nvSpPr>
        <p:spPr>
          <a:xfrm>
            <a:off x="8628896" y="0"/>
            <a:ext cx="51510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Espace réservé du texte 10">
            <a:extLst>
              <a:ext uri="{FF2B5EF4-FFF2-40B4-BE49-F238E27FC236}">
                <a16:creationId xmlns:a16="http://schemas.microsoft.com/office/drawing/2014/main" id="{F4C36624-BD95-CF4A-A036-3777E8230EF7}"/>
              </a:ext>
            </a:extLst>
          </p:cNvPr>
          <p:cNvSpPr>
            <a:spLocks noGrp="1"/>
          </p:cNvSpPr>
          <p:nvPr>
            <p:ph type="body" sz="quarter" idx="11" hasCustomPrompt="1"/>
          </p:nvPr>
        </p:nvSpPr>
        <p:spPr>
          <a:xfrm rot="16200000">
            <a:off x="6536305" y="1891506"/>
            <a:ext cx="4616450" cy="1360488"/>
          </a:xfrm>
        </p:spPr>
        <p:txBody>
          <a:bodyPr/>
          <a:lstStyle>
            <a:lvl1pPr>
              <a:defRPr sz="6000">
                <a:ln>
                  <a:solidFill>
                    <a:schemeClr val="tx1"/>
                  </a:solidFill>
                </a:ln>
                <a:noFill/>
              </a:defRPr>
            </a:lvl1pPr>
          </a:lstStyle>
          <a:p>
            <a:pPr lvl="0"/>
            <a:r>
              <a:rPr lang="fr-FR"/>
              <a:t>TEXTE</a:t>
            </a:r>
          </a:p>
        </p:txBody>
      </p:sp>
      <p:sp>
        <p:nvSpPr>
          <p:cNvPr id="4" name="Espace réservé du numéro de diapositive 3">
            <a:extLst>
              <a:ext uri="{FF2B5EF4-FFF2-40B4-BE49-F238E27FC236}">
                <a16:creationId xmlns:a16="http://schemas.microsoft.com/office/drawing/2014/main" id="{B5032B1F-2582-6449-AE30-9B73350ED9B1}"/>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25891987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hapitre_1">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8BEC784-CC0D-FB48-8140-711D7C35C85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62628" y="864040"/>
            <a:ext cx="2581373" cy="3780540"/>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886450" y="-219871"/>
            <a:ext cx="3257550" cy="5948363"/>
          </a:xfrm>
        </p:spPr>
        <p:txBody>
          <a:bodyPr/>
          <a:lstStyle>
            <a:lvl1pPr>
              <a:defRPr sz="49599">
                <a:ln w="19050">
                  <a:solidFill>
                    <a:schemeClr val="tx1"/>
                  </a:solidFill>
                </a:ln>
                <a:noFill/>
              </a:defRPr>
            </a:lvl1pPr>
          </a:lstStyle>
          <a:p>
            <a:pPr lvl="0"/>
            <a:r>
              <a:rPr lang="fr-FR"/>
              <a:t>1</a:t>
            </a:r>
          </a:p>
        </p:txBody>
      </p:sp>
    </p:spTree>
    <p:extLst>
      <p:ext uri="{BB962C8B-B14F-4D97-AF65-F5344CB8AC3E}">
        <p14:creationId xmlns:p14="http://schemas.microsoft.com/office/powerpoint/2010/main" val="2621236102"/>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hapitre_2">
    <p:spTree>
      <p:nvGrpSpPr>
        <p:cNvPr id="1" name=""/>
        <p:cNvGrpSpPr/>
        <p:nvPr/>
      </p:nvGrpSpPr>
      <p:grpSpPr>
        <a:xfrm>
          <a:off x="0" y="0"/>
          <a:ext cx="0" cy="0"/>
          <a:chOff x="0" y="0"/>
          <a:chExt cx="0" cy="0"/>
        </a:xfrm>
      </p:grpSpPr>
      <p:pic>
        <p:nvPicPr>
          <p:cNvPr id="8" name="Image 7" descr="Une image contenant ciel nocturne&#10;&#10;Description générée automatiquement">
            <a:extLst>
              <a:ext uri="{FF2B5EF4-FFF2-40B4-BE49-F238E27FC236}">
                <a16:creationId xmlns:a16="http://schemas.microsoft.com/office/drawing/2014/main" id="{17372BB7-5DCC-C24C-9C40-84ECDBF02E0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1620" y="-388882"/>
            <a:ext cx="2382381" cy="8111492"/>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9">
                <a:ln w="19050">
                  <a:solidFill>
                    <a:schemeClr val="tx1"/>
                  </a:solidFill>
                </a:ln>
                <a:noFill/>
              </a:defRPr>
            </a:lvl1pPr>
          </a:lstStyle>
          <a:p>
            <a:pPr lvl="0"/>
            <a:r>
              <a:rPr lang="fr-FR"/>
              <a:t>2</a:t>
            </a:r>
          </a:p>
        </p:txBody>
      </p:sp>
    </p:spTree>
    <p:extLst>
      <p:ext uri="{BB962C8B-B14F-4D97-AF65-F5344CB8AC3E}">
        <p14:creationId xmlns:p14="http://schemas.microsoft.com/office/powerpoint/2010/main" val="1274137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hapitre_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pic>
        <p:nvPicPr>
          <p:cNvPr id="7" name="Image 6">
            <a:extLst>
              <a:ext uri="{FF2B5EF4-FFF2-40B4-BE49-F238E27FC236}">
                <a16:creationId xmlns:a16="http://schemas.microsoft.com/office/drawing/2014/main" id="{FD120733-4BED-7B4B-B857-21C1168E2D8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12126" y="1208691"/>
            <a:ext cx="2531874" cy="3239183"/>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9">
                <a:ln w="19050">
                  <a:solidFill>
                    <a:schemeClr val="tx1"/>
                  </a:solidFill>
                </a:ln>
                <a:noFill/>
              </a:defRPr>
            </a:lvl1pPr>
          </a:lstStyle>
          <a:p>
            <a:pPr lvl="0"/>
            <a:r>
              <a:rPr lang="fr-FR"/>
              <a:t>3</a:t>
            </a:r>
          </a:p>
        </p:txBody>
      </p:sp>
    </p:spTree>
    <p:extLst>
      <p:ext uri="{BB962C8B-B14F-4D97-AF65-F5344CB8AC3E}">
        <p14:creationId xmlns:p14="http://schemas.microsoft.com/office/powerpoint/2010/main" val="258712854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itre_4">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F12C7FB-BC2D-204B-8991-021BFB5B566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89986" y="1261272"/>
            <a:ext cx="2554014" cy="3239353"/>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600">
                <a:ln w="19050">
                  <a:solidFill>
                    <a:schemeClr val="tx1"/>
                  </a:solidFill>
                </a:ln>
                <a:noFill/>
              </a:defRPr>
            </a:lvl1pPr>
          </a:lstStyle>
          <a:p>
            <a:pPr lvl="0"/>
            <a:r>
              <a:rPr lang="fr-FR"/>
              <a:t>4</a:t>
            </a:r>
          </a:p>
        </p:txBody>
      </p:sp>
    </p:spTree>
    <p:extLst>
      <p:ext uri="{BB962C8B-B14F-4D97-AF65-F5344CB8AC3E}">
        <p14:creationId xmlns:p14="http://schemas.microsoft.com/office/powerpoint/2010/main" val="28158870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pitre_4">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F12C7FB-BC2D-204B-8991-021BFB5B566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89986" y="1261273"/>
            <a:ext cx="2554014" cy="3239353"/>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9">
                <a:ln w="19050">
                  <a:solidFill>
                    <a:schemeClr val="tx1"/>
                  </a:solidFill>
                </a:ln>
                <a:noFill/>
              </a:defRPr>
            </a:lvl1pPr>
          </a:lstStyle>
          <a:p>
            <a:pPr lvl="0"/>
            <a:r>
              <a:rPr lang="fr-FR"/>
              <a:t>4</a:t>
            </a:r>
          </a:p>
        </p:txBody>
      </p:sp>
    </p:spTree>
    <p:extLst>
      <p:ext uri="{BB962C8B-B14F-4D97-AF65-F5344CB8AC3E}">
        <p14:creationId xmlns:p14="http://schemas.microsoft.com/office/powerpoint/2010/main" val="62106684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hapitre_5">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1073954-1235-454B-9C19-7C23213C35B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07117" y="1664704"/>
            <a:ext cx="3436884" cy="2483024"/>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7" name="Espace réservé du texte 5">
            <a:extLst>
              <a:ext uri="{FF2B5EF4-FFF2-40B4-BE49-F238E27FC236}">
                <a16:creationId xmlns:a16="http://schemas.microsoft.com/office/drawing/2014/main" id="{B82B742B-D3ED-2149-87A4-5EDF7084E87A}"/>
              </a:ext>
            </a:extLst>
          </p:cNvPr>
          <p:cNvSpPr>
            <a:spLocks noGrp="1"/>
          </p:cNvSpPr>
          <p:nvPr>
            <p:ph type="body" sz="quarter" idx="11" hasCustomPrompt="1"/>
          </p:nvPr>
        </p:nvSpPr>
        <p:spPr>
          <a:xfrm>
            <a:off x="5581377" y="1"/>
            <a:ext cx="3257550" cy="5948363"/>
          </a:xfrm>
        </p:spPr>
        <p:txBody>
          <a:bodyPr/>
          <a:lstStyle>
            <a:lvl1pPr>
              <a:defRPr sz="49599">
                <a:ln w="19050">
                  <a:solidFill>
                    <a:schemeClr val="tx1"/>
                  </a:solidFill>
                </a:ln>
                <a:noFill/>
              </a:defRPr>
            </a:lvl1pPr>
          </a:lstStyle>
          <a:p>
            <a:pPr lvl="0"/>
            <a:r>
              <a:rPr lang="fr-FR"/>
              <a:t>5</a:t>
            </a:r>
          </a:p>
        </p:txBody>
      </p:sp>
    </p:spTree>
    <p:extLst>
      <p:ext uri="{BB962C8B-B14F-4D97-AF65-F5344CB8AC3E}">
        <p14:creationId xmlns:p14="http://schemas.microsoft.com/office/powerpoint/2010/main" val="244739155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hapitre_6">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FE8E651-129F-C343-B2B1-12BB92873BE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8663" y="1533704"/>
            <a:ext cx="2375338" cy="2936154"/>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9">
                <a:ln w="19050">
                  <a:solidFill>
                    <a:schemeClr val="tx1"/>
                  </a:solidFill>
                </a:ln>
                <a:noFill/>
              </a:defRPr>
            </a:lvl1pPr>
          </a:lstStyle>
          <a:p>
            <a:pPr lvl="0"/>
            <a:r>
              <a:rPr lang="fr-FR"/>
              <a:t>6</a:t>
            </a:r>
          </a:p>
        </p:txBody>
      </p:sp>
    </p:spTree>
    <p:extLst>
      <p:ext uri="{BB962C8B-B14F-4D97-AF65-F5344CB8AC3E}">
        <p14:creationId xmlns:p14="http://schemas.microsoft.com/office/powerpoint/2010/main" val="149474574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pitre_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pic>
        <p:nvPicPr>
          <p:cNvPr id="8" name="Image 7">
            <a:extLst>
              <a:ext uri="{FF2B5EF4-FFF2-40B4-BE49-F238E27FC236}">
                <a16:creationId xmlns:a16="http://schemas.microsoft.com/office/drawing/2014/main" id="{F61B522B-736A-C34B-B002-AD478F1E5C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69573" y="1450793"/>
            <a:ext cx="2974428" cy="3302307"/>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1"/>
            <a:ext cx="3257550" cy="5948363"/>
          </a:xfrm>
        </p:spPr>
        <p:txBody>
          <a:bodyPr/>
          <a:lstStyle>
            <a:lvl1pPr>
              <a:defRPr sz="49599">
                <a:ln w="19050">
                  <a:solidFill>
                    <a:schemeClr val="tx1"/>
                  </a:solidFill>
                </a:ln>
                <a:noFill/>
              </a:defRPr>
            </a:lvl1pPr>
          </a:lstStyle>
          <a:p>
            <a:pPr lvl="0"/>
            <a:r>
              <a:rPr lang="fr-FR"/>
              <a:t>7</a:t>
            </a:r>
          </a:p>
        </p:txBody>
      </p:sp>
    </p:spTree>
    <p:extLst>
      <p:ext uri="{BB962C8B-B14F-4D97-AF65-F5344CB8AC3E}">
        <p14:creationId xmlns:p14="http://schemas.microsoft.com/office/powerpoint/2010/main" val="3870972028"/>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hapitre_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pic>
        <p:nvPicPr>
          <p:cNvPr id="8" name="Image 7">
            <a:extLst>
              <a:ext uri="{FF2B5EF4-FFF2-40B4-BE49-F238E27FC236}">
                <a16:creationId xmlns:a16="http://schemas.microsoft.com/office/drawing/2014/main" id="{F795D0BA-6750-DF4A-B4F7-3811C08460D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8663" y="1922174"/>
            <a:ext cx="2375338" cy="2408089"/>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1"/>
            <a:ext cx="3257550" cy="5948363"/>
          </a:xfrm>
        </p:spPr>
        <p:txBody>
          <a:bodyPr/>
          <a:lstStyle>
            <a:lvl1pPr>
              <a:defRPr sz="49599">
                <a:ln w="19050">
                  <a:solidFill>
                    <a:schemeClr val="tx1"/>
                  </a:solidFill>
                </a:ln>
                <a:noFill/>
              </a:defRPr>
            </a:lvl1pPr>
          </a:lstStyle>
          <a:p>
            <a:pPr lvl="0"/>
            <a:r>
              <a:rPr lang="fr-FR"/>
              <a:t>8</a:t>
            </a:r>
          </a:p>
        </p:txBody>
      </p:sp>
    </p:spTree>
    <p:extLst>
      <p:ext uri="{BB962C8B-B14F-4D97-AF65-F5344CB8AC3E}">
        <p14:creationId xmlns:p14="http://schemas.microsoft.com/office/powerpoint/2010/main" val="596471991"/>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ntercalaire_1">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56F2EC8-DE29-0444-9B3D-CAF0F0B2FA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1158450">
            <a:off x="5561574" y="1680116"/>
            <a:ext cx="3381880" cy="3348825"/>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483EA3AA-E817-F845-BB58-319B0D2339A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56839" y="189571"/>
            <a:ext cx="2263698" cy="2241572"/>
          </a:xfrm>
          <a:prstGeom prst="rect">
            <a:avLst/>
          </a:prstGeom>
        </p:spPr>
      </p:pic>
    </p:spTree>
    <p:extLst>
      <p:ext uri="{BB962C8B-B14F-4D97-AF65-F5344CB8AC3E}">
        <p14:creationId xmlns:p14="http://schemas.microsoft.com/office/powerpoint/2010/main" val="187563179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ntercalaire_2">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5" name="Image 4" descr="Une image contenant ciel nocturne&#10;&#10;Description générée automatiquement">
            <a:extLst>
              <a:ext uri="{FF2B5EF4-FFF2-40B4-BE49-F238E27FC236}">
                <a16:creationId xmlns:a16="http://schemas.microsoft.com/office/drawing/2014/main" id="{501005E8-C85A-F140-AB0F-1EB278A62F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88579" y="168166"/>
            <a:ext cx="1902372" cy="2318016"/>
          </a:xfrm>
          <a:prstGeom prst="rect">
            <a:avLst/>
          </a:prstGeom>
        </p:spPr>
      </p:pic>
      <p:pic>
        <p:nvPicPr>
          <p:cNvPr id="6" name="Image 5" descr="Une image contenant ciel nocturne&#10;&#10;Description générée automatiquement">
            <a:extLst>
              <a:ext uri="{FF2B5EF4-FFF2-40B4-BE49-F238E27FC236}">
                <a16:creationId xmlns:a16="http://schemas.microsoft.com/office/drawing/2014/main" id="{58F12621-72CC-284A-A26D-0D95D82E671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955692">
            <a:off x="6200758" y="1337434"/>
            <a:ext cx="3079784" cy="3752678"/>
          </a:xfrm>
          <a:prstGeom prst="rect">
            <a:avLst/>
          </a:prstGeom>
        </p:spPr>
      </p:pic>
    </p:spTree>
    <p:extLst>
      <p:ext uri="{BB962C8B-B14F-4D97-AF65-F5344CB8AC3E}">
        <p14:creationId xmlns:p14="http://schemas.microsoft.com/office/powerpoint/2010/main" val="2600766399"/>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2D7068E-5239-9549-B2CB-ECFCC8F738B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09675" y="1791626"/>
            <a:ext cx="3352800" cy="3180425"/>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8BFE5E08-9A75-874C-B5FB-6B115FF79F6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81526" y="253734"/>
            <a:ext cx="2443651" cy="2318017"/>
          </a:xfrm>
          <a:prstGeom prst="rect">
            <a:avLst/>
          </a:prstGeom>
        </p:spPr>
      </p:pic>
    </p:spTree>
    <p:extLst>
      <p:ext uri="{BB962C8B-B14F-4D97-AF65-F5344CB8AC3E}">
        <p14:creationId xmlns:p14="http://schemas.microsoft.com/office/powerpoint/2010/main" val="2232330404"/>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F73BA9F-6CE2-2D43-9F7D-6086120B399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828193">
            <a:off x="5704274" y="1904148"/>
            <a:ext cx="3166457" cy="3239353"/>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5ADE3723-B5FA-2140-AA82-9F52C9C98C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493474">
            <a:off x="211491" y="277017"/>
            <a:ext cx="2383720" cy="2438596"/>
          </a:xfrm>
          <a:prstGeom prst="rect">
            <a:avLst/>
          </a:prstGeom>
        </p:spPr>
      </p:pic>
    </p:spTree>
    <p:extLst>
      <p:ext uri="{BB962C8B-B14F-4D97-AF65-F5344CB8AC3E}">
        <p14:creationId xmlns:p14="http://schemas.microsoft.com/office/powerpoint/2010/main" val="415031313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B99D0EE-5AB6-8643-A8AF-E19C867C127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86098" y="1745696"/>
            <a:ext cx="3142484" cy="2936154"/>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F0F52D43-CD01-CA40-B0A5-96A5167F06C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074815">
            <a:off x="547521" y="377279"/>
            <a:ext cx="2227212" cy="2080977"/>
          </a:xfrm>
          <a:prstGeom prst="rect">
            <a:avLst/>
          </a:prstGeom>
        </p:spPr>
      </p:pic>
    </p:spTree>
    <p:extLst>
      <p:ext uri="{BB962C8B-B14F-4D97-AF65-F5344CB8AC3E}">
        <p14:creationId xmlns:p14="http://schemas.microsoft.com/office/powerpoint/2010/main" val="279701466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itre_5">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1073954-1235-454B-9C19-7C23213C35B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07117" y="1664703"/>
            <a:ext cx="3436884" cy="2483024"/>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7" name="Espace réservé du texte 5">
            <a:extLst>
              <a:ext uri="{FF2B5EF4-FFF2-40B4-BE49-F238E27FC236}">
                <a16:creationId xmlns:a16="http://schemas.microsoft.com/office/drawing/2014/main" id="{B82B742B-D3ED-2149-87A4-5EDF7084E87A}"/>
              </a:ext>
            </a:extLst>
          </p:cNvPr>
          <p:cNvSpPr>
            <a:spLocks noGrp="1"/>
          </p:cNvSpPr>
          <p:nvPr>
            <p:ph type="body" sz="quarter" idx="11" hasCustomPrompt="1"/>
          </p:nvPr>
        </p:nvSpPr>
        <p:spPr>
          <a:xfrm>
            <a:off x="5581377" y="0"/>
            <a:ext cx="3257550" cy="5948363"/>
          </a:xfrm>
        </p:spPr>
        <p:txBody>
          <a:bodyPr/>
          <a:lstStyle>
            <a:lvl1pPr>
              <a:defRPr sz="49600">
                <a:ln w="19050">
                  <a:solidFill>
                    <a:schemeClr val="tx1"/>
                  </a:solidFill>
                </a:ln>
                <a:noFill/>
              </a:defRPr>
            </a:lvl1pPr>
          </a:lstStyle>
          <a:p>
            <a:pPr lvl="0"/>
            <a:r>
              <a:rPr lang="fr-FR"/>
              <a:t>5</a:t>
            </a:r>
          </a:p>
        </p:txBody>
      </p:sp>
    </p:spTree>
    <p:extLst>
      <p:ext uri="{BB962C8B-B14F-4D97-AF65-F5344CB8AC3E}">
        <p14:creationId xmlns:p14="http://schemas.microsoft.com/office/powerpoint/2010/main" val="37365646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BFCCD41-AC48-7543-B5C2-26F8F7A24D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123739" y="1562620"/>
            <a:ext cx="3704842" cy="3302307"/>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242CF4FF-683A-B44B-AAFC-BE8B7A04E9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4314434">
            <a:off x="332543" y="443299"/>
            <a:ext cx="2367509" cy="2110277"/>
          </a:xfrm>
          <a:prstGeom prst="rect">
            <a:avLst/>
          </a:prstGeom>
        </p:spPr>
      </p:pic>
    </p:spTree>
    <p:extLst>
      <p:ext uri="{BB962C8B-B14F-4D97-AF65-F5344CB8AC3E}">
        <p14:creationId xmlns:p14="http://schemas.microsoft.com/office/powerpoint/2010/main" val="168697939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_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265C22C-6E10-144F-B5DF-9902C55F016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9677421">
            <a:off x="5135725" y="1427890"/>
            <a:ext cx="3769200" cy="3207361"/>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1DB9A4C4-7BE3-004D-904B-EAA020A6C12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666261">
            <a:off x="196508" y="437767"/>
            <a:ext cx="2413683" cy="2053898"/>
          </a:xfrm>
          <a:prstGeom prst="rect">
            <a:avLst/>
          </a:prstGeom>
        </p:spPr>
      </p:pic>
    </p:spTree>
    <p:extLst>
      <p:ext uri="{BB962C8B-B14F-4D97-AF65-F5344CB8AC3E}">
        <p14:creationId xmlns:p14="http://schemas.microsoft.com/office/powerpoint/2010/main" val="64411415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D5C87A2-F349-6741-B769-FC980FB1607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791409">
            <a:off x="4377628" y="2196432"/>
            <a:ext cx="4614041" cy="2759614"/>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2"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817ECE13-0A80-5B4F-AA90-25ABC7C0F7A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1366405">
            <a:off x="216686" y="480434"/>
            <a:ext cx="2822238" cy="1687953"/>
          </a:xfrm>
          <a:prstGeom prst="rect">
            <a:avLst/>
          </a:prstGeom>
        </p:spPr>
      </p:pic>
    </p:spTree>
    <p:extLst>
      <p:ext uri="{BB962C8B-B14F-4D97-AF65-F5344CB8AC3E}">
        <p14:creationId xmlns:p14="http://schemas.microsoft.com/office/powerpoint/2010/main" val="51458396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191264" y="4835521"/>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21854C33-3968-6840-B7EC-1A8A2E8006A0}"/>
              </a:ext>
            </a:extLst>
          </p:cNvPr>
          <p:cNvSpPr>
            <a:spLocks noGrp="1"/>
          </p:cNvSpPr>
          <p:nvPr>
            <p:ph type="sldNum" sz="quarter" idx="10"/>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171957387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lide_basic">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130A1A8-4FF9-7444-A86F-6E3F94AD6BB8}"/>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6" name="Rectangle 5">
            <a:extLst>
              <a:ext uri="{FF2B5EF4-FFF2-40B4-BE49-F238E27FC236}">
                <a16:creationId xmlns:a16="http://schemas.microsoft.com/office/drawing/2014/main" id="{4D9A1837-3A0A-764C-940E-E982B2BD0CF4}"/>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7" name="Espace réservé du texte 5">
            <a:extLst>
              <a:ext uri="{FF2B5EF4-FFF2-40B4-BE49-F238E27FC236}">
                <a16:creationId xmlns:a16="http://schemas.microsoft.com/office/drawing/2014/main" id="{8C003782-CC70-F949-94E0-70B05252A49B}"/>
              </a:ext>
            </a:extLst>
          </p:cNvPr>
          <p:cNvSpPr>
            <a:spLocks noGrp="1"/>
          </p:cNvSpPr>
          <p:nvPr>
            <p:ph type="body" sz="quarter" idx="11"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2" name="Espace réservé du numéro de diapositive 1">
            <a:extLst>
              <a:ext uri="{FF2B5EF4-FFF2-40B4-BE49-F238E27FC236}">
                <a16:creationId xmlns:a16="http://schemas.microsoft.com/office/drawing/2014/main" id="{36B442D3-0690-A348-8E20-A26D5EDCE352}"/>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68917480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lide_photo">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8216514C-4088-7C44-A5CD-52A8786DA80E}"/>
              </a:ext>
            </a:extLst>
          </p:cNvPr>
          <p:cNvSpPr>
            <a:spLocks noGrp="1"/>
          </p:cNvSpPr>
          <p:nvPr>
            <p:ph type="pic" sz="quarter" idx="11"/>
          </p:nvPr>
        </p:nvSpPr>
        <p:spPr>
          <a:xfrm>
            <a:off x="4441630" y="0"/>
            <a:ext cx="4198937" cy="5143500"/>
          </a:xfrm>
        </p:spPr>
        <p:txBody>
          <a:bodyPr/>
          <a:lstStyle/>
          <a:p>
            <a:r>
              <a:rPr lang="fr-FR"/>
              <a:t>Cliquez sur l'icône pour ajouter une image</a:t>
            </a:r>
          </a:p>
        </p:txBody>
      </p:sp>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7" name="Rectangle 6">
            <a:extLst>
              <a:ext uri="{FF2B5EF4-FFF2-40B4-BE49-F238E27FC236}">
                <a16:creationId xmlns:a16="http://schemas.microsoft.com/office/drawing/2014/main" id="{937B89EA-1F84-3340-BC4B-00B7475585C6}"/>
              </a:ext>
            </a:extLst>
          </p:cNvPr>
          <p:cNvSpPr/>
          <p:nvPr userDrawn="1"/>
        </p:nvSpPr>
        <p:spPr>
          <a:xfrm>
            <a:off x="8640567" y="0"/>
            <a:ext cx="503434" cy="514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4" name="Espace réservé du numéro de diapositive 3">
            <a:extLst>
              <a:ext uri="{FF2B5EF4-FFF2-40B4-BE49-F238E27FC236}">
                <a16:creationId xmlns:a16="http://schemas.microsoft.com/office/drawing/2014/main" id="{DAB50600-242A-3E42-A7CE-3042425370AA}"/>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348165817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DADDE8-1CFD-624B-938F-54A2ED75573C}"/>
              </a:ext>
            </a:extLst>
          </p:cNvPr>
          <p:cNvSpPr/>
          <p:nvPr userDrawn="1"/>
        </p:nvSpPr>
        <p:spPr>
          <a:xfrm>
            <a:off x="8640567" y="0"/>
            <a:ext cx="503434" cy="514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sp>
        <p:nvSpPr>
          <p:cNvPr id="5" name="Espace réservé pour une image  4">
            <a:extLst>
              <a:ext uri="{FF2B5EF4-FFF2-40B4-BE49-F238E27FC236}">
                <a16:creationId xmlns:a16="http://schemas.microsoft.com/office/drawing/2014/main" id="{8216514C-4088-7C44-A5CD-52A8786DA80E}"/>
              </a:ext>
            </a:extLst>
          </p:cNvPr>
          <p:cNvSpPr>
            <a:spLocks noGrp="1"/>
          </p:cNvSpPr>
          <p:nvPr>
            <p:ph type="pic" sz="quarter" idx="11"/>
          </p:nvPr>
        </p:nvSpPr>
        <p:spPr>
          <a:xfrm>
            <a:off x="4216051" y="0"/>
            <a:ext cx="4424516" cy="5143500"/>
          </a:xfrm>
        </p:spPr>
        <p:txBody>
          <a:bodyPr/>
          <a:lstStyle/>
          <a:p>
            <a:r>
              <a:rPr lang="fr-FR"/>
              <a:t>Cliquez sur l'icône pour ajouter une image</a:t>
            </a:r>
          </a:p>
        </p:txBody>
      </p:sp>
      <p:sp>
        <p:nvSpPr>
          <p:cNvPr id="2" name="Espace réservé du numéro de diapositive 1">
            <a:extLst>
              <a:ext uri="{FF2B5EF4-FFF2-40B4-BE49-F238E27FC236}">
                <a16:creationId xmlns:a16="http://schemas.microsoft.com/office/drawing/2014/main" id="{FDBD92C3-5375-D54C-B84B-09CD32D9E460}"/>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11226534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Citation_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5005C2-8721-284B-A997-311D0874D7B8}"/>
              </a:ext>
            </a:extLst>
          </p:cNvPr>
          <p:cNvSpPr/>
          <p:nvPr userDrawn="1"/>
        </p:nvSpPr>
        <p:spPr>
          <a:xfrm>
            <a:off x="0" y="3627718"/>
            <a:ext cx="9144000" cy="15157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CCFECC"/>
              </a:solidFill>
            </a:endParaRPr>
          </a:p>
        </p:txBody>
      </p:sp>
      <p:sp>
        <p:nvSpPr>
          <p:cNvPr id="11" name="Rectangle 10">
            <a:extLst>
              <a:ext uri="{FF2B5EF4-FFF2-40B4-BE49-F238E27FC236}">
                <a16:creationId xmlns:a16="http://schemas.microsoft.com/office/drawing/2014/main" id="{42EA774B-08C6-8A45-9EF5-C6129FE1B8F6}"/>
              </a:ext>
            </a:extLst>
          </p:cNvPr>
          <p:cNvSpPr/>
          <p:nvPr userDrawn="1"/>
        </p:nvSpPr>
        <p:spPr>
          <a:xfrm>
            <a:off x="1374011" y="761123"/>
            <a:ext cx="878187" cy="1602951"/>
          </a:xfrm>
          <a:prstGeom prst="rect">
            <a:avLst/>
          </a:prstGeom>
          <a:solidFill>
            <a:schemeClr val="bg1"/>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9600" b="1">
                <a:solidFill>
                  <a:schemeClr val="bg1"/>
                </a:solidFill>
                <a:latin typeface="Century Gothic" panose="020B0502020202020204" pitchFamily="34" charset="0"/>
                <a:ea typeface="MS Gothic" panose="020B0609070205080204" pitchFamily="49" charset="-128"/>
                <a:cs typeface="Arial" panose="020B0604020202020204" pitchFamily="34" charset="0"/>
              </a:rPr>
              <a:t>“</a:t>
            </a:r>
            <a:endParaRPr lang="en-US" sz="6000" b="1">
              <a:solidFill>
                <a:schemeClr val="bg1"/>
              </a:solidFill>
              <a:latin typeface="Century Gothic" panose="020B0502020202020204" pitchFamily="34" charset="0"/>
              <a:ea typeface="MS Gothic" panose="020B0609070205080204" pitchFamily="49" charset="-128"/>
              <a:cs typeface="Arial" panose="020B0604020202020204" pitchFamily="34" charset="0"/>
            </a:endParaRPr>
          </a:p>
        </p:txBody>
      </p:sp>
      <p:pic>
        <p:nvPicPr>
          <p:cNvPr id="12" name="Image 11">
            <a:extLst>
              <a:ext uri="{FF2B5EF4-FFF2-40B4-BE49-F238E27FC236}">
                <a16:creationId xmlns:a16="http://schemas.microsoft.com/office/drawing/2014/main" id="{9996A390-ECDA-BC48-8349-A42424CBFF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9073" y="3026969"/>
            <a:ext cx="812029" cy="819618"/>
          </a:xfrm>
          <a:prstGeom prst="rect">
            <a:avLst/>
          </a:prstGeom>
        </p:spPr>
      </p:pic>
      <p:pic>
        <p:nvPicPr>
          <p:cNvPr id="13" name="Image 12">
            <a:extLst>
              <a:ext uri="{FF2B5EF4-FFF2-40B4-BE49-F238E27FC236}">
                <a16:creationId xmlns:a16="http://schemas.microsoft.com/office/drawing/2014/main" id="{09323CA5-1CBB-AD4D-93BA-B996504C27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27238" y="3316743"/>
            <a:ext cx="490854" cy="495442"/>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C22F400F-C9DF-9B41-8861-875BE3B3B69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11360" y="4857682"/>
            <a:ext cx="249413" cy="161720"/>
          </a:xfrm>
          <a:prstGeom prst="rect">
            <a:avLst/>
          </a:prstGeom>
        </p:spPr>
      </p:pic>
      <p:sp>
        <p:nvSpPr>
          <p:cNvPr id="16" name="Espace réservé du texte 15">
            <a:extLst>
              <a:ext uri="{FF2B5EF4-FFF2-40B4-BE49-F238E27FC236}">
                <a16:creationId xmlns:a16="http://schemas.microsoft.com/office/drawing/2014/main" id="{93EA2A5A-6468-254A-B564-7371556A5B5C}"/>
              </a:ext>
            </a:extLst>
          </p:cNvPr>
          <p:cNvSpPr>
            <a:spLocks noGrp="1"/>
          </p:cNvSpPr>
          <p:nvPr>
            <p:ph type="body" sz="quarter" idx="10" hasCustomPrompt="1"/>
          </p:nvPr>
        </p:nvSpPr>
        <p:spPr>
          <a:xfrm>
            <a:off x="2498726" y="1317909"/>
            <a:ext cx="4649788" cy="1677988"/>
          </a:xfrm>
        </p:spPr>
        <p:txBody>
          <a:bodyPr/>
          <a:lstStyle>
            <a:lvl1pPr>
              <a:defRPr sz="2000">
                <a:solidFill>
                  <a:schemeClr val="bg1"/>
                </a:solidFill>
              </a:defRPr>
            </a:lvl1pPr>
            <a:lvl2pPr>
              <a:defRPr sz="1100"/>
            </a:lvl2pPr>
            <a:lvl3pPr>
              <a:defRPr sz="1050"/>
            </a:lvl3pPr>
            <a:lvl4pPr>
              <a:defRPr sz="1050"/>
            </a:lvl4pPr>
            <a:lvl5pPr>
              <a:defRPr sz="1050"/>
            </a:lvl5pPr>
          </a:lstStyle>
          <a:p>
            <a:r>
              <a:rPr lang="en-US" sz="1800" b="1">
                <a:solidFill>
                  <a:schemeClr val="tx1"/>
                </a:solidFill>
                <a:latin typeface="Century Gothic" panose="020B0502020202020204" pitchFamily="34" charset="0"/>
                <a:cs typeface="Raleway"/>
              </a:rPr>
              <a:t>METTRE EN VALEUR VOTRE TEXTE</a:t>
            </a:r>
            <a:br>
              <a:rPr lang="en-US" sz="1800" b="1">
                <a:solidFill>
                  <a:schemeClr val="tx1"/>
                </a:solidFill>
                <a:latin typeface="Century Gothic" panose="020B0502020202020204" pitchFamily="34" charset="0"/>
                <a:cs typeface="Raleway"/>
              </a:rPr>
            </a:br>
            <a:r>
              <a:rPr lang="en-US" sz="1800" b="1">
                <a:solidFill>
                  <a:schemeClr val="tx1"/>
                </a:solidFill>
                <a:latin typeface="Century Gothic" panose="020B0502020202020204" pitchFamily="34" charset="0"/>
                <a:cs typeface="Raleway"/>
              </a:rPr>
              <a:t>AVEC UNE BELLE MISE EN PAGE</a:t>
            </a:r>
          </a:p>
          <a:p>
            <a:endParaRPr lang="en-US" b="1">
              <a:solidFill>
                <a:schemeClr val="tx1"/>
              </a:solidFill>
              <a:latin typeface="Century Gothic" panose="020B0502020202020204" pitchFamily="34" charset="0"/>
              <a:cs typeface="Raleway"/>
            </a:endParaRPr>
          </a:p>
          <a:p>
            <a:r>
              <a:rPr lang="en-US" sz="1400" b="1">
                <a:solidFill>
                  <a:schemeClr val="tx1"/>
                </a:solidFill>
                <a:latin typeface="Century Gothic" panose="020B0502020202020204" pitchFamily="34" charset="0"/>
                <a:cs typeface="Raleway"/>
              </a:rPr>
              <a:t>- C’EST POSSIBLE</a:t>
            </a:r>
          </a:p>
        </p:txBody>
      </p:sp>
      <p:sp>
        <p:nvSpPr>
          <p:cNvPr id="2" name="Espace réservé du numéro de diapositive 1">
            <a:extLst>
              <a:ext uri="{FF2B5EF4-FFF2-40B4-BE49-F238E27FC236}">
                <a16:creationId xmlns:a16="http://schemas.microsoft.com/office/drawing/2014/main" id="{706023EA-9A95-3F4A-BBBA-9E47873D225A}"/>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22778323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8F7FD6-EE22-774B-A3DD-5490448180AB}"/>
              </a:ext>
            </a:extLst>
          </p:cNvPr>
          <p:cNvSpPr/>
          <p:nvPr userDrawn="1"/>
        </p:nvSpPr>
        <p:spPr>
          <a:xfrm>
            <a:off x="1"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pic>
        <p:nvPicPr>
          <p:cNvPr id="4" name="Picture 4">
            <a:extLst>
              <a:ext uri="{FF2B5EF4-FFF2-40B4-BE49-F238E27FC236}">
                <a16:creationId xmlns:a16="http://schemas.microsoft.com/office/drawing/2014/main" id="{F86FCD91-0C18-3D4C-96B0-280228999BD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90719" y="3698482"/>
            <a:ext cx="19018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D18C113D-A687-8040-930D-EB568036FD21}"/>
              </a:ext>
            </a:extLst>
          </p:cNvPr>
          <p:cNvSpPr/>
          <p:nvPr userDrawn="1"/>
        </p:nvSpPr>
        <p:spPr>
          <a:xfrm>
            <a:off x="3388254" y="1514060"/>
            <a:ext cx="2367492" cy="6264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7" name="Espace réservé pour une image  6">
            <a:extLst>
              <a:ext uri="{FF2B5EF4-FFF2-40B4-BE49-F238E27FC236}">
                <a16:creationId xmlns:a16="http://schemas.microsoft.com/office/drawing/2014/main" id="{DC3E7B67-28FA-4D43-AD7B-BC8F580B4C20}"/>
              </a:ext>
            </a:extLst>
          </p:cNvPr>
          <p:cNvSpPr>
            <a:spLocks noGrp="1"/>
          </p:cNvSpPr>
          <p:nvPr>
            <p:ph type="pic" sz="quarter" idx="10" hasCustomPrompt="1"/>
          </p:nvPr>
        </p:nvSpPr>
        <p:spPr>
          <a:xfrm>
            <a:off x="5565776" y="3578226"/>
            <a:ext cx="2481263" cy="787400"/>
          </a:xfrm>
        </p:spPr>
        <p:txBody>
          <a:bodyPr anchor="ctr"/>
          <a:lstStyle>
            <a:lvl1pPr>
              <a:defRPr sz="2800">
                <a:solidFill>
                  <a:schemeClr val="bg1"/>
                </a:solidFill>
              </a:defRPr>
            </a:lvl1pPr>
          </a:lstStyle>
          <a:p>
            <a:r>
              <a:rPr lang="fr-FR"/>
              <a:t>LOGO CLIENT</a:t>
            </a:r>
          </a:p>
        </p:txBody>
      </p:sp>
    </p:spTree>
    <p:extLst>
      <p:ext uri="{BB962C8B-B14F-4D97-AF65-F5344CB8AC3E}">
        <p14:creationId xmlns:p14="http://schemas.microsoft.com/office/powerpoint/2010/main" val="936301491"/>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Fi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8C113D-A687-8040-930D-EB568036FD21}"/>
              </a:ext>
            </a:extLst>
          </p:cNvPr>
          <p:cNvSpPr/>
          <p:nvPr userDrawn="1"/>
        </p:nvSpPr>
        <p:spPr>
          <a:xfrm>
            <a:off x="3388254" y="1514060"/>
            <a:ext cx="2367492" cy="6264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chemeClr val="tx1"/>
              </a:solidFill>
            </a:endParaRPr>
          </a:p>
        </p:txBody>
      </p:sp>
      <p:sp>
        <p:nvSpPr>
          <p:cNvPr id="7" name="Espace réservé pour une image  6">
            <a:extLst>
              <a:ext uri="{FF2B5EF4-FFF2-40B4-BE49-F238E27FC236}">
                <a16:creationId xmlns:a16="http://schemas.microsoft.com/office/drawing/2014/main" id="{DC3E7B67-28FA-4D43-AD7B-BC8F580B4C20}"/>
              </a:ext>
            </a:extLst>
          </p:cNvPr>
          <p:cNvSpPr>
            <a:spLocks noGrp="1"/>
          </p:cNvSpPr>
          <p:nvPr>
            <p:ph type="pic" sz="quarter" idx="10" hasCustomPrompt="1"/>
          </p:nvPr>
        </p:nvSpPr>
        <p:spPr>
          <a:xfrm>
            <a:off x="5565776" y="3578226"/>
            <a:ext cx="2481263" cy="787400"/>
          </a:xfrm>
        </p:spPr>
        <p:txBody>
          <a:bodyPr anchor="ctr"/>
          <a:lstStyle>
            <a:lvl1pPr>
              <a:defRPr sz="2800">
                <a:solidFill>
                  <a:schemeClr val="tx1"/>
                </a:solidFill>
              </a:defRPr>
            </a:lvl1pPr>
          </a:lstStyle>
          <a:p>
            <a:r>
              <a:rPr lang="fr-FR"/>
              <a:t>LOGO CLIENT</a:t>
            </a:r>
          </a:p>
        </p:txBody>
      </p:sp>
      <p:pic>
        <p:nvPicPr>
          <p:cNvPr id="8" name="Image 7">
            <a:extLst>
              <a:ext uri="{FF2B5EF4-FFF2-40B4-BE49-F238E27FC236}">
                <a16:creationId xmlns:a16="http://schemas.microsoft.com/office/drawing/2014/main" id="{22EC86EA-ACDD-D74B-A803-2B59A66F0A7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336917"/>
            <a:ext cx="1679023" cy="2484850"/>
          </a:xfrm>
          <a:prstGeom prst="rect">
            <a:avLst/>
          </a:prstGeom>
        </p:spPr>
      </p:pic>
      <p:pic>
        <p:nvPicPr>
          <p:cNvPr id="9" name="Image 8" descr="Une image contenant ciel nocturne&#10;&#10;Description générée automatiquement">
            <a:extLst>
              <a:ext uri="{FF2B5EF4-FFF2-40B4-BE49-F238E27FC236}">
                <a16:creationId xmlns:a16="http://schemas.microsoft.com/office/drawing/2014/main" id="{DE1C882B-7F0E-B348-9D07-1A77837A74B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7091" y="1595863"/>
            <a:ext cx="1883294" cy="1520744"/>
          </a:xfrm>
          <a:prstGeom prst="rect">
            <a:avLst/>
          </a:prstGeom>
        </p:spPr>
      </p:pic>
      <p:pic>
        <p:nvPicPr>
          <p:cNvPr id="10" name="Image 9">
            <a:extLst>
              <a:ext uri="{FF2B5EF4-FFF2-40B4-BE49-F238E27FC236}">
                <a16:creationId xmlns:a16="http://schemas.microsoft.com/office/drawing/2014/main" id="{3874E392-2658-6B44-BA13-1C055F56319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1" name="Image 10">
            <a:extLst>
              <a:ext uri="{FF2B5EF4-FFF2-40B4-BE49-F238E27FC236}">
                <a16:creationId xmlns:a16="http://schemas.microsoft.com/office/drawing/2014/main" id="{42C4D070-91A5-1640-B993-B086E2E13DA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5" y="-18598"/>
            <a:ext cx="4633832" cy="2219143"/>
          </a:xfrm>
          <a:prstGeom prst="rect">
            <a:avLst/>
          </a:prstGeom>
        </p:spPr>
      </p:pic>
      <p:pic>
        <p:nvPicPr>
          <p:cNvPr id="12" name="Image 11">
            <a:extLst>
              <a:ext uri="{FF2B5EF4-FFF2-40B4-BE49-F238E27FC236}">
                <a16:creationId xmlns:a16="http://schemas.microsoft.com/office/drawing/2014/main" id="{65452347-CD83-D646-8949-409002917CC7}"/>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858384" y="3642087"/>
            <a:ext cx="2147906" cy="660894"/>
          </a:xfrm>
          <a:prstGeom prst="rect">
            <a:avLst/>
          </a:prstGeom>
        </p:spPr>
      </p:pic>
    </p:spTree>
    <p:extLst>
      <p:ext uri="{BB962C8B-B14F-4D97-AF65-F5344CB8AC3E}">
        <p14:creationId xmlns:p14="http://schemas.microsoft.com/office/powerpoint/2010/main" val="92674859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itre_6">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FE8E651-129F-C343-B2B1-12BB92873BE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8662" y="1533704"/>
            <a:ext cx="2375338" cy="2936154"/>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600">
                <a:ln w="19050">
                  <a:solidFill>
                    <a:schemeClr val="tx1"/>
                  </a:solidFill>
                </a:ln>
                <a:noFill/>
              </a:defRPr>
            </a:lvl1pPr>
          </a:lstStyle>
          <a:p>
            <a:pPr lvl="0"/>
            <a:r>
              <a:rPr lang="fr-FR"/>
              <a:t>6</a:t>
            </a:r>
          </a:p>
        </p:txBody>
      </p:sp>
    </p:spTree>
    <p:extLst>
      <p:ext uri="{BB962C8B-B14F-4D97-AF65-F5344CB8AC3E}">
        <p14:creationId xmlns:p14="http://schemas.microsoft.com/office/powerpoint/2010/main" val="1711791705"/>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Cita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5005C2-8721-284B-A997-311D0874D7B8}"/>
              </a:ext>
            </a:extLst>
          </p:cNvPr>
          <p:cNvSpPr/>
          <p:nvPr userDrawn="1"/>
        </p:nvSpPr>
        <p:spPr>
          <a:xfrm>
            <a:off x="0" y="3627718"/>
            <a:ext cx="9144000" cy="15157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CCFECC"/>
              </a:solidFill>
            </a:endParaRPr>
          </a:p>
        </p:txBody>
      </p:sp>
      <p:sp>
        <p:nvSpPr>
          <p:cNvPr id="7" name="Rectangle 6">
            <a:extLst>
              <a:ext uri="{FF2B5EF4-FFF2-40B4-BE49-F238E27FC236}">
                <a16:creationId xmlns:a16="http://schemas.microsoft.com/office/drawing/2014/main" id="{39E0B71D-8FA1-2D4A-BCE7-503202684DA4}"/>
              </a:ext>
            </a:extLst>
          </p:cNvPr>
          <p:cNvSpPr/>
          <p:nvPr userDrawn="1"/>
        </p:nvSpPr>
        <p:spPr>
          <a:xfrm>
            <a:off x="0" y="0"/>
            <a:ext cx="9144000" cy="3627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42EA774B-08C6-8A45-9EF5-C6129FE1B8F6}"/>
              </a:ext>
            </a:extLst>
          </p:cNvPr>
          <p:cNvSpPr/>
          <p:nvPr userDrawn="1"/>
        </p:nvSpPr>
        <p:spPr>
          <a:xfrm>
            <a:off x="1374011" y="761123"/>
            <a:ext cx="878187" cy="160295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9600" b="1">
                <a:solidFill>
                  <a:schemeClr val="tx1"/>
                </a:solidFill>
                <a:latin typeface="Century Gothic" panose="020B0502020202020204" pitchFamily="34" charset="0"/>
                <a:ea typeface="MS Gothic" panose="020B0609070205080204" pitchFamily="49" charset="-128"/>
                <a:cs typeface="Arial" panose="020B0604020202020204" pitchFamily="34" charset="0"/>
              </a:rPr>
              <a:t>“</a:t>
            </a:r>
            <a:endParaRPr lang="en-US" sz="6000" b="1">
              <a:solidFill>
                <a:schemeClr val="tx1"/>
              </a:solidFill>
              <a:latin typeface="Century Gothic" panose="020B0502020202020204" pitchFamily="34" charset="0"/>
              <a:ea typeface="MS Gothic" panose="020B0609070205080204" pitchFamily="49" charset="-128"/>
              <a:cs typeface="Arial" panose="020B0604020202020204" pitchFamily="34" charset="0"/>
            </a:endParaRPr>
          </a:p>
        </p:txBody>
      </p:sp>
      <p:pic>
        <p:nvPicPr>
          <p:cNvPr id="12" name="Image 11">
            <a:extLst>
              <a:ext uri="{FF2B5EF4-FFF2-40B4-BE49-F238E27FC236}">
                <a16:creationId xmlns:a16="http://schemas.microsoft.com/office/drawing/2014/main" id="{9996A390-ECDA-BC48-8349-A42424CBFF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9073" y="3026969"/>
            <a:ext cx="812029" cy="819618"/>
          </a:xfrm>
          <a:prstGeom prst="rect">
            <a:avLst/>
          </a:prstGeom>
        </p:spPr>
      </p:pic>
      <p:pic>
        <p:nvPicPr>
          <p:cNvPr id="13" name="Image 12">
            <a:extLst>
              <a:ext uri="{FF2B5EF4-FFF2-40B4-BE49-F238E27FC236}">
                <a16:creationId xmlns:a16="http://schemas.microsoft.com/office/drawing/2014/main" id="{09323CA5-1CBB-AD4D-93BA-B996504C27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27238" y="3316743"/>
            <a:ext cx="490854" cy="495442"/>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C22F400F-C9DF-9B41-8861-875BE3B3B69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11360" y="4857682"/>
            <a:ext cx="249413" cy="161720"/>
          </a:xfrm>
          <a:prstGeom prst="rect">
            <a:avLst/>
          </a:prstGeom>
        </p:spPr>
      </p:pic>
      <p:sp>
        <p:nvSpPr>
          <p:cNvPr id="16" name="Espace réservé du texte 15">
            <a:extLst>
              <a:ext uri="{FF2B5EF4-FFF2-40B4-BE49-F238E27FC236}">
                <a16:creationId xmlns:a16="http://schemas.microsoft.com/office/drawing/2014/main" id="{93EA2A5A-6468-254A-B564-7371556A5B5C}"/>
              </a:ext>
            </a:extLst>
          </p:cNvPr>
          <p:cNvSpPr>
            <a:spLocks noGrp="1"/>
          </p:cNvSpPr>
          <p:nvPr>
            <p:ph type="body" sz="quarter" idx="10" hasCustomPrompt="1"/>
          </p:nvPr>
        </p:nvSpPr>
        <p:spPr>
          <a:xfrm>
            <a:off x="2498726" y="1317909"/>
            <a:ext cx="4649788" cy="1677988"/>
          </a:xfrm>
        </p:spPr>
        <p:txBody>
          <a:bodyPr/>
          <a:lstStyle>
            <a:lvl1pPr>
              <a:defRPr sz="2000"/>
            </a:lvl1pPr>
            <a:lvl2pPr>
              <a:defRPr sz="1100"/>
            </a:lvl2pPr>
            <a:lvl3pPr>
              <a:defRPr sz="1050"/>
            </a:lvl3pPr>
            <a:lvl4pPr>
              <a:defRPr sz="1050"/>
            </a:lvl4pPr>
            <a:lvl5pPr>
              <a:defRPr sz="1050"/>
            </a:lvl5pPr>
          </a:lstStyle>
          <a:p>
            <a:r>
              <a:rPr lang="en-US" sz="1800" b="1">
                <a:solidFill>
                  <a:schemeClr val="tx1"/>
                </a:solidFill>
                <a:latin typeface="Century Gothic" panose="020B0502020202020204" pitchFamily="34" charset="0"/>
                <a:cs typeface="Raleway"/>
              </a:rPr>
              <a:t>METTRE EN VALEUR VOTRE TEXTE</a:t>
            </a:r>
            <a:br>
              <a:rPr lang="en-US" sz="1800" b="1">
                <a:solidFill>
                  <a:schemeClr val="tx1"/>
                </a:solidFill>
                <a:latin typeface="Century Gothic" panose="020B0502020202020204" pitchFamily="34" charset="0"/>
                <a:cs typeface="Raleway"/>
              </a:rPr>
            </a:br>
            <a:r>
              <a:rPr lang="en-US" sz="1800" b="1">
                <a:solidFill>
                  <a:schemeClr val="tx1"/>
                </a:solidFill>
                <a:latin typeface="Century Gothic" panose="020B0502020202020204" pitchFamily="34" charset="0"/>
                <a:cs typeface="Raleway"/>
              </a:rPr>
              <a:t>AVEC UNE BELLE MISE EN PAGE</a:t>
            </a:r>
          </a:p>
          <a:p>
            <a:endParaRPr lang="en-US" b="1">
              <a:solidFill>
                <a:schemeClr val="tx1"/>
              </a:solidFill>
              <a:latin typeface="Century Gothic" panose="020B0502020202020204" pitchFamily="34" charset="0"/>
              <a:cs typeface="Raleway"/>
            </a:endParaRPr>
          </a:p>
          <a:p>
            <a:r>
              <a:rPr lang="en-US" sz="1400" b="1">
                <a:solidFill>
                  <a:schemeClr val="tx1"/>
                </a:solidFill>
                <a:latin typeface="Century Gothic" panose="020B0502020202020204" pitchFamily="34" charset="0"/>
                <a:cs typeface="Raleway"/>
              </a:rPr>
              <a:t>- C’EST POSSIBLE</a:t>
            </a:r>
          </a:p>
        </p:txBody>
      </p:sp>
      <p:pic>
        <p:nvPicPr>
          <p:cNvPr id="9" name="Picture 2">
            <a:extLst>
              <a:ext uri="{FF2B5EF4-FFF2-40B4-BE49-F238E27FC236}">
                <a16:creationId xmlns:a16="http://schemas.microsoft.com/office/drawing/2014/main" id="{D47B2511-74A6-D343-A83E-72FB16677B5A}"/>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91264" y="4835521"/>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31103991-A17A-504A-AB0B-4F491362CDA8}"/>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39312971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2" y="539534"/>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66"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Espace réservé du numéro de diapositive 4">
            <a:extLst>
              <a:ext uri="{FF2B5EF4-FFF2-40B4-BE49-F238E27FC236}">
                <a16:creationId xmlns:a16="http://schemas.microsoft.com/office/drawing/2014/main" id="{9ED89E8E-BBFF-7945-BB9D-024C83E29D0B}"/>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34126486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5_Version_bleue">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2" y="539534"/>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66"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Espace réservé du numéro de diapositive 4">
            <a:extLst>
              <a:ext uri="{FF2B5EF4-FFF2-40B4-BE49-F238E27FC236}">
                <a16:creationId xmlns:a16="http://schemas.microsoft.com/office/drawing/2014/main" id="{9ED89E8E-BBFF-7945-BB9D-024C83E29D0B}"/>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830363783"/>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VIDE_bandegri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2" y="539534"/>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66"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2"/>
            <a:ext cx="914400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5" name="Espace réservé du numéro de diapositive 4">
            <a:extLst>
              <a:ext uri="{FF2B5EF4-FFF2-40B4-BE49-F238E27FC236}">
                <a16:creationId xmlns:a16="http://schemas.microsoft.com/office/drawing/2014/main" id="{0A3E7B5A-33AE-8745-B28F-FB6F40E54746}"/>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783740480"/>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VIDE_bandeble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2" y="539534"/>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66"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2"/>
            <a:ext cx="9144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3B24564B-9C1E-5342-AE8A-5609179E4F6F}"/>
              </a:ext>
            </a:extLst>
          </p:cNvPr>
          <p:cNvSpPr>
            <a:spLocks noGrp="1"/>
          </p:cNvSpPr>
          <p:nvPr>
            <p:ph type="sldNum" sz="quarter" idx="11"/>
          </p:nvPr>
        </p:nvSpPr>
        <p:spPr>
          <a:xfrm>
            <a:off x="8472511" y="4757686"/>
            <a:ext cx="603924" cy="274637"/>
          </a:xfrm>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1710439978"/>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IDE_bandejau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2" y="539534"/>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66"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2"/>
            <a:ext cx="9144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7ADABDBE-8D56-7146-BD73-659C04965B0E}"/>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252830217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VIDE_bandeoran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2" y="539534"/>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66"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2"/>
            <a:ext cx="9144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CE18F19D-12FE-6444-9C9E-15D8C5F749BC}"/>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9286611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VIDE_bandero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2" y="539534"/>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66"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2"/>
            <a:ext cx="9144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AC906572-4C75-B14D-A7B7-51D521F34AFA}"/>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140710942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VIDE_bandegrisfoncé">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2" y="539534"/>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66"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2"/>
            <a:ext cx="9144000"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8B9CFB4D-55C9-8649-9331-A8BAE212522E}"/>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3447254330"/>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VIDE_bordureble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2" y="539534"/>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66"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Rectangle 4">
            <a:extLst>
              <a:ext uri="{FF2B5EF4-FFF2-40B4-BE49-F238E27FC236}">
                <a16:creationId xmlns:a16="http://schemas.microsoft.com/office/drawing/2014/main" id="{12F16BAE-3A6F-8143-A079-EB8B9404C647}"/>
              </a:ext>
            </a:extLst>
          </p:cNvPr>
          <p:cNvSpPr/>
          <p:nvPr userDrawn="1"/>
        </p:nvSpPr>
        <p:spPr>
          <a:xfrm>
            <a:off x="8628897"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Espace réservé du texte 10">
            <a:extLst>
              <a:ext uri="{FF2B5EF4-FFF2-40B4-BE49-F238E27FC236}">
                <a16:creationId xmlns:a16="http://schemas.microsoft.com/office/drawing/2014/main" id="{F4C36624-BD95-CF4A-A036-3777E8230EF7}"/>
              </a:ext>
            </a:extLst>
          </p:cNvPr>
          <p:cNvSpPr>
            <a:spLocks noGrp="1"/>
          </p:cNvSpPr>
          <p:nvPr>
            <p:ph type="body" sz="quarter" idx="11" hasCustomPrompt="1"/>
          </p:nvPr>
        </p:nvSpPr>
        <p:spPr>
          <a:xfrm rot="16200000">
            <a:off x="6536305" y="1891506"/>
            <a:ext cx="4616450" cy="1360488"/>
          </a:xfrm>
        </p:spPr>
        <p:txBody>
          <a:bodyPr/>
          <a:lstStyle>
            <a:lvl1pPr>
              <a:defRPr sz="6000">
                <a:ln>
                  <a:solidFill>
                    <a:schemeClr val="tx1"/>
                  </a:solidFill>
                </a:ln>
                <a:noFill/>
              </a:defRPr>
            </a:lvl1pPr>
          </a:lstStyle>
          <a:p>
            <a:pPr lvl="0"/>
            <a:r>
              <a:rPr lang="fr-FR"/>
              <a:t>TEXTE</a:t>
            </a:r>
          </a:p>
        </p:txBody>
      </p:sp>
      <p:sp>
        <p:nvSpPr>
          <p:cNvPr id="4" name="Espace réservé du numéro de diapositive 3">
            <a:extLst>
              <a:ext uri="{FF2B5EF4-FFF2-40B4-BE49-F238E27FC236}">
                <a16:creationId xmlns:a16="http://schemas.microsoft.com/office/drawing/2014/main" id="{A0CE9665-0117-F64F-959D-ECE238FCF5B1}"/>
              </a:ext>
            </a:extLst>
          </p:cNvPr>
          <p:cNvSpPr>
            <a:spLocks noGrp="1"/>
          </p:cNvSpPr>
          <p:nvPr>
            <p:ph type="sldNum" sz="quarter" idx="12"/>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66640794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itre_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pic>
        <p:nvPicPr>
          <p:cNvPr id="8" name="Image 7">
            <a:extLst>
              <a:ext uri="{FF2B5EF4-FFF2-40B4-BE49-F238E27FC236}">
                <a16:creationId xmlns:a16="http://schemas.microsoft.com/office/drawing/2014/main" id="{F61B522B-736A-C34B-B002-AD478F1E5C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69573" y="1450793"/>
            <a:ext cx="2974428" cy="3302307"/>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0"/>
            <a:ext cx="3257550" cy="5948363"/>
          </a:xfrm>
        </p:spPr>
        <p:txBody>
          <a:bodyPr/>
          <a:lstStyle>
            <a:lvl1pPr>
              <a:defRPr sz="49600">
                <a:ln w="19050">
                  <a:solidFill>
                    <a:schemeClr val="tx1"/>
                  </a:solidFill>
                </a:ln>
                <a:noFill/>
              </a:defRPr>
            </a:lvl1pPr>
          </a:lstStyle>
          <a:p>
            <a:pPr lvl="0"/>
            <a:r>
              <a:rPr lang="fr-FR"/>
              <a:t>7</a:t>
            </a:r>
          </a:p>
        </p:txBody>
      </p:sp>
    </p:spTree>
    <p:extLst>
      <p:ext uri="{BB962C8B-B14F-4D97-AF65-F5344CB8AC3E}">
        <p14:creationId xmlns:p14="http://schemas.microsoft.com/office/powerpoint/2010/main" val="314887912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VIDE_BLEU_bordurenoire">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2" y="539534"/>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66"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Rectangle 4">
            <a:extLst>
              <a:ext uri="{FF2B5EF4-FFF2-40B4-BE49-F238E27FC236}">
                <a16:creationId xmlns:a16="http://schemas.microsoft.com/office/drawing/2014/main" id="{12F16BAE-3A6F-8143-A079-EB8B9404C647}"/>
              </a:ext>
            </a:extLst>
          </p:cNvPr>
          <p:cNvSpPr/>
          <p:nvPr userDrawn="1"/>
        </p:nvSpPr>
        <p:spPr>
          <a:xfrm>
            <a:off x="8628897" y="0"/>
            <a:ext cx="51510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Espace réservé du texte 10">
            <a:extLst>
              <a:ext uri="{FF2B5EF4-FFF2-40B4-BE49-F238E27FC236}">
                <a16:creationId xmlns:a16="http://schemas.microsoft.com/office/drawing/2014/main" id="{F4C36624-BD95-CF4A-A036-3777E8230EF7}"/>
              </a:ext>
            </a:extLst>
          </p:cNvPr>
          <p:cNvSpPr>
            <a:spLocks noGrp="1"/>
          </p:cNvSpPr>
          <p:nvPr>
            <p:ph type="body" sz="quarter" idx="11" hasCustomPrompt="1"/>
          </p:nvPr>
        </p:nvSpPr>
        <p:spPr>
          <a:xfrm rot="16200000">
            <a:off x="6536305" y="1891506"/>
            <a:ext cx="4616450" cy="1360488"/>
          </a:xfrm>
        </p:spPr>
        <p:txBody>
          <a:bodyPr/>
          <a:lstStyle>
            <a:lvl1pPr>
              <a:defRPr sz="6000">
                <a:ln>
                  <a:solidFill>
                    <a:schemeClr val="tx1"/>
                  </a:solidFill>
                </a:ln>
                <a:noFill/>
              </a:defRPr>
            </a:lvl1pPr>
          </a:lstStyle>
          <a:p>
            <a:pPr lvl="0"/>
            <a:r>
              <a:rPr lang="fr-FR"/>
              <a:t>TEXTE</a:t>
            </a:r>
          </a:p>
        </p:txBody>
      </p:sp>
      <p:sp>
        <p:nvSpPr>
          <p:cNvPr id="4" name="Espace réservé du numéro de diapositive 3">
            <a:extLst>
              <a:ext uri="{FF2B5EF4-FFF2-40B4-BE49-F238E27FC236}">
                <a16:creationId xmlns:a16="http://schemas.microsoft.com/office/drawing/2014/main" id="{A0CE9665-0117-F64F-959D-ECE238FCF5B1}"/>
              </a:ext>
            </a:extLst>
          </p:cNvPr>
          <p:cNvSpPr>
            <a:spLocks noGrp="1"/>
          </p:cNvSpPr>
          <p:nvPr>
            <p:ph type="sldNum" sz="quarter" idx="12"/>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598877317"/>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hapitre_1">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02A67C2-755E-E446-87E0-185E13CB953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62629" y="864040"/>
            <a:ext cx="2581373" cy="3780540"/>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886450" y="-219870"/>
            <a:ext cx="3257550" cy="5948363"/>
          </a:xfrm>
        </p:spPr>
        <p:txBody>
          <a:bodyPr/>
          <a:lstStyle>
            <a:lvl1pPr>
              <a:defRPr sz="49598">
                <a:ln w="19050">
                  <a:solidFill>
                    <a:schemeClr val="tx1"/>
                  </a:solidFill>
                </a:ln>
                <a:noFill/>
              </a:defRPr>
            </a:lvl1pPr>
          </a:lstStyle>
          <a:p>
            <a:pPr lvl="0"/>
            <a:r>
              <a:rPr lang="fr-FR"/>
              <a:t>1</a:t>
            </a:r>
          </a:p>
        </p:txBody>
      </p:sp>
    </p:spTree>
    <p:extLst>
      <p:ext uri="{BB962C8B-B14F-4D97-AF65-F5344CB8AC3E}">
        <p14:creationId xmlns:p14="http://schemas.microsoft.com/office/powerpoint/2010/main" val="402005515"/>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hapitre_2">
    <p:spTree>
      <p:nvGrpSpPr>
        <p:cNvPr id="1" name=""/>
        <p:cNvGrpSpPr/>
        <p:nvPr/>
      </p:nvGrpSpPr>
      <p:grpSpPr>
        <a:xfrm>
          <a:off x="0" y="0"/>
          <a:ext cx="0" cy="0"/>
          <a:chOff x="0" y="0"/>
          <a:chExt cx="0" cy="0"/>
        </a:xfrm>
      </p:grpSpPr>
      <p:pic>
        <p:nvPicPr>
          <p:cNvPr id="8" name="Image 7" descr="Une image contenant ciel nocturne&#10;&#10;Description générée automatiquement">
            <a:extLst>
              <a:ext uri="{FF2B5EF4-FFF2-40B4-BE49-F238E27FC236}">
                <a16:creationId xmlns:a16="http://schemas.microsoft.com/office/drawing/2014/main" id="{17372BB7-5DCC-C24C-9C40-84ECDBF02E0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1621" y="-388882"/>
            <a:ext cx="2382381" cy="8111492"/>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8">
                <a:ln w="19050">
                  <a:solidFill>
                    <a:schemeClr val="tx1"/>
                  </a:solidFill>
                </a:ln>
                <a:noFill/>
              </a:defRPr>
            </a:lvl1pPr>
          </a:lstStyle>
          <a:p>
            <a:pPr lvl="0"/>
            <a:r>
              <a:rPr lang="fr-FR"/>
              <a:t>2</a:t>
            </a:r>
          </a:p>
        </p:txBody>
      </p:sp>
      <p:pic>
        <p:nvPicPr>
          <p:cNvPr id="7" name="Image 6" descr="Une image contenant dessin&#10;&#10;Description générée automatiquement">
            <a:extLst>
              <a:ext uri="{FF2B5EF4-FFF2-40B4-BE49-F238E27FC236}">
                <a16:creationId xmlns:a16="http://schemas.microsoft.com/office/drawing/2014/main" id="{EB85FD28-6E45-D649-AB5C-DD725EEF733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1020" y="4819177"/>
            <a:ext cx="249413" cy="161720"/>
          </a:xfrm>
          <a:prstGeom prst="rect">
            <a:avLst/>
          </a:prstGeom>
        </p:spPr>
      </p:pic>
    </p:spTree>
    <p:extLst>
      <p:ext uri="{BB962C8B-B14F-4D97-AF65-F5344CB8AC3E}">
        <p14:creationId xmlns:p14="http://schemas.microsoft.com/office/powerpoint/2010/main" val="53839068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hapitre_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pic>
        <p:nvPicPr>
          <p:cNvPr id="7" name="Image 6">
            <a:extLst>
              <a:ext uri="{FF2B5EF4-FFF2-40B4-BE49-F238E27FC236}">
                <a16:creationId xmlns:a16="http://schemas.microsoft.com/office/drawing/2014/main" id="{FD120733-4BED-7B4B-B857-21C1168E2D8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12126" y="1208692"/>
            <a:ext cx="2531874" cy="3239183"/>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8">
                <a:ln w="19050">
                  <a:solidFill>
                    <a:schemeClr val="tx1"/>
                  </a:solidFill>
                </a:ln>
                <a:noFill/>
              </a:defRPr>
            </a:lvl1pPr>
          </a:lstStyle>
          <a:p>
            <a:pPr lvl="0"/>
            <a:r>
              <a:rPr lang="fr-FR"/>
              <a:t>3</a:t>
            </a:r>
          </a:p>
        </p:txBody>
      </p:sp>
    </p:spTree>
    <p:extLst>
      <p:ext uri="{BB962C8B-B14F-4D97-AF65-F5344CB8AC3E}">
        <p14:creationId xmlns:p14="http://schemas.microsoft.com/office/powerpoint/2010/main" val="744440378"/>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hapitre_4">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F12C7FB-BC2D-204B-8991-021BFB5B566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89986" y="1261274"/>
            <a:ext cx="2554014" cy="3239353"/>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8">
                <a:ln w="19050">
                  <a:solidFill>
                    <a:schemeClr val="tx1"/>
                  </a:solidFill>
                </a:ln>
                <a:noFill/>
              </a:defRPr>
            </a:lvl1pPr>
          </a:lstStyle>
          <a:p>
            <a:pPr lvl="0"/>
            <a:r>
              <a:rPr lang="fr-FR"/>
              <a:t>4</a:t>
            </a:r>
          </a:p>
        </p:txBody>
      </p:sp>
    </p:spTree>
    <p:extLst>
      <p:ext uri="{BB962C8B-B14F-4D97-AF65-F5344CB8AC3E}">
        <p14:creationId xmlns:p14="http://schemas.microsoft.com/office/powerpoint/2010/main" val="65611151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hapitre_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pic>
        <p:nvPicPr>
          <p:cNvPr id="8" name="Image 7">
            <a:extLst>
              <a:ext uri="{FF2B5EF4-FFF2-40B4-BE49-F238E27FC236}">
                <a16:creationId xmlns:a16="http://schemas.microsoft.com/office/drawing/2014/main" id="{8CDAAA08-9197-704B-8714-C09CD01E0A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075090" y="1588390"/>
            <a:ext cx="3068910" cy="3258944"/>
          </a:xfrm>
          <a:prstGeom prst="rect">
            <a:avLst/>
          </a:prstGeom>
        </p:spPr>
      </p:pic>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8">
                <a:ln w="19050">
                  <a:solidFill>
                    <a:schemeClr val="tx1"/>
                  </a:solidFill>
                </a:ln>
                <a:noFill/>
              </a:defRPr>
            </a:lvl1pPr>
          </a:lstStyle>
          <a:p>
            <a:pPr lvl="0"/>
            <a:r>
              <a:rPr lang="fr-FR"/>
              <a:t>5</a:t>
            </a:r>
          </a:p>
        </p:txBody>
      </p:sp>
    </p:spTree>
    <p:extLst>
      <p:ext uri="{BB962C8B-B14F-4D97-AF65-F5344CB8AC3E}">
        <p14:creationId xmlns:p14="http://schemas.microsoft.com/office/powerpoint/2010/main" val="347090812"/>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hapitre_6">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FE8E651-129F-C343-B2B1-12BB92873BE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8663" y="1533704"/>
            <a:ext cx="2375338" cy="2936154"/>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598">
                <a:ln w="19050">
                  <a:solidFill>
                    <a:schemeClr val="tx1"/>
                  </a:solidFill>
                </a:ln>
                <a:noFill/>
              </a:defRPr>
            </a:lvl1pPr>
          </a:lstStyle>
          <a:p>
            <a:pPr lvl="0"/>
            <a:r>
              <a:rPr lang="fr-FR"/>
              <a:t>6</a:t>
            </a:r>
          </a:p>
        </p:txBody>
      </p:sp>
    </p:spTree>
    <p:extLst>
      <p:ext uri="{BB962C8B-B14F-4D97-AF65-F5344CB8AC3E}">
        <p14:creationId xmlns:p14="http://schemas.microsoft.com/office/powerpoint/2010/main" val="1619847098"/>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hapitre_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pic>
        <p:nvPicPr>
          <p:cNvPr id="8" name="Image 7">
            <a:extLst>
              <a:ext uri="{FF2B5EF4-FFF2-40B4-BE49-F238E27FC236}">
                <a16:creationId xmlns:a16="http://schemas.microsoft.com/office/drawing/2014/main" id="{F61B522B-736A-C34B-B002-AD478F1E5C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69573" y="1450793"/>
            <a:ext cx="2974428" cy="3302307"/>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
            <a:ext cx="3257550" cy="5948363"/>
          </a:xfrm>
        </p:spPr>
        <p:txBody>
          <a:bodyPr/>
          <a:lstStyle>
            <a:lvl1pPr>
              <a:defRPr sz="49598">
                <a:ln w="19050">
                  <a:solidFill>
                    <a:schemeClr val="tx1"/>
                  </a:solidFill>
                </a:ln>
                <a:noFill/>
              </a:defRPr>
            </a:lvl1pPr>
          </a:lstStyle>
          <a:p>
            <a:pPr lvl="0"/>
            <a:r>
              <a:rPr lang="fr-FR"/>
              <a:t>7</a:t>
            </a:r>
          </a:p>
        </p:txBody>
      </p:sp>
    </p:spTree>
    <p:extLst>
      <p:ext uri="{BB962C8B-B14F-4D97-AF65-F5344CB8AC3E}">
        <p14:creationId xmlns:p14="http://schemas.microsoft.com/office/powerpoint/2010/main" val="77012129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hapitre_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pic>
        <p:nvPicPr>
          <p:cNvPr id="10" name="Image 9">
            <a:extLst>
              <a:ext uri="{FF2B5EF4-FFF2-40B4-BE49-F238E27FC236}">
                <a16:creationId xmlns:a16="http://schemas.microsoft.com/office/drawing/2014/main" id="{6368956E-CF47-764F-8CD9-5F483A378F2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34440" y="1343017"/>
            <a:ext cx="3019106" cy="3060818"/>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
            <a:ext cx="3257550" cy="5948363"/>
          </a:xfrm>
        </p:spPr>
        <p:txBody>
          <a:bodyPr/>
          <a:lstStyle>
            <a:lvl1pPr>
              <a:defRPr sz="49598">
                <a:ln w="19050">
                  <a:solidFill>
                    <a:schemeClr val="tx1"/>
                  </a:solidFill>
                </a:ln>
                <a:noFill/>
              </a:defRPr>
            </a:lvl1pPr>
          </a:lstStyle>
          <a:p>
            <a:pPr lvl="0"/>
            <a:r>
              <a:rPr lang="fr-FR"/>
              <a:t>8</a:t>
            </a:r>
          </a:p>
        </p:txBody>
      </p:sp>
    </p:spTree>
    <p:extLst>
      <p:ext uri="{BB962C8B-B14F-4D97-AF65-F5344CB8AC3E}">
        <p14:creationId xmlns:p14="http://schemas.microsoft.com/office/powerpoint/2010/main" val="636348633"/>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hapitre_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pic>
        <p:nvPicPr>
          <p:cNvPr id="8" name="Image 7">
            <a:extLst>
              <a:ext uri="{FF2B5EF4-FFF2-40B4-BE49-F238E27FC236}">
                <a16:creationId xmlns:a16="http://schemas.microsoft.com/office/drawing/2014/main" id="{F795D0BA-6750-DF4A-B4F7-3811C08460D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8663" y="1922175"/>
            <a:ext cx="2375338" cy="2408089"/>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
            <a:ext cx="3257550" cy="5948363"/>
          </a:xfrm>
        </p:spPr>
        <p:txBody>
          <a:bodyPr/>
          <a:lstStyle>
            <a:lvl1pPr>
              <a:defRPr sz="49598">
                <a:ln w="19050">
                  <a:solidFill>
                    <a:schemeClr val="tx1"/>
                  </a:solidFill>
                </a:ln>
                <a:noFill/>
              </a:defRPr>
            </a:lvl1pPr>
          </a:lstStyle>
          <a:p>
            <a:pPr lvl="0"/>
            <a:r>
              <a:rPr lang="fr-FR"/>
              <a:t>9</a:t>
            </a:r>
          </a:p>
        </p:txBody>
      </p:sp>
    </p:spTree>
    <p:extLst>
      <p:ext uri="{BB962C8B-B14F-4D97-AF65-F5344CB8AC3E}">
        <p14:creationId xmlns:p14="http://schemas.microsoft.com/office/powerpoint/2010/main" val="310481924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itre_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bg1"/>
                </a:solidFill>
              </a:defRPr>
            </a:lvl1pPr>
          </a:lstStyle>
          <a:p>
            <a:r>
              <a:rPr lang="fr-FR"/>
              <a:t>Century Gothic Titre</a:t>
            </a:r>
          </a:p>
        </p:txBody>
      </p:sp>
      <p:pic>
        <p:nvPicPr>
          <p:cNvPr id="8" name="Image 7">
            <a:extLst>
              <a:ext uri="{FF2B5EF4-FFF2-40B4-BE49-F238E27FC236}">
                <a16:creationId xmlns:a16="http://schemas.microsoft.com/office/drawing/2014/main" id="{F795D0BA-6750-DF4A-B4F7-3811C08460D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8662" y="1922173"/>
            <a:ext cx="2375338" cy="2408089"/>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1"/>
            <a:ext cx="3257550" cy="5143500"/>
          </a:xfrm>
        </p:spPr>
        <p:txBody>
          <a:bodyPr/>
          <a:lstStyle>
            <a:lvl1pPr>
              <a:defRPr sz="49600">
                <a:ln w="19050">
                  <a:solidFill>
                    <a:schemeClr val="tx1"/>
                  </a:solidFill>
                </a:ln>
                <a:noFill/>
              </a:defRPr>
            </a:lvl1pPr>
          </a:lstStyle>
          <a:p>
            <a:pPr lvl="0"/>
            <a:r>
              <a:rPr lang="fr-FR" dirty="0"/>
              <a:t>8</a:t>
            </a:r>
          </a:p>
        </p:txBody>
      </p:sp>
    </p:spTree>
    <p:extLst>
      <p:ext uri="{BB962C8B-B14F-4D97-AF65-F5344CB8AC3E}">
        <p14:creationId xmlns:p14="http://schemas.microsoft.com/office/powerpoint/2010/main" val="358735280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hapitre_0">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1073954-1235-454B-9C19-7C23213C35B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07117" y="1664704"/>
            <a:ext cx="3436884" cy="2483024"/>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4"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3"/>
            <a:ext cx="3899556" cy="463550"/>
          </a:xfrm>
        </p:spPr>
        <p:txBody>
          <a:bodyPr anchor="ctr"/>
          <a:lstStyle>
            <a:lvl1pPr>
              <a:defRPr sz="1400"/>
            </a:lvl1pPr>
          </a:lstStyle>
          <a:p>
            <a:pPr lvl="0"/>
            <a:r>
              <a:rPr lang="fr-FR"/>
              <a:t>CENTURY GOTHIC BOLD – SOUS TITRES</a:t>
            </a:r>
          </a:p>
        </p:txBody>
      </p:sp>
      <p:sp>
        <p:nvSpPr>
          <p:cNvPr id="7" name="Espace réservé du texte 5">
            <a:extLst>
              <a:ext uri="{FF2B5EF4-FFF2-40B4-BE49-F238E27FC236}">
                <a16:creationId xmlns:a16="http://schemas.microsoft.com/office/drawing/2014/main" id="{B82B742B-D3ED-2149-87A4-5EDF7084E87A}"/>
              </a:ext>
            </a:extLst>
          </p:cNvPr>
          <p:cNvSpPr>
            <a:spLocks noGrp="1"/>
          </p:cNvSpPr>
          <p:nvPr>
            <p:ph type="body" sz="quarter" idx="11" hasCustomPrompt="1"/>
          </p:nvPr>
        </p:nvSpPr>
        <p:spPr>
          <a:xfrm>
            <a:off x="5581377" y="2"/>
            <a:ext cx="3257550" cy="5948363"/>
          </a:xfrm>
        </p:spPr>
        <p:txBody>
          <a:bodyPr/>
          <a:lstStyle>
            <a:lvl1pPr>
              <a:defRPr sz="49598">
                <a:ln w="19050">
                  <a:solidFill>
                    <a:schemeClr val="tx1"/>
                  </a:solidFill>
                </a:ln>
                <a:noFill/>
              </a:defRPr>
            </a:lvl1pPr>
          </a:lstStyle>
          <a:p>
            <a:pPr lvl="0"/>
            <a:r>
              <a:rPr lang="fr-FR"/>
              <a:t>0</a:t>
            </a:r>
          </a:p>
        </p:txBody>
      </p:sp>
    </p:spTree>
    <p:extLst>
      <p:ext uri="{BB962C8B-B14F-4D97-AF65-F5344CB8AC3E}">
        <p14:creationId xmlns:p14="http://schemas.microsoft.com/office/powerpoint/2010/main" val="1064929105"/>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ntercalaire_1">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56F2EC8-DE29-0444-9B3D-CAF0F0B2FA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1158450">
            <a:off x="5561574" y="1680116"/>
            <a:ext cx="3381880" cy="3348825"/>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3"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483EA3AA-E817-F845-BB58-319B0D2339A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56839" y="189571"/>
            <a:ext cx="2263698" cy="2241572"/>
          </a:xfrm>
          <a:prstGeom prst="rect">
            <a:avLst/>
          </a:prstGeom>
        </p:spPr>
      </p:pic>
    </p:spTree>
    <p:extLst>
      <p:ext uri="{BB962C8B-B14F-4D97-AF65-F5344CB8AC3E}">
        <p14:creationId xmlns:p14="http://schemas.microsoft.com/office/powerpoint/2010/main" val="3634366429"/>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ntercalaire_2">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3" y="2217452"/>
            <a:ext cx="5964401" cy="996321"/>
          </a:xfrm>
        </p:spPr>
        <p:txBody>
          <a:bodyPr/>
          <a:lstStyle>
            <a:lvl1pPr algn="ctr">
              <a:defRPr sz="6000"/>
            </a:lvl1pPr>
          </a:lstStyle>
          <a:p>
            <a:pPr lvl="0"/>
            <a:r>
              <a:rPr lang="fr-FR"/>
              <a:t>Intercalaire</a:t>
            </a:r>
          </a:p>
        </p:txBody>
      </p:sp>
      <p:pic>
        <p:nvPicPr>
          <p:cNvPr id="5" name="Image 4" descr="Une image contenant ciel nocturne&#10;&#10;Description générée automatiquement">
            <a:extLst>
              <a:ext uri="{FF2B5EF4-FFF2-40B4-BE49-F238E27FC236}">
                <a16:creationId xmlns:a16="http://schemas.microsoft.com/office/drawing/2014/main" id="{501005E8-C85A-F140-AB0F-1EB278A62F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88579" y="168166"/>
            <a:ext cx="1902372" cy="2318016"/>
          </a:xfrm>
          <a:prstGeom prst="rect">
            <a:avLst/>
          </a:prstGeom>
        </p:spPr>
      </p:pic>
      <p:pic>
        <p:nvPicPr>
          <p:cNvPr id="6" name="Image 5" descr="Une image contenant ciel nocturne&#10;&#10;Description générée automatiquement">
            <a:extLst>
              <a:ext uri="{FF2B5EF4-FFF2-40B4-BE49-F238E27FC236}">
                <a16:creationId xmlns:a16="http://schemas.microsoft.com/office/drawing/2014/main" id="{58F12621-72CC-284A-A26D-0D95D82E671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955692">
            <a:off x="6200758" y="1337434"/>
            <a:ext cx="3079784" cy="3752678"/>
          </a:xfrm>
          <a:prstGeom prst="rect">
            <a:avLst/>
          </a:prstGeom>
        </p:spPr>
      </p:pic>
    </p:spTree>
    <p:extLst>
      <p:ext uri="{BB962C8B-B14F-4D97-AF65-F5344CB8AC3E}">
        <p14:creationId xmlns:p14="http://schemas.microsoft.com/office/powerpoint/2010/main" val="2342830004"/>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2D7068E-5239-9549-B2CB-ECFCC8F738B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09675" y="1791627"/>
            <a:ext cx="3352800" cy="3180425"/>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3"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8BFE5E08-9A75-874C-B5FB-6B115FF79F6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81527" y="253735"/>
            <a:ext cx="2443651" cy="2318017"/>
          </a:xfrm>
          <a:prstGeom prst="rect">
            <a:avLst/>
          </a:prstGeom>
        </p:spPr>
      </p:pic>
    </p:spTree>
    <p:extLst>
      <p:ext uri="{BB962C8B-B14F-4D97-AF65-F5344CB8AC3E}">
        <p14:creationId xmlns:p14="http://schemas.microsoft.com/office/powerpoint/2010/main" val="793610115"/>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F73BA9F-6CE2-2D43-9F7D-6086120B399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828193">
            <a:off x="5704275" y="1904149"/>
            <a:ext cx="3166457" cy="3239353"/>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3"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5ADE3723-B5FA-2140-AA82-9F52C9C98C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493474">
            <a:off x="211491" y="277017"/>
            <a:ext cx="2383720" cy="2438596"/>
          </a:xfrm>
          <a:prstGeom prst="rect">
            <a:avLst/>
          </a:prstGeom>
        </p:spPr>
      </p:pic>
    </p:spTree>
    <p:extLst>
      <p:ext uri="{BB962C8B-B14F-4D97-AF65-F5344CB8AC3E}">
        <p14:creationId xmlns:p14="http://schemas.microsoft.com/office/powerpoint/2010/main" val="91624638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Intercalaire_3">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3" y="2217452"/>
            <a:ext cx="5964401" cy="996321"/>
          </a:xfrm>
        </p:spPr>
        <p:txBody>
          <a:bodyPr/>
          <a:lstStyle>
            <a:lvl1pPr algn="ctr">
              <a:defRPr sz="6000"/>
            </a:lvl1pPr>
          </a:lstStyle>
          <a:p>
            <a:pPr lvl="0"/>
            <a:r>
              <a:rPr lang="fr-FR"/>
              <a:t>Intercalaire</a:t>
            </a:r>
          </a:p>
        </p:txBody>
      </p:sp>
      <p:pic>
        <p:nvPicPr>
          <p:cNvPr id="8" name="Image 7">
            <a:extLst>
              <a:ext uri="{FF2B5EF4-FFF2-40B4-BE49-F238E27FC236}">
                <a16:creationId xmlns:a16="http://schemas.microsoft.com/office/drawing/2014/main" id="{2CCF8A78-1D64-E543-96B3-BA1238A766D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202731" y="1740607"/>
            <a:ext cx="3773214" cy="3258944"/>
          </a:xfrm>
          <a:prstGeom prst="rect">
            <a:avLst/>
          </a:prstGeom>
        </p:spPr>
      </p:pic>
      <p:pic>
        <p:nvPicPr>
          <p:cNvPr id="9" name="Image 8">
            <a:extLst>
              <a:ext uri="{FF2B5EF4-FFF2-40B4-BE49-F238E27FC236}">
                <a16:creationId xmlns:a16="http://schemas.microsoft.com/office/drawing/2014/main" id="{FC172469-766D-4E4E-BD87-8FC4640E55A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4638080">
            <a:off x="433580" y="255843"/>
            <a:ext cx="2470518" cy="2133799"/>
          </a:xfrm>
          <a:prstGeom prst="rect">
            <a:avLst/>
          </a:prstGeom>
        </p:spPr>
      </p:pic>
    </p:spTree>
    <p:extLst>
      <p:ext uri="{BB962C8B-B14F-4D97-AF65-F5344CB8AC3E}">
        <p14:creationId xmlns:p14="http://schemas.microsoft.com/office/powerpoint/2010/main" val="2577965468"/>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B99D0EE-5AB6-8643-A8AF-E19C867C127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86099" y="1745696"/>
            <a:ext cx="3142484" cy="2936154"/>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3"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F0F52D43-CD01-CA40-B0A5-96A5167F06C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074815">
            <a:off x="547521" y="377279"/>
            <a:ext cx="2227212" cy="2080977"/>
          </a:xfrm>
          <a:prstGeom prst="rect">
            <a:avLst/>
          </a:prstGeom>
        </p:spPr>
      </p:pic>
    </p:spTree>
    <p:extLst>
      <p:ext uri="{BB962C8B-B14F-4D97-AF65-F5344CB8AC3E}">
        <p14:creationId xmlns:p14="http://schemas.microsoft.com/office/powerpoint/2010/main" val="2785434801"/>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_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BFCCD41-AC48-7543-B5C2-26F8F7A24D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123739" y="1562621"/>
            <a:ext cx="3704842" cy="3302307"/>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3"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242CF4FF-683A-B44B-AAFC-BE8B7A04E9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4314434">
            <a:off x="332544" y="443300"/>
            <a:ext cx="2367509" cy="2110277"/>
          </a:xfrm>
          <a:prstGeom prst="rect">
            <a:avLst/>
          </a:prstGeom>
        </p:spPr>
      </p:pic>
    </p:spTree>
    <p:extLst>
      <p:ext uri="{BB962C8B-B14F-4D97-AF65-F5344CB8AC3E}">
        <p14:creationId xmlns:p14="http://schemas.microsoft.com/office/powerpoint/2010/main" val="20448037"/>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5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18368D2-F88E-D947-BF61-E991689895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863858" y="2290815"/>
            <a:ext cx="3179245" cy="2778262"/>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3"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51B3A1B1-E76B-6C41-BFE2-3CB7EBFA28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5709775">
            <a:off x="381596" y="412167"/>
            <a:ext cx="1816261" cy="1587184"/>
          </a:xfrm>
          <a:prstGeom prst="rect">
            <a:avLst/>
          </a:prstGeom>
        </p:spPr>
      </p:pic>
    </p:spTree>
    <p:extLst>
      <p:ext uri="{BB962C8B-B14F-4D97-AF65-F5344CB8AC3E}">
        <p14:creationId xmlns:p14="http://schemas.microsoft.com/office/powerpoint/2010/main" val="1575896817"/>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6_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265C22C-6E10-144F-B5DF-9902C55F016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9677421">
            <a:off x="5135725" y="1427891"/>
            <a:ext cx="3769200" cy="3207361"/>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3"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1DB9A4C4-7BE3-004D-904B-EAA020A6C12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666261">
            <a:off x="196508" y="437767"/>
            <a:ext cx="2413683" cy="2053898"/>
          </a:xfrm>
          <a:prstGeom prst="rect">
            <a:avLst/>
          </a:prstGeom>
        </p:spPr>
      </p:pic>
    </p:spTree>
    <p:extLst>
      <p:ext uri="{BB962C8B-B14F-4D97-AF65-F5344CB8AC3E}">
        <p14:creationId xmlns:p14="http://schemas.microsoft.com/office/powerpoint/2010/main" val="159786094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calaire_1">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spTree>
    <p:extLst>
      <p:ext uri="{BB962C8B-B14F-4D97-AF65-F5344CB8AC3E}">
        <p14:creationId xmlns:p14="http://schemas.microsoft.com/office/powerpoint/2010/main" val="1718597779"/>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D5C87A2-F349-6741-B769-FC980FB1607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791409">
            <a:off x="4377629" y="2196432"/>
            <a:ext cx="4614041" cy="2759614"/>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3"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817ECE13-0A80-5B4F-AA90-25ABC7C0F7A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1366405">
            <a:off x="216686" y="480434"/>
            <a:ext cx="2822238" cy="1687953"/>
          </a:xfrm>
          <a:prstGeom prst="rect">
            <a:avLst/>
          </a:prstGeom>
        </p:spPr>
      </p:pic>
    </p:spTree>
    <p:extLst>
      <p:ext uri="{BB962C8B-B14F-4D97-AF65-F5344CB8AC3E}">
        <p14:creationId xmlns:p14="http://schemas.microsoft.com/office/powerpoint/2010/main" val="33853963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3" name="Image 2" descr="Une image contenant dessin&#10;&#10;Description générée automatiquement">
            <a:extLst>
              <a:ext uri="{FF2B5EF4-FFF2-40B4-BE49-F238E27FC236}">
                <a16:creationId xmlns:a16="http://schemas.microsoft.com/office/drawing/2014/main" id="{D510DED1-4D8D-0240-B328-173DFCE995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1020" y="4819177"/>
            <a:ext cx="249413" cy="161720"/>
          </a:xfrm>
          <a:prstGeom prst="rect">
            <a:avLst/>
          </a:prstGeom>
        </p:spPr>
      </p:pic>
      <p:sp>
        <p:nvSpPr>
          <p:cNvPr id="2" name="Espace réservé du numéro de diapositive 1">
            <a:extLst>
              <a:ext uri="{FF2B5EF4-FFF2-40B4-BE49-F238E27FC236}">
                <a16:creationId xmlns:a16="http://schemas.microsoft.com/office/drawing/2014/main" id="{F37F9B02-54DA-5745-81B8-AB2D4F280E89}"/>
              </a:ext>
            </a:extLst>
          </p:cNvPr>
          <p:cNvSpPr>
            <a:spLocks noGrp="1"/>
          </p:cNvSpPr>
          <p:nvPr>
            <p:ph type="sldNum" sz="quarter" idx="10"/>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1133321337"/>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lide_basic">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130A1A8-4FF9-7444-A86F-6E3F94AD6BB8}"/>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6" name="Rectangle 5">
            <a:extLst>
              <a:ext uri="{FF2B5EF4-FFF2-40B4-BE49-F238E27FC236}">
                <a16:creationId xmlns:a16="http://schemas.microsoft.com/office/drawing/2014/main" id="{4D9A1837-3A0A-764C-940E-E982B2BD0CF4}"/>
              </a:ext>
            </a:extLst>
          </p:cNvPr>
          <p:cNvSpPr/>
          <p:nvPr userDrawn="1"/>
        </p:nvSpPr>
        <p:spPr bwMode="auto">
          <a:xfrm flipV="1">
            <a:off x="2" y="539534"/>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66"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7" name="Espace réservé du texte 5">
            <a:extLst>
              <a:ext uri="{FF2B5EF4-FFF2-40B4-BE49-F238E27FC236}">
                <a16:creationId xmlns:a16="http://schemas.microsoft.com/office/drawing/2014/main" id="{8C003782-CC70-F949-94E0-70B05252A49B}"/>
              </a:ext>
            </a:extLst>
          </p:cNvPr>
          <p:cNvSpPr>
            <a:spLocks noGrp="1"/>
          </p:cNvSpPr>
          <p:nvPr>
            <p:ph type="body" sz="quarter" idx="11"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2" name="Espace réservé du numéro de diapositive 1">
            <a:extLst>
              <a:ext uri="{FF2B5EF4-FFF2-40B4-BE49-F238E27FC236}">
                <a16:creationId xmlns:a16="http://schemas.microsoft.com/office/drawing/2014/main" id="{192FAA45-A175-2D48-B2F6-3CA50046E463}"/>
              </a:ext>
            </a:extLst>
          </p:cNvPr>
          <p:cNvSpPr>
            <a:spLocks noGrp="1"/>
          </p:cNvSpPr>
          <p:nvPr>
            <p:ph type="sldNum" sz="quarter" idx="12"/>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3386800716"/>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lide_photo">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8216514C-4088-7C44-A5CD-52A8786DA80E}"/>
              </a:ext>
            </a:extLst>
          </p:cNvPr>
          <p:cNvSpPr>
            <a:spLocks noGrp="1"/>
          </p:cNvSpPr>
          <p:nvPr>
            <p:ph type="pic" sz="quarter" idx="11"/>
          </p:nvPr>
        </p:nvSpPr>
        <p:spPr>
          <a:xfrm>
            <a:off x="4441631" y="0"/>
            <a:ext cx="4198937" cy="5143500"/>
          </a:xfrm>
        </p:spPr>
        <p:txBody>
          <a:bodyPr/>
          <a:lstStyle/>
          <a:p>
            <a:r>
              <a:rPr lang="fr-FR"/>
              <a:t>Cliquez sur l'icône pour ajouter une image</a:t>
            </a:r>
          </a:p>
        </p:txBody>
      </p:sp>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7" name="Rectangle 6">
            <a:extLst>
              <a:ext uri="{FF2B5EF4-FFF2-40B4-BE49-F238E27FC236}">
                <a16:creationId xmlns:a16="http://schemas.microsoft.com/office/drawing/2014/main" id="{73204E02-26DA-0749-945A-5C7B8AF9D696}"/>
              </a:ext>
            </a:extLst>
          </p:cNvPr>
          <p:cNvSpPr/>
          <p:nvPr userDrawn="1"/>
        </p:nvSpPr>
        <p:spPr>
          <a:xfrm>
            <a:off x="8640567" y="0"/>
            <a:ext cx="503434" cy="514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2" y="539534"/>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66"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4" name="Espace réservé du numéro de diapositive 3">
            <a:extLst>
              <a:ext uri="{FF2B5EF4-FFF2-40B4-BE49-F238E27FC236}">
                <a16:creationId xmlns:a16="http://schemas.microsoft.com/office/drawing/2014/main" id="{587F1C3E-014E-9644-91DC-2A6F0BE8B055}"/>
              </a:ext>
            </a:extLst>
          </p:cNvPr>
          <p:cNvSpPr>
            <a:spLocks noGrp="1"/>
          </p:cNvSpPr>
          <p:nvPr>
            <p:ph type="sldNum" sz="quarter" idx="12"/>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103115005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D85D5-4C73-6942-AFBC-AEEC070F8DB0}"/>
              </a:ext>
            </a:extLst>
          </p:cNvPr>
          <p:cNvSpPr/>
          <p:nvPr userDrawn="1"/>
        </p:nvSpPr>
        <p:spPr>
          <a:xfrm>
            <a:off x="8640567" y="0"/>
            <a:ext cx="503434" cy="514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sp>
        <p:nvSpPr>
          <p:cNvPr id="5" name="Espace réservé pour une image  4">
            <a:extLst>
              <a:ext uri="{FF2B5EF4-FFF2-40B4-BE49-F238E27FC236}">
                <a16:creationId xmlns:a16="http://schemas.microsoft.com/office/drawing/2014/main" id="{8216514C-4088-7C44-A5CD-52A8786DA80E}"/>
              </a:ext>
            </a:extLst>
          </p:cNvPr>
          <p:cNvSpPr>
            <a:spLocks noGrp="1"/>
          </p:cNvSpPr>
          <p:nvPr>
            <p:ph type="pic" sz="quarter" idx="11"/>
          </p:nvPr>
        </p:nvSpPr>
        <p:spPr>
          <a:xfrm>
            <a:off x="4216051" y="0"/>
            <a:ext cx="4424516" cy="5143500"/>
          </a:xfrm>
        </p:spPr>
        <p:txBody>
          <a:bodyPr/>
          <a:lstStyle/>
          <a:p>
            <a:r>
              <a:rPr lang="fr-FR"/>
              <a:t>Cliquez sur l'icône pour ajouter une image</a:t>
            </a:r>
          </a:p>
        </p:txBody>
      </p:sp>
      <p:sp>
        <p:nvSpPr>
          <p:cNvPr id="2" name="Espace réservé du numéro de diapositive 1">
            <a:extLst>
              <a:ext uri="{FF2B5EF4-FFF2-40B4-BE49-F238E27FC236}">
                <a16:creationId xmlns:a16="http://schemas.microsoft.com/office/drawing/2014/main" id="{2EA325D3-F9EB-E44B-AA68-58F71B601626}"/>
              </a:ext>
            </a:extLst>
          </p:cNvPr>
          <p:cNvSpPr>
            <a:spLocks noGrp="1"/>
          </p:cNvSpPr>
          <p:nvPr>
            <p:ph type="sldNum" sz="quarter" idx="12"/>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2740472299"/>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5005C2-8721-284B-A997-311D0874D7B8}"/>
              </a:ext>
            </a:extLst>
          </p:cNvPr>
          <p:cNvSpPr/>
          <p:nvPr userDrawn="1"/>
        </p:nvSpPr>
        <p:spPr>
          <a:xfrm>
            <a:off x="0" y="3627718"/>
            <a:ext cx="9144000" cy="15157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CCFECC"/>
              </a:solidFill>
            </a:endParaRPr>
          </a:p>
        </p:txBody>
      </p:sp>
      <p:sp>
        <p:nvSpPr>
          <p:cNvPr id="7" name="Rectangle 6">
            <a:extLst>
              <a:ext uri="{FF2B5EF4-FFF2-40B4-BE49-F238E27FC236}">
                <a16:creationId xmlns:a16="http://schemas.microsoft.com/office/drawing/2014/main" id="{39E0B71D-8FA1-2D4A-BCE7-503202684DA4}"/>
              </a:ext>
            </a:extLst>
          </p:cNvPr>
          <p:cNvSpPr/>
          <p:nvPr userDrawn="1"/>
        </p:nvSpPr>
        <p:spPr>
          <a:xfrm>
            <a:off x="0" y="0"/>
            <a:ext cx="9144000" cy="3627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42EA774B-08C6-8A45-9EF5-C6129FE1B8F6}"/>
              </a:ext>
            </a:extLst>
          </p:cNvPr>
          <p:cNvSpPr/>
          <p:nvPr userDrawn="1"/>
        </p:nvSpPr>
        <p:spPr>
          <a:xfrm>
            <a:off x="1374011" y="761123"/>
            <a:ext cx="878187" cy="160295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9600" b="1">
                <a:solidFill>
                  <a:schemeClr val="tx1"/>
                </a:solidFill>
                <a:latin typeface="Century Gothic" panose="020B0502020202020204" pitchFamily="34" charset="0"/>
                <a:ea typeface="MS Gothic" panose="020B0609070205080204" pitchFamily="49" charset="-128"/>
                <a:cs typeface="Arial" panose="020B0604020202020204" pitchFamily="34" charset="0"/>
              </a:rPr>
              <a:t>“</a:t>
            </a:r>
            <a:endParaRPr lang="en-US" sz="6000" b="1">
              <a:solidFill>
                <a:schemeClr val="tx1"/>
              </a:solidFill>
              <a:latin typeface="Century Gothic" panose="020B0502020202020204" pitchFamily="34" charset="0"/>
              <a:ea typeface="MS Gothic" panose="020B0609070205080204" pitchFamily="49" charset="-128"/>
              <a:cs typeface="Arial" panose="020B0604020202020204" pitchFamily="34" charset="0"/>
            </a:endParaRPr>
          </a:p>
        </p:txBody>
      </p:sp>
      <p:pic>
        <p:nvPicPr>
          <p:cNvPr id="12" name="Image 11">
            <a:extLst>
              <a:ext uri="{FF2B5EF4-FFF2-40B4-BE49-F238E27FC236}">
                <a16:creationId xmlns:a16="http://schemas.microsoft.com/office/drawing/2014/main" id="{9996A390-ECDA-BC48-8349-A42424CBFF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9074" y="3026969"/>
            <a:ext cx="812029" cy="819618"/>
          </a:xfrm>
          <a:prstGeom prst="rect">
            <a:avLst/>
          </a:prstGeom>
        </p:spPr>
      </p:pic>
      <p:pic>
        <p:nvPicPr>
          <p:cNvPr id="13" name="Image 12">
            <a:extLst>
              <a:ext uri="{FF2B5EF4-FFF2-40B4-BE49-F238E27FC236}">
                <a16:creationId xmlns:a16="http://schemas.microsoft.com/office/drawing/2014/main" id="{09323CA5-1CBB-AD4D-93BA-B996504C27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27238" y="3316743"/>
            <a:ext cx="490854" cy="495442"/>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C22F400F-C9DF-9B41-8861-875BE3B3B69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11361" y="4857682"/>
            <a:ext cx="249413" cy="161720"/>
          </a:xfrm>
          <a:prstGeom prst="rect">
            <a:avLst/>
          </a:prstGeom>
        </p:spPr>
      </p:pic>
      <p:sp>
        <p:nvSpPr>
          <p:cNvPr id="16" name="Espace réservé du texte 15">
            <a:extLst>
              <a:ext uri="{FF2B5EF4-FFF2-40B4-BE49-F238E27FC236}">
                <a16:creationId xmlns:a16="http://schemas.microsoft.com/office/drawing/2014/main" id="{93EA2A5A-6468-254A-B564-7371556A5B5C}"/>
              </a:ext>
            </a:extLst>
          </p:cNvPr>
          <p:cNvSpPr>
            <a:spLocks noGrp="1"/>
          </p:cNvSpPr>
          <p:nvPr>
            <p:ph type="body" sz="quarter" idx="10" hasCustomPrompt="1"/>
          </p:nvPr>
        </p:nvSpPr>
        <p:spPr>
          <a:xfrm>
            <a:off x="2498727" y="1317909"/>
            <a:ext cx="4649788" cy="1677988"/>
          </a:xfrm>
        </p:spPr>
        <p:txBody>
          <a:bodyPr/>
          <a:lstStyle>
            <a:lvl1pPr>
              <a:defRPr sz="2000"/>
            </a:lvl1pPr>
            <a:lvl2pPr>
              <a:defRPr sz="1100"/>
            </a:lvl2pPr>
            <a:lvl3pPr>
              <a:defRPr sz="1050"/>
            </a:lvl3pPr>
            <a:lvl4pPr>
              <a:defRPr sz="1050"/>
            </a:lvl4pPr>
            <a:lvl5pPr>
              <a:defRPr sz="1050"/>
            </a:lvl5pPr>
          </a:lstStyle>
          <a:p>
            <a:r>
              <a:rPr lang="en-US" sz="1800" b="1">
                <a:solidFill>
                  <a:schemeClr val="tx1"/>
                </a:solidFill>
                <a:latin typeface="Century Gothic" panose="020B0502020202020204" pitchFamily="34" charset="0"/>
                <a:cs typeface="Raleway"/>
              </a:rPr>
              <a:t>METTRE EN VALEUR VOTRE TEXTE</a:t>
            </a:r>
            <a:br>
              <a:rPr lang="en-US" sz="1800" b="1">
                <a:solidFill>
                  <a:schemeClr val="tx1"/>
                </a:solidFill>
                <a:latin typeface="Century Gothic" panose="020B0502020202020204" pitchFamily="34" charset="0"/>
                <a:cs typeface="Raleway"/>
              </a:rPr>
            </a:br>
            <a:r>
              <a:rPr lang="en-US" sz="1800" b="1">
                <a:solidFill>
                  <a:schemeClr val="tx1"/>
                </a:solidFill>
                <a:latin typeface="Century Gothic" panose="020B0502020202020204" pitchFamily="34" charset="0"/>
                <a:cs typeface="Raleway"/>
              </a:rPr>
              <a:t>AVEC UNE BELLE MISE EN PAGE</a:t>
            </a:r>
          </a:p>
          <a:p>
            <a:endParaRPr lang="en-US" b="1">
              <a:solidFill>
                <a:schemeClr val="tx1"/>
              </a:solidFill>
              <a:latin typeface="Century Gothic" panose="020B0502020202020204" pitchFamily="34" charset="0"/>
              <a:cs typeface="Raleway"/>
            </a:endParaRPr>
          </a:p>
          <a:p>
            <a:r>
              <a:rPr lang="en-US" sz="1400" b="1">
                <a:solidFill>
                  <a:schemeClr val="tx1"/>
                </a:solidFill>
                <a:latin typeface="Century Gothic" panose="020B0502020202020204" pitchFamily="34" charset="0"/>
                <a:cs typeface="Raleway"/>
              </a:rPr>
              <a:t>- C’EST POSSIBLE</a:t>
            </a:r>
          </a:p>
        </p:txBody>
      </p:sp>
      <p:pic>
        <p:nvPicPr>
          <p:cNvPr id="9" name="Picture 2">
            <a:extLst>
              <a:ext uri="{FF2B5EF4-FFF2-40B4-BE49-F238E27FC236}">
                <a16:creationId xmlns:a16="http://schemas.microsoft.com/office/drawing/2014/main" id="{D47B2511-74A6-D343-A83E-72FB16677B5A}"/>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91264" y="4835522"/>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31103991-A17A-504A-AB0B-4F491362CDA8}"/>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18384519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8F7FD6-EE22-774B-A3DD-5490448180AB}"/>
              </a:ext>
            </a:extLst>
          </p:cNvPr>
          <p:cNvSpPr/>
          <p:nvPr userDrawn="1"/>
        </p:nvSpPr>
        <p:spPr>
          <a:xfrm>
            <a:off x="1"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pic>
        <p:nvPicPr>
          <p:cNvPr id="4" name="Picture 4">
            <a:extLst>
              <a:ext uri="{FF2B5EF4-FFF2-40B4-BE49-F238E27FC236}">
                <a16:creationId xmlns:a16="http://schemas.microsoft.com/office/drawing/2014/main" id="{F86FCD91-0C18-3D4C-96B0-280228999BD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90720" y="3698483"/>
            <a:ext cx="19018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D18C113D-A687-8040-930D-EB568036FD21}"/>
              </a:ext>
            </a:extLst>
          </p:cNvPr>
          <p:cNvSpPr/>
          <p:nvPr userDrawn="1"/>
        </p:nvSpPr>
        <p:spPr>
          <a:xfrm>
            <a:off x="3388254" y="1514061"/>
            <a:ext cx="2367492" cy="6264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7" name="Espace réservé pour une image  6">
            <a:extLst>
              <a:ext uri="{FF2B5EF4-FFF2-40B4-BE49-F238E27FC236}">
                <a16:creationId xmlns:a16="http://schemas.microsoft.com/office/drawing/2014/main" id="{97FD0154-C157-2547-9958-C47A879BB26A}"/>
              </a:ext>
            </a:extLst>
          </p:cNvPr>
          <p:cNvSpPr>
            <a:spLocks noGrp="1"/>
          </p:cNvSpPr>
          <p:nvPr>
            <p:ph type="pic" sz="quarter" idx="10" hasCustomPrompt="1"/>
          </p:nvPr>
        </p:nvSpPr>
        <p:spPr>
          <a:xfrm>
            <a:off x="5565777" y="3578227"/>
            <a:ext cx="2481263" cy="787400"/>
          </a:xfrm>
        </p:spPr>
        <p:txBody>
          <a:bodyPr anchor="ctr"/>
          <a:lstStyle>
            <a:lvl1pPr>
              <a:defRPr sz="2800"/>
            </a:lvl1pPr>
          </a:lstStyle>
          <a:p>
            <a:r>
              <a:rPr lang="fr-FR"/>
              <a:t>LOGO CLIENT</a:t>
            </a:r>
          </a:p>
        </p:txBody>
      </p:sp>
    </p:spTree>
    <p:extLst>
      <p:ext uri="{BB962C8B-B14F-4D97-AF65-F5344CB8AC3E}">
        <p14:creationId xmlns:p14="http://schemas.microsoft.com/office/powerpoint/2010/main" val="2215142948"/>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Fi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8C113D-A687-8040-930D-EB568036FD21}"/>
              </a:ext>
            </a:extLst>
          </p:cNvPr>
          <p:cNvSpPr/>
          <p:nvPr userDrawn="1"/>
        </p:nvSpPr>
        <p:spPr>
          <a:xfrm>
            <a:off x="3388254" y="1514061"/>
            <a:ext cx="2367492" cy="6264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chemeClr val="tx1"/>
              </a:solidFill>
            </a:endParaRPr>
          </a:p>
        </p:txBody>
      </p:sp>
      <p:sp>
        <p:nvSpPr>
          <p:cNvPr id="7" name="Espace réservé pour une image  6">
            <a:extLst>
              <a:ext uri="{FF2B5EF4-FFF2-40B4-BE49-F238E27FC236}">
                <a16:creationId xmlns:a16="http://schemas.microsoft.com/office/drawing/2014/main" id="{DC3E7B67-28FA-4D43-AD7B-BC8F580B4C20}"/>
              </a:ext>
            </a:extLst>
          </p:cNvPr>
          <p:cNvSpPr>
            <a:spLocks noGrp="1"/>
          </p:cNvSpPr>
          <p:nvPr>
            <p:ph type="pic" sz="quarter" idx="10" hasCustomPrompt="1"/>
          </p:nvPr>
        </p:nvSpPr>
        <p:spPr>
          <a:xfrm>
            <a:off x="5565777" y="3578227"/>
            <a:ext cx="2481263" cy="787400"/>
          </a:xfrm>
        </p:spPr>
        <p:txBody>
          <a:bodyPr anchor="ctr"/>
          <a:lstStyle>
            <a:lvl1pPr>
              <a:defRPr sz="2800">
                <a:solidFill>
                  <a:schemeClr val="tx1"/>
                </a:solidFill>
              </a:defRPr>
            </a:lvl1pPr>
          </a:lstStyle>
          <a:p>
            <a:r>
              <a:rPr lang="fr-FR"/>
              <a:t>LOGO CLIENT</a:t>
            </a:r>
          </a:p>
        </p:txBody>
      </p:sp>
      <p:pic>
        <p:nvPicPr>
          <p:cNvPr id="8" name="Image 7">
            <a:extLst>
              <a:ext uri="{FF2B5EF4-FFF2-40B4-BE49-F238E27FC236}">
                <a16:creationId xmlns:a16="http://schemas.microsoft.com/office/drawing/2014/main" id="{22EC86EA-ACDD-D74B-A803-2B59A66F0A7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 y="336918"/>
            <a:ext cx="1679023" cy="2484850"/>
          </a:xfrm>
          <a:prstGeom prst="rect">
            <a:avLst/>
          </a:prstGeom>
        </p:spPr>
      </p:pic>
      <p:pic>
        <p:nvPicPr>
          <p:cNvPr id="9" name="Image 8" descr="Une image contenant ciel nocturne&#10;&#10;Description générée automatiquement">
            <a:extLst>
              <a:ext uri="{FF2B5EF4-FFF2-40B4-BE49-F238E27FC236}">
                <a16:creationId xmlns:a16="http://schemas.microsoft.com/office/drawing/2014/main" id="{DE1C882B-7F0E-B348-9D07-1A77837A74B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7091" y="1595863"/>
            <a:ext cx="1883294" cy="1520744"/>
          </a:xfrm>
          <a:prstGeom prst="rect">
            <a:avLst/>
          </a:prstGeom>
        </p:spPr>
      </p:pic>
      <p:pic>
        <p:nvPicPr>
          <p:cNvPr id="10" name="Image 9">
            <a:extLst>
              <a:ext uri="{FF2B5EF4-FFF2-40B4-BE49-F238E27FC236}">
                <a16:creationId xmlns:a16="http://schemas.microsoft.com/office/drawing/2014/main" id="{3874E392-2658-6B44-BA13-1C055F56319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1" name="Image 10">
            <a:extLst>
              <a:ext uri="{FF2B5EF4-FFF2-40B4-BE49-F238E27FC236}">
                <a16:creationId xmlns:a16="http://schemas.microsoft.com/office/drawing/2014/main" id="{42C4D070-91A5-1640-B993-B086E2E13DA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5" y="-18598"/>
            <a:ext cx="4633832" cy="2219143"/>
          </a:xfrm>
          <a:prstGeom prst="rect">
            <a:avLst/>
          </a:prstGeom>
        </p:spPr>
      </p:pic>
      <p:pic>
        <p:nvPicPr>
          <p:cNvPr id="13" name="Picture 4">
            <a:extLst>
              <a:ext uri="{FF2B5EF4-FFF2-40B4-BE49-F238E27FC236}">
                <a16:creationId xmlns:a16="http://schemas.microsoft.com/office/drawing/2014/main" id="{8F8E03D3-F1C1-4948-8564-74A23E7CAD75}"/>
              </a:ext>
            </a:extLst>
          </p:cNvPr>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1887463" y="3679033"/>
            <a:ext cx="19018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989860"/>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Blank White">
    <p:spTree>
      <p:nvGrpSpPr>
        <p:cNvPr id="1" name=""/>
        <p:cNvGrpSpPr/>
        <p:nvPr/>
      </p:nvGrpSpPr>
      <p:grpSpPr>
        <a:xfrm>
          <a:off x="0" y="0"/>
          <a:ext cx="0" cy="0"/>
          <a:chOff x="0" y="0"/>
          <a:chExt cx="0" cy="0"/>
        </a:xfrm>
      </p:grpSpPr>
      <p:sp>
        <p:nvSpPr>
          <p:cNvPr id="781" name="슬라이드 번호"/>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250597223"/>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2A234B-17AC-8B4E-BFDA-D269083AFF8A}"/>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A5C2507-B1F0-3845-875D-1FE6D15F1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pic>
        <p:nvPicPr>
          <p:cNvPr id="10" name="Image 9" descr="Une image contenant ciel nocturne&#10;&#10;Description générée automatiquement">
            <a:extLst>
              <a:ext uri="{FF2B5EF4-FFF2-40B4-BE49-F238E27FC236}">
                <a16:creationId xmlns:a16="http://schemas.microsoft.com/office/drawing/2014/main" id="{80FEE973-688B-1749-A65A-118C4482840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1" name="Image 10">
            <a:extLst>
              <a:ext uri="{FF2B5EF4-FFF2-40B4-BE49-F238E27FC236}">
                <a16:creationId xmlns:a16="http://schemas.microsoft.com/office/drawing/2014/main" id="{00B72403-BC60-9D45-9A12-7D730F2EBCC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2" name="Image 11">
            <a:extLst>
              <a:ext uri="{FF2B5EF4-FFF2-40B4-BE49-F238E27FC236}">
                <a16:creationId xmlns:a16="http://schemas.microsoft.com/office/drawing/2014/main" id="{B7B6CB6B-A279-CC49-BD50-95184D0067A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6" y="-18599"/>
            <a:ext cx="4633832" cy="2219143"/>
          </a:xfrm>
          <a:prstGeom prst="rect">
            <a:avLst/>
          </a:prstGeom>
        </p:spPr>
      </p:pic>
      <p:sp>
        <p:nvSpPr>
          <p:cNvPr id="15" name="Espace réservé du texte 14">
            <a:extLst>
              <a:ext uri="{FF2B5EF4-FFF2-40B4-BE49-F238E27FC236}">
                <a16:creationId xmlns:a16="http://schemas.microsoft.com/office/drawing/2014/main" id="{B951C8E1-9290-534D-9B87-5EFCDF8AD0EE}"/>
              </a:ext>
            </a:extLst>
          </p:cNvPr>
          <p:cNvSpPr>
            <a:spLocks noGrp="1"/>
          </p:cNvSpPr>
          <p:nvPr>
            <p:ph type="body" sz="quarter" idx="10" hasCustomPrompt="1"/>
          </p:nvPr>
        </p:nvSpPr>
        <p:spPr>
          <a:xfrm>
            <a:off x="2359408" y="1456303"/>
            <a:ext cx="4687887" cy="662778"/>
          </a:xfrm>
        </p:spPr>
        <p:txBody>
          <a:bodyPr/>
          <a:lstStyle>
            <a:lvl1pPr algn="ctr">
              <a:defRPr sz="4400"/>
            </a:lvl1pPr>
          </a:lstStyle>
          <a:p>
            <a:pPr lvl="0"/>
            <a:r>
              <a:rPr lang="fr-FR"/>
              <a:t>TITRE DE L’ÉTUDE</a:t>
            </a:r>
          </a:p>
        </p:txBody>
      </p:sp>
      <p:sp>
        <p:nvSpPr>
          <p:cNvPr id="19" name="Espace réservé du texte 18">
            <a:extLst>
              <a:ext uri="{FF2B5EF4-FFF2-40B4-BE49-F238E27FC236}">
                <a16:creationId xmlns:a16="http://schemas.microsoft.com/office/drawing/2014/main" id="{94012CEB-7088-D649-8CC5-29CCE7BF0DC7}"/>
              </a:ext>
            </a:extLst>
          </p:cNvPr>
          <p:cNvSpPr>
            <a:spLocks noGrp="1"/>
          </p:cNvSpPr>
          <p:nvPr>
            <p:ph type="body" sz="quarter" idx="11" hasCustomPrompt="1"/>
          </p:nvPr>
        </p:nvSpPr>
        <p:spPr>
          <a:xfrm>
            <a:off x="6184539" y="4721285"/>
            <a:ext cx="1702522" cy="210773"/>
          </a:xfrm>
        </p:spPr>
        <p:txBody>
          <a:bodyPr/>
          <a:lstStyle>
            <a:lvl1pPr>
              <a:defRPr sz="1000"/>
            </a:lvl1pPr>
            <a:lvl2pPr>
              <a:defRPr sz="600"/>
            </a:lvl2pPr>
            <a:lvl3pPr>
              <a:defRPr sz="500"/>
            </a:lvl3pPr>
            <a:lvl4pPr>
              <a:defRPr sz="500"/>
            </a:lvl4pPr>
            <a:lvl5pPr>
              <a:defRPr sz="500"/>
            </a:lvl5pPr>
          </a:lstStyle>
          <a:p>
            <a:r>
              <a:rPr lang="fr-FR" sz="1000" b="1">
                <a:solidFill>
                  <a:sysClr val="windowText" lastClr="000000"/>
                </a:solidFill>
                <a:latin typeface="Century Gothic" panose="020B0502020202020204" pitchFamily="34" charset="0"/>
              </a:rPr>
              <a:t>Mois Année / Étude </a:t>
            </a:r>
            <a:r>
              <a:rPr lang="fr-FR" sz="1000" b="1" err="1">
                <a:solidFill>
                  <a:sysClr val="windowText" lastClr="000000"/>
                </a:solidFill>
                <a:latin typeface="Century Gothic" panose="020B0502020202020204" pitchFamily="34" charset="0"/>
              </a:rPr>
              <a:t>n°XX</a:t>
            </a:r>
            <a:endParaRPr lang="fr-FR" sz="1000" b="1">
              <a:solidFill>
                <a:sysClr val="windowText" lastClr="000000"/>
              </a:solidFill>
              <a:latin typeface="Century Gothic" panose="020B0502020202020204" pitchFamily="34" charset="0"/>
            </a:endParaRPr>
          </a:p>
        </p:txBody>
      </p:sp>
      <p:sp>
        <p:nvSpPr>
          <p:cNvPr id="21" name="Espace réservé pour une image  20">
            <a:extLst>
              <a:ext uri="{FF2B5EF4-FFF2-40B4-BE49-F238E27FC236}">
                <a16:creationId xmlns:a16="http://schemas.microsoft.com/office/drawing/2014/main" id="{C3037028-3063-8A4F-8640-57C497E32078}"/>
              </a:ext>
            </a:extLst>
          </p:cNvPr>
          <p:cNvSpPr>
            <a:spLocks noGrp="1"/>
          </p:cNvSpPr>
          <p:nvPr>
            <p:ph type="pic" sz="quarter" idx="12" hasCustomPrompt="1"/>
          </p:nvPr>
        </p:nvSpPr>
        <p:spPr>
          <a:xfrm>
            <a:off x="3595378" y="2567831"/>
            <a:ext cx="1955800" cy="630238"/>
          </a:xfrm>
          <a:ln w="12700">
            <a:noFill/>
          </a:ln>
        </p:spPr>
        <p:txBody>
          <a:bodyPr anchor="ctr"/>
          <a:lstStyle>
            <a:lvl1pPr algn="ctr">
              <a:defRPr>
                <a:ln>
                  <a:noFill/>
                </a:ln>
              </a:defRPr>
            </a:lvl1pPr>
          </a:lstStyle>
          <a:p>
            <a:r>
              <a:rPr lang="fr-FR"/>
              <a:t>LOGO CLIENT</a:t>
            </a:r>
          </a:p>
        </p:txBody>
      </p:sp>
      <p:sp>
        <p:nvSpPr>
          <p:cNvPr id="23" name="Espace réservé du texte 22">
            <a:extLst>
              <a:ext uri="{FF2B5EF4-FFF2-40B4-BE49-F238E27FC236}">
                <a16:creationId xmlns:a16="http://schemas.microsoft.com/office/drawing/2014/main" id="{7D54E6A2-E200-F747-B02C-AC7767DDCA5A}"/>
              </a:ext>
            </a:extLst>
          </p:cNvPr>
          <p:cNvSpPr>
            <a:spLocks noGrp="1"/>
          </p:cNvSpPr>
          <p:nvPr>
            <p:ph type="body" sz="quarter" idx="13" hasCustomPrompt="1"/>
          </p:nvPr>
        </p:nvSpPr>
        <p:spPr>
          <a:xfrm>
            <a:off x="638175" y="3989388"/>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1" name="Espace réservé du texte 30">
            <a:extLst>
              <a:ext uri="{FF2B5EF4-FFF2-40B4-BE49-F238E27FC236}">
                <a16:creationId xmlns:a16="http://schemas.microsoft.com/office/drawing/2014/main" id="{62BD288D-F114-6941-B879-9112538812DB}"/>
              </a:ext>
            </a:extLst>
          </p:cNvPr>
          <p:cNvSpPr>
            <a:spLocks noGrp="1"/>
          </p:cNvSpPr>
          <p:nvPr>
            <p:ph type="body" sz="quarter" idx="17" hasCustomPrompt="1"/>
          </p:nvPr>
        </p:nvSpPr>
        <p:spPr>
          <a:xfrm>
            <a:off x="638175" y="428254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2" name="Espace réservé du texte 30">
            <a:extLst>
              <a:ext uri="{FF2B5EF4-FFF2-40B4-BE49-F238E27FC236}">
                <a16:creationId xmlns:a16="http://schemas.microsoft.com/office/drawing/2014/main" id="{1EF58E79-03D8-EB42-9426-5AE7602FB351}"/>
              </a:ext>
            </a:extLst>
          </p:cNvPr>
          <p:cNvSpPr>
            <a:spLocks noGrp="1"/>
          </p:cNvSpPr>
          <p:nvPr>
            <p:ph type="body" sz="quarter" idx="18" hasCustomPrompt="1"/>
          </p:nvPr>
        </p:nvSpPr>
        <p:spPr>
          <a:xfrm>
            <a:off x="638175" y="4527888"/>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3" name="Espace réservé du texte 30">
            <a:extLst>
              <a:ext uri="{FF2B5EF4-FFF2-40B4-BE49-F238E27FC236}">
                <a16:creationId xmlns:a16="http://schemas.microsoft.com/office/drawing/2014/main" id="{89D47DC4-278D-8449-83E5-AAC196E26489}"/>
              </a:ext>
            </a:extLst>
          </p:cNvPr>
          <p:cNvSpPr>
            <a:spLocks noGrp="1"/>
          </p:cNvSpPr>
          <p:nvPr>
            <p:ph type="body" sz="quarter" idx="19" hasCustomPrompt="1"/>
          </p:nvPr>
        </p:nvSpPr>
        <p:spPr>
          <a:xfrm>
            <a:off x="638175" y="4774084"/>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pic>
        <p:nvPicPr>
          <p:cNvPr id="24" name="Image 23">
            <a:extLst>
              <a:ext uri="{FF2B5EF4-FFF2-40B4-BE49-F238E27FC236}">
                <a16:creationId xmlns:a16="http://schemas.microsoft.com/office/drawing/2014/main" id="{4CF35F57-1B27-2F46-A91D-6D5DA8502A1A}"/>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rot="16200000">
            <a:off x="6696530" y="2334803"/>
            <a:ext cx="3479842" cy="1339245"/>
          </a:xfrm>
          <a:prstGeom prst="rect">
            <a:avLst/>
          </a:prstGeom>
        </p:spPr>
      </p:pic>
    </p:spTree>
    <p:extLst>
      <p:ext uri="{BB962C8B-B14F-4D97-AF65-F5344CB8AC3E}">
        <p14:creationId xmlns:p14="http://schemas.microsoft.com/office/powerpoint/2010/main" val="312574176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Version_bleue">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Espace réservé du numéro de diapositive 4">
            <a:extLst>
              <a:ext uri="{FF2B5EF4-FFF2-40B4-BE49-F238E27FC236}">
                <a16:creationId xmlns:a16="http://schemas.microsoft.com/office/drawing/2014/main" id="{201702D3-4926-7546-B197-A6D2C2BED568}"/>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168680954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ercalaire_2">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5" name="Image 4" descr="Une image contenant ciel nocturne&#10;&#10;Description générée automatiquement">
            <a:extLst>
              <a:ext uri="{FF2B5EF4-FFF2-40B4-BE49-F238E27FC236}">
                <a16:creationId xmlns:a16="http://schemas.microsoft.com/office/drawing/2014/main" id="{501005E8-C85A-F140-AB0F-1EB278A62F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88579" y="168166"/>
            <a:ext cx="1902372" cy="2318016"/>
          </a:xfrm>
          <a:prstGeom prst="rect">
            <a:avLst/>
          </a:prstGeom>
        </p:spPr>
      </p:pic>
      <p:pic>
        <p:nvPicPr>
          <p:cNvPr id="6" name="Image 5" descr="Une image contenant ciel nocturne&#10;&#10;Description générée automatiquement">
            <a:extLst>
              <a:ext uri="{FF2B5EF4-FFF2-40B4-BE49-F238E27FC236}">
                <a16:creationId xmlns:a16="http://schemas.microsoft.com/office/drawing/2014/main" id="{58F12621-72CC-284A-A26D-0D95D82E671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955692">
            <a:off x="6200757" y="1337433"/>
            <a:ext cx="3079784" cy="3752678"/>
          </a:xfrm>
          <a:prstGeom prst="rect">
            <a:avLst/>
          </a:prstGeom>
        </p:spPr>
      </p:pic>
    </p:spTree>
    <p:extLst>
      <p:ext uri="{BB962C8B-B14F-4D97-AF65-F5344CB8AC3E}">
        <p14:creationId xmlns:p14="http://schemas.microsoft.com/office/powerpoint/2010/main" val="427586441"/>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2A234B-17AC-8B4E-BFDA-D269083AFF8A}"/>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A5C2507-B1F0-3845-875D-1FE6D15F1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pic>
        <p:nvPicPr>
          <p:cNvPr id="10" name="Image 9" descr="Une image contenant ciel nocturne&#10;&#10;Description générée automatiquement">
            <a:extLst>
              <a:ext uri="{FF2B5EF4-FFF2-40B4-BE49-F238E27FC236}">
                <a16:creationId xmlns:a16="http://schemas.microsoft.com/office/drawing/2014/main" id="{80FEE973-688B-1749-A65A-118C4482840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1" name="Image 10">
            <a:extLst>
              <a:ext uri="{FF2B5EF4-FFF2-40B4-BE49-F238E27FC236}">
                <a16:creationId xmlns:a16="http://schemas.microsoft.com/office/drawing/2014/main" id="{00B72403-BC60-9D45-9A12-7D730F2EBCC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2" name="Image 11">
            <a:extLst>
              <a:ext uri="{FF2B5EF4-FFF2-40B4-BE49-F238E27FC236}">
                <a16:creationId xmlns:a16="http://schemas.microsoft.com/office/drawing/2014/main" id="{B7B6CB6B-A279-CC49-BD50-95184D0067A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6" y="-18599"/>
            <a:ext cx="4633832" cy="2219143"/>
          </a:xfrm>
          <a:prstGeom prst="rect">
            <a:avLst/>
          </a:prstGeom>
        </p:spPr>
      </p:pic>
      <p:sp>
        <p:nvSpPr>
          <p:cNvPr id="15" name="Espace réservé du texte 14">
            <a:extLst>
              <a:ext uri="{FF2B5EF4-FFF2-40B4-BE49-F238E27FC236}">
                <a16:creationId xmlns:a16="http://schemas.microsoft.com/office/drawing/2014/main" id="{B951C8E1-9290-534D-9B87-5EFCDF8AD0EE}"/>
              </a:ext>
            </a:extLst>
          </p:cNvPr>
          <p:cNvSpPr>
            <a:spLocks noGrp="1"/>
          </p:cNvSpPr>
          <p:nvPr>
            <p:ph type="body" sz="quarter" idx="10" hasCustomPrompt="1"/>
          </p:nvPr>
        </p:nvSpPr>
        <p:spPr>
          <a:xfrm>
            <a:off x="2359408" y="1456303"/>
            <a:ext cx="4687887" cy="662778"/>
          </a:xfrm>
        </p:spPr>
        <p:txBody>
          <a:bodyPr/>
          <a:lstStyle>
            <a:lvl1pPr algn="ctr">
              <a:defRPr sz="4400">
                <a:ln>
                  <a:solidFill>
                    <a:schemeClr val="tx1"/>
                  </a:solidFill>
                </a:ln>
                <a:noFill/>
              </a:defRPr>
            </a:lvl1pPr>
          </a:lstStyle>
          <a:p>
            <a:pPr lvl="0"/>
            <a:r>
              <a:rPr lang="fr-FR"/>
              <a:t>TITRE DE L’ÉTUDE</a:t>
            </a:r>
          </a:p>
        </p:txBody>
      </p:sp>
      <p:sp>
        <p:nvSpPr>
          <p:cNvPr id="21" name="Espace réservé pour une image  20">
            <a:extLst>
              <a:ext uri="{FF2B5EF4-FFF2-40B4-BE49-F238E27FC236}">
                <a16:creationId xmlns:a16="http://schemas.microsoft.com/office/drawing/2014/main" id="{C3037028-3063-8A4F-8640-57C497E32078}"/>
              </a:ext>
            </a:extLst>
          </p:cNvPr>
          <p:cNvSpPr>
            <a:spLocks noGrp="1"/>
          </p:cNvSpPr>
          <p:nvPr>
            <p:ph type="pic" sz="quarter" idx="12" hasCustomPrompt="1"/>
          </p:nvPr>
        </p:nvSpPr>
        <p:spPr>
          <a:xfrm>
            <a:off x="3725451" y="2567831"/>
            <a:ext cx="1955800" cy="630238"/>
          </a:xfrm>
          <a:ln w="12700">
            <a:noFill/>
          </a:ln>
        </p:spPr>
        <p:txBody>
          <a:bodyPr anchor="ctr"/>
          <a:lstStyle>
            <a:lvl1pPr algn="ctr">
              <a:defRPr>
                <a:ln>
                  <a:noFill/>
                </a:ln>
              </a:defRPr>
            </a:lvl1pPr>
          </a:lstStyle>
          <a:p>
            <a:r>
              <a:rPr lang="fr-FR"/>
              <a:t>LOGO CLIENT</a:t>
            </a:r>
          </a:p>
        </p:txBody>
      </p:sp>
      <p:sp>
        <p:nvSpPr>
          <p:cNvPr id="23" name="Espace réservé du texte 22">
            <a:extLst>
              <a:ext uri="{FF2B5EF4-FFF2-40B4-BE49-F238E27FC236}">
                <a16:creationId xmlns:a16="http://schemas.microsoft.com/office/drawing/2014/main" id="{7D54E6A2-E200-F747-B02C-AC7767DDCA5A}"/>
              </a:ext>
            </a:extLst>
          </p:cNvPr>
          <p:cNvSpPr>
            <a:spLocks noGrp="1"/>
          </p:cNvSpPr>
          <p:nvPr>
            <p:ph type="body" sz="quarter" idx="13" hasCustomPrompt="1"/>
          </p:nvPr>
        </p:nvSpPr>
        <p:spPr>
          <a:xfrm>
            <a:off x="638175" y="3989388"/>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1" name="Espace réservé du texte 30">
            <a:extLst>
              <a:ext uri="{FF2B5EF4-FFF2-40B4-BE49-F238E27FC236}">
                <a16:creationId xmlns:a16="http://schemas.microsoft.com/office/drawing/2014/main" id="{62BD288D-F114-6941-B879-9112538812DB}"/>
              </a:ext>
            </a:extLst>
          </p:cNvPr>
          <p:cNvSpPr>
            <a:spLocks noGrp="1"/>
          </p:cNvSpPr>
          <p:nvPr>
            <p:ph type="body" sz="quarter" idx="17" hasCustomPrompt="1"/>
          </p:nvPr>
        </p:nvSpPr>
        <p:spPr>
          <a:xfrm>
            <a:off x="638175" y="428254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2" name="Espace réservé du texte 30">
            <a:extLst>
              <a:ext uri="{FF2B5EF4-FFF2-40B4-BE49-F238E27FC236}">
                <a16:creationId xmlns:a16="http://schemas.microsoft.com/office/drawing/2014/main" id="{1EF58E79-03D8-EB42-9426-5AE7602FB351}"/>
              </a:ext>
            </a:extLst>
          </p:cNvPr>
          <p:cNvSpPr>
            <a:spLocks noGrp="1"/>
          </p:cNvSpPr>
          <p:nvPr>
            <p:ph type="body" sz="quarter" idx="18" hasCustomPrompt="1"/>
          </p:nvPr>
        </p:nvSpPr>
        <p:spPr>
          <a:xfrm>
            <a:off x="638175" y="4527888"/>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3" name="Espace réservé du texte 30">
            <a:extLst>
              <a:ext uri="{FF2B5EF4-FFF2-40B4-BE49-F238E27FC236}">
                <a16:creationId xmlns:a16="http://schemas.microsoft.com/office/drawing/2014/main" id="{89D47DC4-278D-8449-83E5-AAC196E26489}"/>
              </a:ext>
            </a:extLst>
          </p:cNvPr>
          <p:cNvSpPr>
            <a:spLocks noGrp="1"/>
          </p:cNvSpPr>
          <p:nvPr>
            <p:ph type="body" sz="quarter" idx="19" hasCustomPrompt="1"/>
          </p:nvPr>
        </p:nvSpPr>
        <p:spPr>
          <a:xfrm>
            <a:off x="638175" y="4774084"/>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17" name="Espace réservé du texte 18">
            <a:extLst>
              <a:ext uri="{FF2B5EF4-FFF2-40B4-BE49-F238E27FC236}">
                <a16:creationId xmlns:a16="http://schemas.microsoft.com/office/drawing/2014/main" id="{BB005058-F93C-484D-9F73-1932216B103C}"/>
              </a:ext>
            </a:extLst>
          </p:cNvPr>
          <p:cNvSpPr>
            <a:spLocks noGrp="1"/>
          </p:cNvSpPr>
          <p:nvPr>
            <p:ph type="body" sz="quarter" idx="11" hasCustomPrompt="1"/>
          </p:nvPr>
        </p:nvSpPr>
        <p:spPr>
          <a:xfrm>
            <a:off x="6184539" y="4721285"/>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pic>
        <p:nvPicPr>
          <p:cNvPr id="18" name="Image 17">
            <a:extLst>
              <a:ext uri="{FF2B5EF4-FFF2-40B4-BE49-F238E27FC236}">
                <a16:creationId xmlns:a16="http://schemas.microsoft.com/office/drawing/2014/main" id="{9DB89DEF-97D1-7646-9D3F-5922EA08A9A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rot="16200000">
            <a:off x="6890424" y="2535099"/>
            <a:ext cx="3138000" cy="965538"/>
          </a:xfrm>
          <a:prstGeom prst="rect">
            <a:avLst/>
          </a:prstGeom>
        </p:spPr>
      </p:pic>
    </p:spTree>
    <p:extLst>
      <p:ext uri="{BB962C8B-B14F-4D97-AF65-F5344CB8AC3E}">
        <p14:creationId xmlns:p14="http://schemas.microsoft.com/office/powerpoint/2010/main" val="5358715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2A234B-17AC-8B4E-BFDA-D269083AFF8A}"/>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A5C2507-B1F0-3845-875D-1FE6D15F1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sp>
        <p:nvSpPr>
          <p:cNvPr id="6" name="Sous-titre 2">
            <a:extLst>
              <a:ext uri="{FF2B5EF4-FFF2-40B4-BE49-F238E27FC236}">
                <a16:creationId xmlns:a16="http://schemas.microsoft.com/office/drawing/2014/main" id="{46FAFCCC-9819-EC45-BCEE-77BD0805F354}"/>
              </a:ext>
            </a:extLst>
          </p:cNvPr>
          <p:cNvSpPr txBox="1">
            <a:spLocks/>
          </p:cNvSpPr>
          <p:nvPr userDrawn="1"/>
        </p:nvSpPr>
        <p:spPr>
          <a:xfrm rot="16200000">
            <a:off x="6391540" y="1617078"/>
            <a:ext cx="4627608" cy="1716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8000" b="1" dirty="0">
                <a:ln>
                  <a:solidFill>
                    <a:schemeClr val="tx1"/>
                  </a:solidFill>
                </a:ln>
                <a:noFill/>
                <a:latin typeface="Century Gothic" panose="020B0502020202020204" pitchFamily="34" charset="0"/>
                <a:cs typeface="Arial Narrow" panose="020B0604020202020204" pitchFamily="34" charset="0"/>
              </a:rPr>
              <a:t>2023</a:t>
            </a:r>
          </a:p>
        </p:txBody>
      </p:sp>
      <p:pic>
        <p:nvPicPr>
          <p:cNvPr id="10" name="Image 9" descr="Une image contenant ciel nocturne&#10;&#10;Description générée automatiquement">
            <a:extLst>
              <a:ext uri="{FF2B5EF4-FFF2-40B4-BE49-F238E27FC236}">
                <a16:creationId xmlns:a16="http://schemas.microsoft.com/office/drawing/2014/main" id="{80FEE973-688B-1749-A65A-118C4482840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1" name="Image 10">
            <a:extLst>
              <a:ext uri="{FF2B5EF4-FFF2-40B4-BE49-F238E27FC236}">
                <a16:creationId xmlns:a16="http://schemas.microsoft.com/office/drawing/2014/main" id="{00B72403-BC60-9D45-9A12-7D730F2EBCC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2" name="Image 11">
            <a:extLst>
              <a:ext uri="{FF2B5EF4-FFF2-40B4-BE49-F238E27FC236}">
                <a16:creationId xmlns:a16="http://schemas.microsoft.com/office/drawing/2014/main" id="{B7B6CB6B-A279-CC49-BD50-95184D0067A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6" y="-18599"/>
            <a:ext cx="4633832" cy="2219143"/>
          </a:xfrm>
          <a:prstGeom prst="rect">
            <a:avLst/>
          </a:prstGeom>
        </p:spPr>
      </p:pic>
      <p:pic>
        <p:nvPicPr>
          <p:cNvPr id="13" name="Image 12">
            <a:extLst>
              <a:ext uri="{FF2B5EF4-FFF2-40B4-BE49-F238E27FC236}">
                <a16:creationId xmlns:a16="http://schemas.microsoft.com/office/drawing/2014/main" id="{BC3AEEB8-5E90-FE46-86DC-D7D58A5FB50D}"/>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358793" y="2594437"/>
            <a:ext cx="1716075" cy="528023"/>
          </a:xfrm>
          <a:prstGeom prst="rect">
            <a:avLst/>
          </a:prstGeom>
        </p:spPr>
      </p:pic>
      <p:sp>
        <p:nvSpPr>
          <p:cNvPr id="15" name="Espace réservé du texte 14">
            <a:extLst>
              <a:ext uri="{FF2B5EF4-FFF2-40B4-BE49-F238E27FC236}">
                <a16:creationId xmlns:a16="http://schemas.microsoft.com/office/drawing/2014/main" id="{B951C8E1-9290-534D-9B87-5EFCDF8AD0EE}"/>
              </a:ext>
            </a:extLst>
          </p:cNvPr>
          <p:cNvSpPr>
            <a:spLocks noGrp="1"/>
          </p:cNvSpPr>
          <p:nvPr>
            <p:ph type="body" sz="quarter" idx="10" hasCustomPrompt="1"/>
          </p:nvPr>
        </p:nvSpPr>
        <p:spPr>
          <a:xfrm>
            <a:off x="2359408" y="1456303"/>
            <a:ext cx="4687887" cy="662778"/>
          </a:xfrm>
        </p:spPr>
        <p:txBody>
          <a:bodyPr/>
          <a:lstStyle>
            <a:lvl1pPr algn="ctr">
              <a:defRPr sz="4400"/>
            </a:lvl1pPr>
          </a:lstStyle>
          <a:p>
            <a:pPr lvl="0"/>
            <a:r>
              <a:rPr lang="fr-FR"/>
              <a:t>TITRE DE L’ÉTUDE</a:t>
            </a:r>
          </a:p>
        </p:txBody>
      </p:sp>
      <p:sp>
        <p:nvSpPr>
          <p:cNvPr id="19" name="Espace réservé du texte 18">
            <a:extLst>
              <a:ext uri="{FF2B5EF4-FFF2-40B4-BE49-F238E27FC236}">
                <a16:creationId xmlns:a16="http://schemas.microsoft.com/office/drawing/2014/main" id="{94012CEB-7088-D649-8CC5-29CCE7BF0DC7}"/>
              </a:ext>
            </a:extLst>
          </p:cNvPr>
          <p:cNvSpPr>
            <a:spLocks noGrp="1"/>
          </p:cNvSpPr>
          <p:nvPr>
            <p:ph type="body" sz="quarter" idx="11" hasCustomPrompt="1"/>
          </p:nvPr>
        </p:nvSpPr>
        <p:spPr>
          <a:xfrm>
            <a:off x="6184539" y="4721285"/>
            <a:ext cx="1702522" cy="210773"/>
          </a:xfrm>
        </p:spPr>
        <p:txBody>
          <a:bodyPr/>
          <a:lstStyle>
            <a:lvl1pPr>
              <a:defRPr sz="1000"/>
            </a:lvl1pPr>
            <a:lvl2pPr>
              <a:defRPr sz="600"/>
            </a:lvl2pPr>
            <a:lvl3pPr>
              <a:defRPr sz="500"/>
            </a:lvl3pPr>
            <a:lvl4pPr>
              <a:defRPr sz="500"/>
            </a:lvl4pPr>
            <a:lvl5pPr>
              <a:defRPr sz="500"/>
            </a:lvl5pPr>
          </a:lstStyle>
          <a:p>
            <a:r>
              <a:rPr lang="fr-FR" sz="1000" b="1">
                <a:solidFill>
                  <a:sysClr val="windowText" lastClr="000000"/>
                </a:solidFill>
                <a:latin typeface="Century Gothic" panose="020B0502020202020204" pitchFamily="34" charset="0"/>
              </a:rPr>
              <a:t>Mois Année / Étude </a:t>
            </a:r>
            <a:r>
              <a:rPr lang="fr-FR" sz="1000" b="1" err="1">
                <a:solidFill>
                  <a:sysClr val="windowText" lastClr="000000"/>
                </a:solidFill>
                <a:latin typeface="Century Gothic" panose="020B0502020202020204" pitchFamily="34" charset="0"/>
              </a:rPr>
              <a:t>n°XX</a:t>
            </a:r>
            <a:endParaRPr lang="fr-FR" sz="1000" b="1">
              <a:solidFill>
                <a:sysClr val="windowText" lastClr="000000"/>
              </a:solidFill>
              <a:latin typeface="Century Gothic" panose="020B0502020202020204" pitchFamily="34" charset="0"/>
            </a:endParaRPr>
          </a:p>
        </p:txBody>
      </p:sp>
      <p:sp>
        <p:nvSpPr>
          <p:cNvPr id="21" name="Espace réservé pour une image  20">
            <a:extLst>
              <a:ext uri="{FF2B5EF4-FFF2-40B4-BE49-F238E27FC236}">
                <a16:creationId xmlns:a16="http://schemas.microsoft.com/office/drawing/2014/main" id="{C3037028-3063-8A4F-8640-57C497E32078}"/>
              </a:ext>
            </a:extLst>
          </p:cNvPr>
          <p:cNvSpPr>
            <a:spLocks noGrp="1"/>
          </p:cNvSpPr>
          <p:nvPr>
            <p:ph type="pic" sz="quarter" idx="12" hasCustomPrompt="1"/>
          </p:nvPr>
        </p:nvSpPr>
        <p:spPr>
          <a:xfrm>
            <a:off x="5092124" y="2567831"/>
            <a:ext cx="1955800" cy="630238"/>
          </a:xfrm>
          <a:ln w="12700">
            <a:noFill/>
          </a:ln>
        </p:spPr>
        <p:txBody>
          <a:bodyPr anchor="ctr"/>
          <a:lstStyle>
            <a:lvl1pPr algn="ctr">
              <a:defRPr>
                <a:ln>
                  <a:noFill/>
                </a:ln>
              </a:defRPr>
            </a:lvl1pPr>
          </a:lstStyle>
          <a:p>
            <a:r>
              <a:rPr lang="fr-FR"/>
              <a:t>LOGO CLIENT</a:t>
            </a:r>
          </a:p>
        </p:txBody>
      </p:sp>
      <p:sp>
        <p:nvSpPr>
          <p:cNvPr id="23" name="Espace réservé du texte 22">
            <a:extLst>
              <a:ext uri="{FF2B5EF4-FFF2-40B4-BE49-F238E27FC236}">
                <a16:creationId xmlns:a16="http://schemas.microsoft.com/office/drawing/2014/main" id="{7D54E6A2-E200-F747-B02C-AC7767DDCA5A}"/>
              </a:ext>
            </a:extLst>
          </p:cNvPr>
          <p:cNvSpPr>
            <a:spLocks noGrp="1"/>
          </p:cNvSpPr>
          <p:nvPr>
            <p:ph type="body" sz="quarter" idx="13" hasCustomPrompt="1"/>
          </p:nvPr>
        </p:nvSpPr>
        <p:spPr>
          <a:xfrm>
            <a:off x="638175" y="3989388"/>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1" name="Espace réservé du texte 30">
            <a:extLst>
              <a:ext uri="{FF2B5EF4-FFF2-40B4-BE49-F238E27FC236}">
                <a16:creationId xmlns:a16="http://schemas.microsoft.com/office/drawing/2014/main" id="{62BD288D-F114-6941-B879-9112538812DB}"/>
              </a:ext>
            </a:extLst>
          </p:cNvPr>
          <p:cNvSpPr>
            <a:spLocks noGrp="1"/>
          </p:cNvSpPr>
          <p:nvPr>
            <p:ph type="body" sz="quarter" idx="17" hasCustomPrompt="1"/>
          </p:nvPr>
        </p:nvSpPr>
        <p:spPr>
          <a:xfrm>
            <a:off x="638175" y="428254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2" name="Espace réservé du texte 30">
            <a:extLst>
              <a:ext uri="{FF2B5EF4-FFF2-40B4-BE49-F238E27FC236}">
                <a16:creationId xmlns:a16="http://schemas.microsoft.com/office/drawing/2014/main" id="{1EF58E79-03D8-EB42-9426-5AE7602FB351}"/>
              </a:ext>
            </a:extLst>
          </p:cNvPr>
          <p:cNvSpPr>
            <a:spLocks noGrp="1"/>
          </p:cNvSpPr>
          <p:nvPr>
            <p:ph type="body" sz="quarter" idx="18" hasCustomPrompt="1"/>
          </p:nvPr>
        </p:nvSpPr>
        <p:spPr>
          <a:xfrm>
            <a:off x="638175" y="4527888"/>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3" name="Espace réservé du texte 30">
            <a:extLst>
              <a:ext uri="{FF2B5EF4-FFF2-40B4-BE49-F238E27FC236}">
                <a16:creationId xmlns:a16="http://schemas.microsoft.com/office/drawing/2014/main" id="{89D47DC4-278D-8449-83E5-AAC196E26489}"/>
              </a:ext>
            </a:extLst>
          </p:cNvPr>
          <p:cNvSpPr>
            <a:spLocks noGrp="1"/>
          </p:cNvSpPr>
          <p:nvPr>
            <p:ph type="body" sz="quarter" idx="19" hasCustomPrompt="1"/>
          </p:nvPr>
        </p:nvSpPr>
        <p:spPr>
          <a:xfrm>
            <a:off x="638175" y="4774084"/>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Tree>
    <p:extLst>
      <p:ext uri="{BB962C8B-B14F-4D97-AF65-F5344CB8AC3E}">
        <p14:creationId xmlns:p14="http://schemas.microsoft.com/office/powerpoint/2010/main" val="2772920986"/>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2A234B-17AC-8B4E-BFDA-D269083AFF8A}"/>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A5C2507-B1F0-3845-875D-1FE6D15F1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sp>
        <p:nvSpPr>
          <p:cNvPr id="6" name="Sous-titre 2">
            <a:extLst>
              <a:ext uri="{FF2B5EF4-FFF2-40B4-BE49-F238E27FC236}">
                <a16:creationId xmlns:a16="http://schemas.microsoft.com/office/drawing/2014/main" id="{46FAFCCC-9819-EC45-BCEE-77BD0805F354}"/>
              </a:ext>
            </a:extLst>
          </p:cNvPr>
          <p:cNvSpPr txBox="1">
            <a:spLocks/>
          </p:cNvSpPr>
          <p:nvPr userDrawn="1"/>
        </p:nvSpPr>
        <p:spPr>
          <a:xfrm rot="16200000">
            <a:off x="6391540" y="1617078"/>
            <a:ext cx="4627608" cy="1716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8000" b="1">
                <a:ln>
                  <a:noFill/>
                </a:ln>
                <a:solidFill>
                  <a:schemeClr val="tx1"/>
                </a:solidFill>
                <a:latin typeface="Century Gothic" panose="020B0502020202020204" pitchFamily="34" charset="0"/>
                <a:cs typeface="Arial Narrow" panose="020B0604020202020204" pitchFamily="34" charset="0"/>
              </a:rPr>
              <a:t>2021</a:t>
            </a:r>
          </a:p>
        </p:txBody>
      </p:sp>
      <p:pic>
        <p:nvPicPr>
          <p:cNvPr id="10" name="Image 9" descr="Une image contenant ciel nocturne&#10;&#10;Description générée automatiquement">
            <a:extLst>
              <a:ext uri="{FF2B5EF4-FFF2-40B4-BE49-F238E27FC236}">
                <a16:creationId xmlns:a16="http://schemas.microsoft.com/office/drawing/2014/main" id="{80FEE973-688B-1749-A65A-118C4482840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1" name="Image 10">
            <a:extLst>
              <a:ext uri="{FF2B5EF4-FFF2-40B4-BE49-F238E27FC236}">
                <a16:creationId xmlns:a16="http://schemas.microsoft.com/office/drawing/2014/main" id="{00B72403-BC60-9D45-9A12-7D730F2EBCC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2" name="Image 11">
            <a:extLst>
              <a:ext uri="{FF2B5EF4-FFF2-40B4-BE49-F238E27FC236}">
                <a16:creationId xmlns:a16="http://schemas.microsoft.com/office/drawing/2014/main" id="{B7B6CB6B-A279-CC49-BD50-95184D0067A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6" y="-18599"/>
            <a:ext cx="4633832" cy="2219143"/>
          </a:xfrm>
          <a:prstGeom prst="rect">
            <a:avLst/>
          </a:prstGeom>
        </p:spPr>
      </p:pic>
      <p:pic>
        <p:nvPicPr>
          <p:cNvPr id="13" name="Image 12">
            <a:extLst>
              <a:ext uri="{FF2B5EF4-FFF2-40B4-BE49-F238E27FC236}">
                <a16:creationId xmlns:a16="http://schemas.microsoft.com/office/drawing/2014/main" id="{BC3AEEB8-5E90-FE46-86DC-D7D58A5FB50D}"/>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358793" y="2594437"/>
            <a:ext cx="1716075" cy="528023"/>
          </a:xfrm>
          <a:prstGeom prst="rect">
            <a:avLst/>
          </a:prstGeom>
        </p:spPr>
      </p:pic>
      <p:sp>
        <p:nvSpPr>
          <p:cNvPr id="15" name="Espace réservé du texte 14">
            <a:extLst>
              <a:ext uri="{FF2B5EF4-FFF2-40B4-BE49-F238E27FC236}">
                <a16:creationId xmlns:a16="http://schemas.microsoft.com/office/drawing/2014/main" id="{B951C8E1-9290-534D-9B87-5EFCDF8AD0EE}"/>
              </a:ext>
            </a:extLst>
          </p:cNvPr>
          <p:cNvSpPr>
            <a:spLocks noGrp="1"/>
          </p:cNvSpPr>
          <p:nvPr>
            <p:ph type="body" sz="quarter" idx="10" hasCustomPrompt="1"/>
          </p:nvPr>
        </p:nvSpPr>
        <p:spPr>
          <a:xfrm>
            <a:off x="2359408" y="1456303"/>
            <a:ext cx="4687887" cy="662778"/>
          </a:xfrm>
        </p:spPr>
        <p:txBody>
          <a:bodyPr/>
          <a:lstStyle>
            <a:lvl1pPr algn="ctr">
              <a:defRPr sz="4400">
                <a:ln>
                  <a:solidFill>
                    <a:schemeClr val="tx1"/>
                  </a:solidFill>
                </a:ln>
                <a:noFill/>
              </a:defRPr>
            </a:lvl1pPr>
          </a:lstStyle>
          <a:p>
            <a:pPr lvl="0"/>
            <a:r>
              <a:rPr lang="fr-FR"/>
              <a:t>TITRE DE L’ÉTUDE</a:t>
            </a:r>
          </a:p>
        </p:txBody>
      </p:sp>
      <p:sp>
        <p:nvSpPr>
          <p:cNvPr id="21" name="Espace réservé pour une image  20">
            <a:extLst>
              <a:ext uri="{FF2B5EF4-FFF2-40B4-BE49-F238E27FC236}">
                <a16:creationId xmlns:a16="http://schemas.microsoft.com/office/drawing/2014/main" id="{C3037028-3063-8A4F-8640-57C497E32078}"/>
              </a:ext>
            </a:extLst>
          </p:cNvPr>
          <p:cNvSpPr>
            <a:spLocks noGrp="1"/>
          </p:cNvSpPr>
          <p:nvPr>
            <p:ph type="pic" sz="quarter" idx="12" hasCustomPrompt="1"/>
          </p:nvPr>
        </p:nvSpPr>
        <p:spPr>
          <a:xfrm>
            <a:off x="5092124" y="2567831"/>
            <a:ext cx="1955800" cy="630238"/>
          </a:xfrm>
          <a:ln w="12700">
            <a:noFill/>
          </a:ln>
        </p:spPr>
        <p:txBody>
          <a:bodyPr anchor="ctr"/>
          <a:lstStyle>
            <a:lvl1pPr algn="ctr">
              <a:defRPr>
                <a:ln>
                  <a:noFill/>
                </a:ln>
              </a:defRPr>
            </a:lvl1pPr>
          </a:lstStyle>
          <a:p>
            <a:r>
              <a:rPr lang="fr-FR"/>
              <a:t>LOGO CLIENT</a:t>
            </a:r>
          </a:p>
        </p:txBody>
      </p:sp>
      <p:sp>
        <p:nvSpPr>
          <p:cNvPr id="23" name="Espace réservé du texte 22">
            <a:extLst>
              <a:ext uri="{FF2B5EF4-FFF2-40B4-BE49-F238E27FC236}">
                <a16:creationId xmlns:a16="http://schemas.microsoft.com/office/drawing/2014/main" id="{7D54E6A2-E200-F747-B02C-AC7767DDCA5A}"/>
              </a:ext>
            </a:extLst>
          </p:cNvPr>
          <p:cNvSpPr>
            <a:spLocks noGrp="1"/>
          </p:cNvSpPr>
          <p:nvPr>
            <p:ph type="body" sz="quarter" idx="13" hasCustomPrompt="1"/>
          </p:nvPr>
        </p:nvSpPr>
        <p:spPr>
          <a:xfrm>
            <a:off x="638175" y="3989388"/>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1" name="Espace réservé du texte 30">
            <a:extLst>
              <a:ext uri="{FF2B5EF4-FFF2-40B4-BE49-F238E27FC236}">
                <a16:creationId xmlns:a16="http://schemas.microsoft.com/office/drawing/2014/main" id="{62BD288D-F114-6941-B879-9112538812DB}"/>
              </a:ext>
            </a:extLst>
          </p:cNvPr>
          <p:cNvSpPr>
            <a:spLocks noGrp="1"/>
          </p:cNvSpPr>
          <p:nvPr>
            <p:ph type="body" sz="quarter" idx="17" hasCustomPrompt="1"/>
          </p:nvPr>
        </p:nvSpPr>
        <p:spPr>
          <a:xfrm>
            <a:off x="638175" y="428254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2" name="Espace réservé du texte 30">
            <a:extLst>
              <a:ext uri="{FF2B5EF4-FFF2-40B4-BE49-F238E27FC236}">
                <a16:creationId xmlns:a16="http://schemas.microsoft.com/office/drawing/2014/main" id="{1EF58E79-03D8-EB42-9426-5AE7602FB351}"/>
              </a:ext>
            </a:extLst>
          </p:cNvPr>
          <p:cNvSpPr>
            <a:spLocks noGrp="1"/>
          </p:cNvSpPr>
          <p:nvPr>
            <p:ph type="body" sz="quarter" idx="18" hasCustomPrompt="1"/>
          </p:nvPr>
        </p:nvSpPr>
        <p:spPr>
          <a:xfrm>
            <a:off x="638175" y="4527888"/>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3" name="Espace réservé du texte 30">
            <a:extLst>
              <a:ext uri="{FF2B5EF4-FFF2-40B4-BE49-F238E27FC236}">
                <a16:creationId xmlns:a16="http://schemas.microsoft.com/office/drawing/2014/main" id="{89D47DC4-278D-8449-83E5-AAC196E26489}"/>
              </a:ext>
            </a:extLst>
          </p:cNvPr>
          <p:cNvSpPr>
            <a:spLocks noGrp="1"/>
          </p:cNvSpPr>
          <p:nvPr>
            <p:ph type="body" sz="quarter" idx="19" hasCustomPrompt="1"/>
          </p:nvPr>
        </p:nvSpPr>
        <p:spPr>
          <a:xfrm>
            <a:off x="638175" y="4774084"/>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17" name="Espace réservé du texte 18">
            <a:extLst>
              <a:ext uri="{FF2B5EF4-FFF2-40B4-BE49-F238E27FC236}">
                <a16:creationId xmlns:a16="http://schemas.microsoft.com/office/drawing/2014/main" id="{BB005058-F93C-484D-9F73-1932216B103C}"/>
              </a:ext>
            </a:extLst>
          </p:cNvPr>
          <p:cNvSpPr>
            <a:spLocks noGrp="1"/>
          </p:cNvSpPr>
          <p:nvPr>
            <p:ph type="body" sz="quarter" idx="11" hasCustomPrompt="1"/>
          </p:nvPr>
        </p:nvSpPr>
        <p:spPr>
          <a:xfrm>
            <a:off x="6184539" y="4721285"/>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spTree>
    <p:extLst>
      <p:ext uri="{BB962C8B-B14F-4D97-AF65-F5344CB8AC3E}">
        <p14:creationId xmlns:p14="http://schemas.microsoft.com/office/powerpoint/2010/main" val="860943696"/>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FFDBCCE-FB21-2649-BED9-F8C468EDDCC3}"/>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sp>
        <p:nvSpPr>
          <p:cNvPr id="20" name="Sous-titre 2">
            <a:extLst>
              <a:ext uri="{FF2B5EF4-FFF2-40B4-BE49-F238E27FC236}">
                <a16:creationId xmlns:a16="http://schemas.microsoft.com/office/drawing/2014/main" id="{0DD2E0F4-0473-8046-B51B-C28175BF5B58}"/>
              </a:ext>
            </a:extLst>
          </p:cNvPr>
          <p:cNvSpPr txBox="1">
            <a:spLocks/>
          </p:cNvSpPr>
          <p:nvPr userDrawn="1"/>
        </p:nvSpPr>
        <p:spPr>
          <a:xfrm rot="16200000">
            <a:off x="7470904" y="655437"/>
            <a:ext cx="4780490" cy="357261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fr-FR" sz="6000" b="1" dirty="0">
                <a:ln>
                  <a:solidFill>
                    <a:schemeClr val="tx1"/>
                  </a:solidFill>
                </a:ln>
                <a:noFill/>
                <a:latin typeface="Century Gothic" panose="020B0502020202020204" pitchFamily="34" charset="0"/>
                <a:cs typeface="Arial Narrow" panose="020B0604020202020204" pitchFamily="34" charset="0"/>
              </a:rPr>
              <a:t>2023</a:t>
            </a:r>
          </a:p>
        </p:txBody>
      </p:sp>
      <p:sp>
        <p:nvSpPr>
          <p:cNvPr id="26" name="Espace réservé du texte 14">
            <a:extLst>
              <a:ext uri="{FF2B5EF4-FFF2-40B4-BE49-F238E27FC236}">
                <a16:creationId xmlns:a16="http://schemas.microsoft.com/office/drawing/2014/main" id="{442ED45D-553E-FD46-8F24-8AA31D8EA0ED}"/>
              </a:ext>
            </a:extLst>
          </p:cNvPr>
          <p:cNvSpPr>
            <a:spLocks noGrp="1"/>
          </p:cNvSpPr>
          <p:nvPr>
            <p:ph type="body" sz="quarter" idx="10" hasCustomPrompt="1"/>
          </p:nvPr>
        </p:nvSpPr>
        <p:spPr>
          <a:xfrm>
            <a:off x="2416999" y="1407915"/>
            <a:ext cx="4687887" cy="662778"/>
          </a:xfrm>
        </p:spPr>
        <p:txBody>
          <a:bodyPr/>
          <a:lstStyle>
            <a:lvl1pPr algn="ctr">
              <a:defRPr sz="4400"/>
            </a:lvl1pPr>
          </a:lstStyle>
          <a:p>
            <a:pPr lvl="0"/>
            <a:r>
              <a:rPr lang="fr-FR"/>
              <a:t>TITRE DE L’ÉTUDE</a:t>
            </a:r>
          </a:p>
        </p:txBody>
      </p:sp>
      <p:sp>
        <p:nvSpPr>
          <p:cNvPr id="27" name="Espace réservé pour une image  20">
            <a:extLst>
              <a:ext uri="{FF2B5EF4-FFF2-40B4-BE49-F238E27FC236}">
                <a16:creationId xmlns:a16="http://schemas.microsoft.com/office/drawing/2014/main" id="{FFF8B8C5-C2BD-A442-9656-07811CDA4BDC}"/>
              </a:ext>
            </a:extLst>
          </p:cNvPr>
          <p:cNvSpPr>
            <a:spLocks noGrp="1"/>
          </p:cNvSpPr>
          <p:nvPr>
            <p:ph type="pic" sz="quarter" idx="12" hasCustomPrompt="1"/>
          </p:nvPr>
        </p:nvSpPr>
        <p:spPr>
          <a:xfrm>
            <a:off x="5080000" y="2987948"/>
            <a:ext cx="1955800" cy="630238"/>
          </a:xfrm>
          <a:ln w="12700">
            <a:noFill/>
          </a:ln>
        </p:spPr>
        <p:txBody>
          <a:bodyPr anchor="ctr"/>
          <a:lstStyle>
            <a:lvl1pPr algn="ctr">
              <a:defRPr>
                <a:ln>
                  <a:noFill/>
                </a:ln>
              </a:defRPr>
            </a:lvl1pPr>
          </a:lstStyle>
          <a:p>
            <a:r>
              <a:rPr lang="fr-FR"/>
              <a:t>LOGO CLIENT</a:t>
            </a:r>
          </a:p>
        </p:txBody>
      </p:sp>
      <p:sp>
        <p:nvSpPr>
          <p:cNvPr id="29" name="Espace réservé du texte 22">
            <a:extLst>
              <a:ext uri="{FF2B5EF4-FFF2-40B4-BE49-F238E27FC236}">
                <a16:creationId xmlns:a16="http://schemas.microsoft.com/office/drawing/2014/main" id="{F963691D-2F98-AB43-B768-E84975D79368}"/>
              </a:ext>
            </a:extLst>
          </p:cNvPr>
          <p:cNvSpPr>
            <a:spLocks noGrp="1"/>
          </p:cNvSpPr>
          <p:nvPr>
            <p:ph type="body" sz="quarter" idx="14" hasCustomPrompt="1"/>
          </p:nvPr>
        </p:nvSpPr>
        <p:spPr>
          <a:xfrm>
            <a:off x="240367" y="4167461"/>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0" name="Espace réservé du texte 30">
            <a:extLst>
              <a:ext uri="{FF2B5EF4-FFF2-40B4-BE49-F238E27FC236}">
                <a16:creationId xmlns:a16="http://schemas.microsoft.com/office/drawing/2014/main" id="{DE3302C1-4093-534D-9694-60814B83982E}"/>
              </a:ext>
            </a:extLst>
          </p:cNvPr>
          <p:cNvSpPr>
            <a:spLocks noGrp="1"/>
          </p:cNvSpPr>
          <p:nvPr>
            <p:ph type="body" sz="quarter" idx="17" hasCustomPrompt="1"/>
          </p:nvPr>
        </p:nvSpPr>
        <p:spPr>
          <a:xfrm>
            <a:off x="240367" y="437901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4" name="Espace réservé du texte 30">
            <a:extLst>
              <a:ext uri="{FF2B5EF4-FFF2-40B4-BE49-F238E27FC236}">
                <a16:creationId xmlns:a16="http://schemas.microsoft.com/office/drawing/2014/main" id="{96EA8FF2-86E5-504E-B21E-4297F7CCD256}"/>
              </a:ext>
            </a:extLst>
          </p:cNvPr>
          <p:cNvSpPr>
            <a:spLocks noGrp="1"/>
          </p:cNvSpPr>
          <p:nvPr>
            <p:ph type="body" sz="quarter" idx="18" hasCustomPrompt="1"/>
          </p:nvPr>
        </p:nvSpPr>
        <p:spPr>
          <a:xfrm>
            <a:off x="240367" y="4606067"/>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5" name="Espace réservé du texte 30">
            <a:extLst>
              <a:ext uri="{FF2B5EF4-FFF2-40B4-BE49-F238E27FC236}">
                <a16:creationId xmlns:a16="http://schemas.microsoft.com/office/drawing/2014/main" id="{352B2C42-F84D-D14A-A5F3-9B7F9AD1A711}"/>
              </a:ext>
            </a:extLst>
          </p:cNvPr>
          <p:cNvSpPr>
            <a:spLocks noGrp="1"/>
          </p:cNvSpPr>
          <p:nvPr>
            <p:ph type="body" sz="quarter" idx="19" hasCustomPrompt="1"/>
          </p:nvPr>
        </p:nvSpPr>
        <p:spPr>
          <a:xfrm>
            <a:off x="240367" y="483397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36" name="Espace réservé du texte 18">
            <a:extLst>
              <a:ext uri="{FF2B5EF4-FFF2-40B4-BE49-F238E27FC236}">
                <a16:creationId xmlns:a16="http://schemas.microsoft.com/office/drawing/2014/main" id="{02A60048-9CC6-384D-B999-EE3ED1FB9317}"/>
              </a:ext>
            </a:extLst>
          </p:cNvPr>
          <p:cNvSpPr>
            <a:spLocks noGrp="1"/>
          </p:cNvSpPr>
          <p:nvPr>
            <p:ph type="body" sz="quarter" idx="11" hasCustomPrompt="1"/>
          </p:nvPr>
        </p:nvSpPr>
        <p:spPr>
          <a:xfrm>
            <a:off x="6184539" y="4721285"/>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spTree>
    <p:extLst>
      <p:ext uri="{BB962C8B-B14F-4D97-AF65-F5344CB8AC3E}">
        <p14:creationId xmlns:p14="http://schemas.microsoft.com/office/powerpoint/2010/main" val="2966031866"/>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A5704AE-AA4E-5C4A-B9D6-C7DAE7AF7D31}"/>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sp>
        <p:nvSpPr>
          <p:cNvPr id="19" name="Sous-titre 2">
            <a:extLst>
              <a:ext uri="{FF2B5EF4-FFF2-40B4-BE49-F238E27FC236}">
                <a16:creationId xmlns:a16="http://schemas.microsoft.com/office/drawing/2014/main" id="{D17BE2E1-4EDC-964B-8775-61446572AA68}"/>
              </a:ext>
            </a:extLst>
          </p:cNvPr>
          <p:cNvSpPr txBox="1">
            <a:spLocks/>
          </p:cNvSpPr>
          <p:nvPr userDrawn="1"/>
        </p:nvSpPr>
        <p:spPr>
          <a:xfrm rot="16200000">
            <a:off x="7204186" y="-835269"/>
            <a:ext cx="4780490" cy="3572615"/>
          </a:xfrm>
          <a:prstGeom prst="rect">
            <a:avLst/>
          </a:prstGeom>
          <a:ln>
            <a:no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fr-FR" sz="8625" b="1">
                <a:ln>
                  <a:solidFill>
                    <a:schemeClr val="tx1"/>
                  </a:solidFill>
                </a:ln>
                <a:noFill/>
                <a:latin typeface="Century Gothic" panose="020B0502020202020204" pitchFamily="34" charset="0"/>
                <a:cs typeface="Arial Narrow" panose="020B0604020202020204" pitchFamily="34" charset="0"/>
              </a:rPr>
              <a:t>2021</a:t>
            </a:r>
          </a:p>
        </p:txBody>
      </p:sp>
      <p:cxnSp>
        <p:nvCxnSpPr>
          <p:cNvPr id="21" name="Connecteur droit 20">
            <a:extLst>
              <a:ext uri="{FF2B5EF4-FFF2-40B4-BE49-F238E27FC236}">
                <a16:creationId xmlns:a16="http://schemas.microsoft.com/office/drawing/2014/main" id="{376D9F41-4EA4-FE46-8747-6B775237546E}"/>
              </a:ext>
            </a:extLst>
          </p:cNvPr>
          <p:cNvCxnSpPr>
            <a:cxnSpLocks/>
          </p:cNvCxnSpPr>
          <p:nvPr userDrawn="1"/>
        </p:nvCxnSpPr>
        <p:spPr>
          <a:xfrm>
            <a:off x="467736" y="1800428"/>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B54E5852-7B4F-B44D-A42E-6C5F1C8E0A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3042" y="2583692"/>
            <a:ext cx="1739293" cy="535167"/>
          </a:xfrm>
          <a:prstGeom prst="rect">
            <a:avLst/>
          </a:prstGeom>
        </p:spPr>
      </p:pic>
      <p:pic>
        <p:nvPicPr>
          <p:cNvPr id="28" name="Image 27" descr="Une image contenant ciel nocturne&#10;&#10;Description générée automatiquement">
            <a:extLst>
              <a:ext uri="{FF2B5EF4-FFF2-40B4-BE49-F238E27FC236}">
                <a16:creationId xmlns:a16="http://schemas.microsoft.com/office/drawing/2014/main" id="{A25EA71F-4E66-2D4A-9638-F3CFFA0D300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613427" y="3713046"/>
            <a:ext cx="1635465" cy="1320625"/>
          </a:xfrm>
          <a:prstGeom prst="rect">
            <a:avLst/>
          </a:prstGeom>
        </p:spPr>
      </p:pic>
      <p:pic>
        <p:nvPicPr>
          <p:cNvPr id="31" name="Image 30">
            <a:extLst>
              <a:ext uri="{FF2B5EF4-FFF2-40B4-BE49-F238E27FC236}">
                <a16:creationId xmlns:a16="http://schemas.microsoft.com/office/drawing/2014/main" id="{349787FC-5EAD-0B4A-B973-6D36D2F4CDE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69428" y="3838824"/>
            <a:ext cx="2992601" cy="1320625"/>
          </a:xfrm>
          <a:prstGeom prst="rect">
            <a:avLst/>
          </a:prstGeom>
        </p:spPr>
      </p:pic>
      <p:pic>
        <p:nvPicPr>
          <p:cNvPr id="32" name="Image 31">
            <a:extLst>
              <a:ext uri="{FF2B5EF4-FFF2-40B4-BE49-F238E27FC236}">
                <a16:creationId xmlns:a16="http://schemas.microsoft.com/office/drawing/2014/main" id="{4F8DD218-F975-384F-B979-78813FC987CF}"/>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2605832" y="4177088"/>
            <a:ext cx="2321091" cy="982954"/>
          </a:xfrm>
          <a:prstGeom prst="rect">
            <a:avLst/>
          </a:prstGeom>
        </p:spPr>
      </p:pic>
      <p:pic>
        <p:nvPicPr>
          <p:cNvPr id="33" name="Image 32">
            <a:extLst>
              <a:ext uri="{FF2B5EF4-FFF2-40B4-BE49-F238E27FC236}">
                <a16:creationId xmlns:a16="http://schemas.microsoft.com/office/drawing/2014/main" id="{5F715280-37B5-BB4F-8508-CE52E2038B6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794272" y="3798337"/>
            <a:ext cx="2026933" cy="1520200"/>
          </a:xfrm>
          <a:prstGeom prst="rect">
            <a:avLst/>
          </a:prstGeom>
        </p:spPr>
      </p:pic>
      <p:pic>
        <p:nvPicPr>
          <p:cNvPr id="38" name="Image 37">
            <a:extLst>
              <a:ext uri="{FF2B5EF4-FFF2-40B4-BE49-F238E27FC236}">
                <a16:creationId xmlns:a16="http://schemas.microsoft.com/office/drawing/2014/main" id="{CC5B94AC-6C52-C346-B1CF-BA13B550E67A}"/>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4885802" y="4065615"/>
            <a:ext cx="2276219" cy="1094377"/>
          </a:xfrm>
          <a:prstGeom prst="rect">
            <a:avLst/>
          </a:prstGeom>
        </p:spPr>
      </p:pic>
      <p:sp>
        <p:nvSpPr>
          <p:cNvPr id="40" name="Espace réservé du texte 14">
            <a:extLst>
              <a:ext uri="{FF2B5EF4-FFF2-40B4-BE49-F238E27FC236}">
                <a16:creationId xmlns:a16="http://schemas.microsoft.com/office/drawing/2014/main" id="{85E62032-BEF8-8342-9921-91ED900390CB}"/>
              </a:ext>
            </a:extLst>
          </p:cNvPr>
          <p:cNvSpPr>
            <a:spLocks noGrp="1"/>
          </p:cNvSpPr>
          <p:nvPr>
            <p:ph type="body" sz="quarter" idx="10" hasCustomPrompt="1"/>
          </p:nvPr>
        </p:nvSpPr>
        <p:spPr>
          <a:xfrm>
            <a:off x="239036" y="1158404"/>
            <a:ext cx="4687887" cy="662778"/>
          </a:xfrm>
        </p:spPr>
        <p:txBody>
          <a:bodyPr/>
          <a:lstStyle>
            <a:lvl1pPr algn="ctr">
              <a:defRPr sz="4400"/>
            </a:lvl1pPr>
          </a:lstStyle>
          <a:p>
            <a:pPr lvl="0"/>
            <a:r>
              <a:rPr lang="fr-FR"/>
              <a:t>TITRE DE L’ÉTUDE</a:t>
            </a:r>
          </a:p>
        </p:txBody>
      </p:sp>
      <p:sp>
        <p:nvSpPr>
          <p:cNvPr id="41" name="Espace réservé pour une image  20">
            <a:extLst>
              <a:ext uri="{FF2B5EF4-FFF2-40B4-BE49-F238E27FC236}">
                <a16:creationId xmlns:a16="http://schemas.microsoft.com/office/drawing/2014/main" id="{49C90684-C865-AC4A-BA59-B5226E051F3D}"/>
              </a:ext>
            </a:extLst>
          </p:cNvPr>
          <p:cNvSpPr>
            <a:spLocks noGrp="1"/>
          </p:cNvSpPr>
          <p:nvPr>
            <p:ph type="pic" sz="quarter" idx="12" hasCustomPrompt="1"/>
          </p:nvPr>
        </p:nvSpPr>
        <p:spPr>
          <a:xfrm>
            <a:off x="2891975" y="2550846"/>
            <a:ext cx="1955800" cy="630238"/>
          </a:xfrm>
          <a:ln w="12700">
            <a:noFill/>
          </a:ln>
        </p:spPr>
        <p:txBody>
          <a:bodyPr anchor="ctr"/>
          <a:lstStyle>
            <a:lvl1pPr algn="ctr">
              <a:defRPr>
                <a:ln>
                  <a:noFill/>
                </a:ln>
              </a:defRPr>
            </a:lvl1pPr>
          </a:lstStyle>
          <a:p>
            <a:r>
              <a:rPr lang="fr-FR"/>
              <a:t>LOGO CLIENT</a:t>
            </a:r>
          </a:p>
        </p:txBody>
      </p:sp>
      <p:sp>
        <p:nvSpPr>
          <p:cNvPr id="43" name="Espace réservé du texte 22">
            <a:extLst>
              <a:ext uri="{FF2B5EF4-FFF2-40B4-BE49-F238E27FC236}">
                <a16:creationId xmlns:a16="http://schemas.microsoft.com/office/drawing/2014/main" id="{715E3BD2-4773-7741-8580-52C2A5705256}"/>
              </a:ext>
            </a:extLst>
          </p:cNvPr>
          <p:cNvSpPr>
            <a:spLocks noGrp="1"/>
          </p:cNvSpPr>
          <p:nvPr>
            <p:ph type="body" sz="quarter" idx="14" hasCustomPrompt="1"/>
          </p:nvPr>
        </p:nvSpPr>
        <p:spPr>
          <a:xfrm>
            <a:off x="426407" y="3985096"/>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44" name="Espace réservé du texte 30">
            <a:extLst>
              <a:ext uri="{FF2B5EF4-FFF2-40B4-BE49-F238E27FC236}">
                <a16:creationId xmlns:a16="http://schemas.microsoft.com/office/drawing/2014/main" id="{63D2D004-6D40-364E-A62B-D88443D84CED}"/>
              </a:ext>
            </a:extLst>
          </p:cNvPr>
          <p:cNvSpPr>
            <a:spLocks noGrp="1"/>
          </p:cNvSpPr>
          <p:nvPr>
            <p:ph type="body" sz="quarter" idx="17" hasCustomPrompt="1"/>
          </p:nvPr>
        </p:nvSpPr>
        <p:spPr>
          <a:xfrm>
            <a:off x="426407" y="4278253"/>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45" name="Espace réservé du texte 30">
            <a:extLst>
              <a:ext uri="{FF2B5EF4-FFF2-40B4-BE49-F238E27FC236}">
                <a16:creationId xmlns:a16="http://schemas.microsoft.com/office/drawing/2014/main" id="{3A3412C8-58F9-F947-ABB1-FCE7F50279BF}"/>
              </a:ext>
            </a:extLst>
          </p:cNvPr>
          <p:cNvSpPr>
            <a:spLocks noGrp="1"/>
          </p:cNvSpPr>
          <p:nvPr>
            <p:ph type="body" sz="quarter" idx="18" hasCustomPrompt="1"/>
          </p:nvPr>
        </p:nvSpPr>
        <p:spPr>
          <a:xfrm>
            <a:off x="426407" y="4523596"/>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46" name="Espace réservé du texte 30">
            <a:extLst>
              <a:ext uri="{FF2B5EF4-FFF2-40B4-BE49-F238E27FC236}">
                <a16:creationId xmlns:a16="http://schemas.microsoft.com/office/drawing/2014/main" id="{E7703CEF-DE61-E64C-BE47-34D87AAA805D}"/>
              </a:ext>
            </a:extLst>
          </p:cNvPr>
          <p:cNvSpPr>
            <a:spLocks noGrp="1"/>
          </p:cNvSpPr>
          <p:nvPr>
            <p:ph type="body" sz="quarter" idx="19" hasCustomPrompt="1"/>
          </p:nvPr>
        </p:nvSpPr>
        <p:spPr>
          <a:xfrm>
            <a:off x="426407" y="476979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47" name="Espace réservé du texte 18">
            <a:extLst>
              <a:ext uri="{FF2B5EF4-FFF2-40B4-BE49-F238E27FC236}">
                <a16:creationId xmlns:a16="http://schemas.microsoft.com/office/drawing/2014/main" id="{B9B98ABB-3D14-224B-B261-092FE22823F2}"/>
              </a:ext>
            </a:extLst>
          </p:cNvPr>
          <p:cNvSpPr>
            <a:spLocks noGrp="1"/>
          </p:cNvSpPr>
          <p:nvPr>
            <p:ph type="body" sz="quarter" idx="11" hasCustomPrompt="1"/>
          </p:nvPr>
        </p:nvSpPr>
        <p:spPr>
          <a:xfrm>
            <a:off x="6884602" y="4769209"/>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spTree>
    <p:extLst>
      <p:ext uri="{BB962C8B-B14F-4D97-AF65-F5344CB8AC3E}">
        <p14:creationId xmlns:p14="http://schemas.microsoft.com/office/powerpoint/2010/main" val="3473651346"/>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A5704AE-AA4E-5C4A-B9D6-C7DAE7AF7D31}"/>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cxnSp>
        <p:nvCxnSpPr>
          <p:cNvPr id="21" name="Connecteur droit 20">
            <a:extLst>
              <a:ext uri="{FF2B5EF4-FFF2-40B4-BE49-F238E27FC236}">
                <a16:creationId xmlns:a16="http://schemas.microsoft.com/office/drawing/2014/main" id="{376D9F41-4EA4-FE46-8747-6B775237546E}"/>
              </a:ext>
            </a:extLst>
          </p:cNvPr>
          <p:cNvCxnSpPr>
            <a:cxnSpLocks/>
          </p:cNvCxnSpPr>
          <p:nvPr userDrawn="1"/>
        </p:nvCxnSpPr>
        <p:spPr>
          <a:xfrm>
            <a:off x="467736" y="1800428"/>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pic>
        <p:nvPicPr>
          <p:cNvPr id="28" name="Image 27" descr="Une image contenant ciel nocturne&#10;&#10;Description générée automatiquement">
            <a:extLst>
              <a:ext uri="{FF2B5EF4-FFF2-40B4-BE49-F238E27FC236}">
                <a16:creationId xmlns:a16="http://schemas.microsoft.com/office/drawing/2014/main" id="{A25EA71F-4E66-2D4A-9638-F3CFFA0D30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613427" y="3713046"/>
            <a:ext cx="1635465" cy="1320625"/>
          </a:xfrm>
          <a:prstGeom prst="rect">
            <a:avLst/>
          </a:prstGeom>
        </p:spPr>
      </p:pic>
      <p:pic>
        <p:nvPicPr>
          <p:cNvPr id="31" name="Image 30">
            <a:extLst>
              <a:ext uri="{FF2B5EF4-FFF2-40B4-BE49-F238E27FC236}">
                <a16:creationId xmlns:a16="http://schemas.microsoft.com/office/drawing/2014/main" id="{349787FC-5EAD-0B4A-B973-6D36D2F4CDE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69428" y="3838824"/>
            <a:ext cx="2992601" cy="1320625"/>
          </a:xfrm>
          <a:prstGeom prst="rect">
            <a:avLst/>
          </a:prstGeom>
        </p:spPr>
      </p:pic>
      <p:pic>
        <p:nvPicPr>
          <p:cNvPr id="32" name="Image 31">
            <a:extLst>
              <a:ext uri="{FF2B5EF4-FFF2-40B4-BE49-F238E27FC236}">
                <a16:creationId xmlns:a16="http://schemas.microsoft.com/office/drawing/2014/main" id="{4F8DD218-F975-384F-B979-78813FC987C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605832" y="4177088"/>
            <a:ext cx="2321091" cy="982954"/>
          </a:xfrm>
          <a:prstGeom prst="rect">
            <a:avLst/>
          </a:prstGeom>
        </p:spPr>
      </p:pic>
      <p:pic>
        <p:nvPicPr>
          <p:cNvPr id="33" name="Image 32">
            <a:extLst>
              <a:ext uri="{FF2B5EF4-FFF2-40B4-BE49-F238E27FC236}">
                <a16:creationId xmlns:a16="http://schemas.microsoft.com/office/drawing/2014/main" id="{5F715280-37B5-BB4F-8508-CE52E2038B6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794272" y="3798337"/>
            <a:ext cx="2026933" cy="1520200"/>
          </a:xfrm>
          <a:prstGeom prst="rect">
            <a:avLst/>
          </a:prstGeom>
        </p:spPr>
      </p:pic>
      <p:pic>
        <p:nvPicPr>
          <p:cNvPr id="38" name="Image 37">
            <a:extLst>
              <a:ext uri="{FF2B5EF4-FFF2-40B4-BE49-F238E27FC236}">
                <a16:creationId xmlns:a16="http://schemas.microsoft.com/office/drawing/2014/main" id="{CC5B94AC-6C52-C346-B1CF-BA13B550E67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4885802" y="4065615"/>
            <a:ext cx="2276219" cy="1094377"/>
          </a:xfrm>
          <a:prstGeom prst="rect">
            <a:avLst/>
          </a:prstGeom>
        </p:spPr>
      </p:pic>
      <p:sp>
        <p:nvSpPr>
          <p:cNvPr id="40" name="Espace réservé du texte 14">
            <a:extLst>
              <a:ext uri="{FF2B5EF4-FFF2-40B4-BE49-F238E27FC236}">
                <a16:creationId xmlns:a16="http://schemas.microsoft.com/office/drawing/2014/main" id="{85E62032-BEF8-8342-9921-91ED900390CB}"/>
              </a:ext>
            </a:extLst>
          </p:cNvPr>
          <p:cNvSpPr>
            <a:spLocks noGrp="1"/>
          </p:cNvSpPr>
          <p:nvPr>
            <p:ph type="body" sz="quarter" idx="10" hasCustomPrompt="1"/>
          </p:nvPr>
        </p:nvSpPr>
        <p:spPr>
          <a:xfrm>
            <a:off x="239036" y="1158404"/>
            <a:ext cx="4687887" cy="662778"/>
          </a:xfrm>
        </p:spPr>
        <p:txBody>
          <a:bodyPr/>
          <a:lstStyle>
            <a:lvl1pPr algn="ctr">
              <a:defRPr sz="4400"/>
            </a:lvl1pPr>
          </a:lstStyle>
          <a:p>
            <a:pPr lvl="0"/>
            <a:r>
              <a:rPr lang="fr-FR"/>
              <a:t>TITRE DE L’ÉTUDE</a:t>
            </a:r>
          </a:p>
        </p:txBody>
      </p:sp>
      <p:sp>
        <p:nvSpPr>
          <p:cNvPr id="43" name="Espace réservé du texte 22">
            <a:extLst>
              <a:ext uri="{FF2B5EF4-FFF2-40B4-BE49-F238E27FC236}">
                <a16:creationId xmlns:a16="http://schemas.microsoft.com/office/drawing/2014/main" id="{715E3BD2-4773-7741-8580-52C2A5705256}"/>
              </a:ext>
            </a:extLst>
          </p:cNvPr>
          <p:cNvSpPr>
            <a:spLocks noGrp="1"/>
          </p:cNvSpPr>
          <p:nvPr>
            <p:ph type="body" sz="quarter" idx="14" hasCustomPrompt="1"/>
          </p:nvPr>
        </p:nvSpPr>
        <p:spPr>
          <a:xfrm>
            <a:off x="426407" y="3985096"/>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44" name="Espace réservé du texte 30">
            <a:extLst>
              <a:ext uri="{FF2B5EF4-FFF2-40B4-BE49-F238E27FC236}">
                <a16:creationId xmlns:a16="http://schemas.microsoft.com/office/drawing/2014/main" id="{63D2D004-6D40-364E-A62B-D88443D84CED}"/>
              </a:ext>
            </a:extLst>
          </p:cNvPr>
          <p:cNvSpPr>
            <a:spLocks noGrp="1"/>
          </p:cNvSpPr>
          <p:nvPr>
            <p:ph type="body" sz="quarter" idx="17" hasCustomPrompt="1"/>
          </p:nvPr>
        </p:nvSpPr>
        <p:spPr>
          <a:xfrm>
            <a:off x="426407" y="4278253"/>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45" name="Espace réservé du texte 30">
            <a:extLst>
              <a:ext uri="{FF2B5EF4-FFF2-40B4-BE49-F238E27FC236}">
                <a16:creationId xmlns:a16="http://schemas.microsoft.com/office/drawing/2014/main" id="{3A3412C8-58F9-F947-ABB1-FCE7F50279BF}"/>
              </a:ext>
            </a:extLst>
          </p:cNvPr>
          <p:cNvSpPr>
            <a:spLocks noGrp="1"/>
          </p:cNvSpPr>
          <p:nvPr>
            <p:ph type="body" sz="quarter" idx="18" hasCustomPrompt="1"/>
          </p:nvPr>
        </p:nvSpPr>
        <p:spPr>
          <a:xfrm>
            <a:off x="426407" y="4523596"/>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46" name="Espace réservé du texte 30">
            <a:extLst>
              <a:ext uri="{FF2B5EF4-FFF2-40B4-BE49-F238E27FC236}">
                <a16:creationId xmlns:a16="http://schemas.microsoft.com/office/drawing/2014/main" id="{E7703CEF-DE61-E64C-BE47-34D87AAA805D}"/>
              </a:ext>
            </a:extLst>
          </p:cNvPr>
          <p:cNvSpPr>
            <a:spLocks noGrp="1"/>
          </p:cNvSpPr>
          <p:nvPr>
            <p:ph type="body" sz="quarter" idx="19" hasCustomPrompt="1"/>
          </p:nvPr>
        </p:nvSpPr>
        <p:spPr>
          <a:xfrm>
            <a:off x="426407" y="476979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47" name="Espace réservé du texte 18">
            <a:extLst>
              <a:ext uri="{FF2B5EF4-FFF2-40B4-BE49-F238E27FC236}">
                <a16:creationId xmlns:a16="http://schemas.microsoft.com/office/drawing/2014/main" id="{B9B98ABB-3D14-224B-B261-092FE22823F2}"/>
              </a:ext>
            </a:extLst>
          </p:cNvPr>
          <p:cNvSpPr>
            <a:spLocks noGrp="1"/>
          </p:cNvSpPr>
          <p:nvPr>
            <p:ph type="body" sz="quarter" idx="11" hasCustomPrompt="1"/>
          </p:nvPr>
        </p:nvSpPr>
        <p:spPr>
          <a:xfrm>
            <a:off x="6884602" y="4769209"/>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pic>
        <p:nvPicPr>
          <p:cNvPr id="18" name="Image 17">
            <a:extLst>
              <a:ext uri="{FF2B5EF4-FFF2-40B4-BE49-F238E27FC236}">
                <a16:creationId xmlns:a16="http://schemas.microsoft.com/office/drawing/2014/main" id="{78A20B54-7463-4ECB-B826-6F221EFFA72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rot="16200000">
            <a:off x="6694605" y="1988405"/>
            <a:ext cx="3479842" cy="1339245"/>
          </a:xfrm>
          <a:prstGeom prst="rect">
            <a:avLst/>
          </a:prstGeom>
        </p:spPr>
      </p:pic>
      <p:sp>
        <p:nvSpPr>
          <p:cNvPr id="20" name="Espace réservé pour une image  20">
            <a:extLst>
              <a:ext uri="{FF2B5EF4-FFF2-40B4-BE49-F238E27FC236}">
                <a16:creationId xmlns:a16="http://schemas.microsoft.com/office/drawing/2014/main" id="{340FD796-5944-4666-AB62-CB8F963F8550}"/>
              </a:ext>
            </a:extLst>
          </p:cNvPr>
          <p:cNvSpPr>
            <a:spLocks noGrp="1"/>
          </p:cNvSpPr>
          <p:nvPr>
            <p:ph type="pic" sz="quarter" idx="20" hasCustomPrompt="1"/>
          </p:nvPr>
        </p:nvSpPr>
        <p:spPr>
          <a:xfrm>
            <a:off x="467736" y="2550846"/>
            <a:ext cx="1955800" cy="630238"/>
          </a:xfrm>
          <a:ln w="12700">
            <a:noFill/>
          </a:ln>
        </p:spPr>
        <p:txBody>
          <a:bodyPr anchor="ctr"/>
          <a:lstStyle>
            <a:lvl1pPr algn="ctr">
              <a:defRPr>
                <a:ln>
                  <a:noFill/>
                </a:ln>
              </a:defRPr>
            </a:lvl1pPr>
          </a:lstStyle>
          <a:p>
            <a:r>
              <a:rPr lang="fr-FR"/>
              <a:t>LOGO CLIENT</a:t>
            </a:r>
          </a:p>
        </p:txBody>
      </p:sp>
    </p:spTree>
    <p:extLst>
      <p:ext uri="{BB962C8B-B14F-4D97-AF65-F5344CB8AC3E}">
        <p14:creationId xmlns:p14="http://schemas.microsoft.com/office/powerpoint/2010/main" val="1102454442"/>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79B241-E08E-A948-BAA3-FC0D1BFEDFAC}"/>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sp>
        <p:nvSpPr>
          <p:cNvPr id="3" name="Sous-titre 2">
            <a:extLst>
              <a:ext uri="{FF2B5EF4-FFF2-40B4-BE49-F238E27FC236}">
                <a16:creationId xmlns:a16="http://schemas.microsoft.com/office/drawing/2014/main" id="{5400FE72-5AD0-B448-A597-91FA75449668}"/>
              </a:ext>
            </a:extLst>
          </p:cNvPr>
          <p:cNvSpPr txBox="1">
            <a:spLocks/>
          </p:cNvSpPr>
          <p:nvPr userDrawn="1"/>
        </p:nvSpPr>
        <p:spPr>
          <a:xfrm rot="16200000">
            <a:off x="5941369" y="-296515"/>
            <a:ext cx="6066070" cy="357261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fr-FR" sz="15000" b="1">
                <a:ln>
                  <a:solidFill>
                    <a:schemeClr val="tx1"/>
                  </a:solidFill>
                </a:ln>
                <a:noFill/>
                <a:latin typeface="Century Gothic" panose="020B0502020202020204" pitchFamily="34" charset="0"/>
                <a:cs typeface="Arial Narrow" panose="020B0604020202020204" pitchFamily="34" charset="0"/>
              </a:rPr>
              <a:t>2021</a:t>
            </a:r>
          </a:p>
        </p:txBody>
      </p:sp>
      <p:cxnSp>
        <p:nvCxnSpPr>
          <p:cNvPr id="4" name="Connecteur droit 3">
            <a:extLst>
              <a:ext uri="{FF2B5EF4-FFF2-40B4-BE49-F238E27FC236}">
                <a16:creationId xmlns:a16="http://schemas.microsoft.com/office/drawing/2014/main" id="{AA100F0F-4E63-0C48-B294-7A8EADDC29CE}"/>
              </a:ext>
            </a:extLst>
          </p:cNvPr>
          <p:cNvCxnSpPr>
            <a:cxnSpLocks/>
          </p:cNvCxnSpPr>
          <p:nvPr userDrawn="1"/>
        </p:nvCxnSpPr>
        <p:spPr>
          <a:xfrm>
            <a:off x="751200" y="1800428"/>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14AB9087-87D3-FD4D-8F27-AA0F4DC3B24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6506" y="2583692"/>
            <a:ext cx="1739293" cy="535167"/>
          </a:xfrm>
          <a:prstGeom prst="rect">
            <a:avLst/>
          </a:prstGeom>
        </p:spPr>
      </p:pic>
      <p:sp>
        <p:nvSpPr>
          <p:cNvPr id="7" name="Espace réservé du texte 14">
            <a:extLst>
              <a:ext uri="{FF2B5EF4-FFF2-40B4-BE49-F238E27FC236}">
                <a16:creationId xmlns:a16="http://schemas.microsoft.com/office/drawing/2014/main" id="{F5A14D41-8D66-B140-A488-9E218A17C3D6}"/>
              </a:ext>
            </a:extLst>
          </p:cNvPr>
          <p:cNvSpPr>
            <a:spLocks noGrp="1"/>
          </p:cNvSpPr>
          <p:nvPr>
            <p:ph type="body" sz="quarter" idx="10" hasCustomPrompt="1"/>
          </p:nvPr>
        </p:nvSpPr>
        <p:spPr>
          <a:xfrm>
            <a:off x="522500" y="1158404"/>
            <a:ext cx="4687887" cy="662778"/>
          </a:xfrm>
        </p:spPr>
        <p:txBody>
          <a:bodyPr/>
          <a:lstStyle>
            <a:lvl1pPr algn="ctr">
              <a:defRPr sz="4400"/>
            </a:lvl1pPr>
          </a:lstStyle>
          <a:p>
            <a:pPr lvl="0"/>
            <a:r>
              <a:rPr lang="fr-FR"/>
              <a:t>TITRE DE L’ÉTUDE</a:t>
            </a:r>
          </a:p>
        </p:txBody>
      </p:sp>
      <p:sp>
        <p:nvSpPr>
          <p:cNvPr id="8" name="Espace réservé pour une image  20">
            <a:extLst>
              <a:ext uri="{FF2B5EF4-FFF2-40B4-BE49-F238E27FC236}">
                <a16:creationId xmlns:a16="http://schemas.microsoft.com/office/drawing/2014/main" id="{68CD65BF-3E98-BC46-9F3C-8A38F186B92F}"/>
              </a:ext>
            </a:extLst>
          </p:cNvPr>
          <p:cNvSpPr>
            <a:spLocks noGrp="1"/>
          </p:cNvSpPr>
          <p:nvPr>
            <p:ph type="pic" sz="quarter" idx="12" hasCustomPrompt="1"/>
          </p:nvPr>
        </p:nvSpPr>
        <p:spPr>
          <a:xfrm>
            <a:off x="3175439" y="2550846"/>
            <a:ext cx="1955800" cy="630238"/>
          </a:xfrm>
          <a:ln w="12700">
            <a:noFill/>
          </a:ln>
        </p:spPr>
        <p:txBody>
          <a:bodyPr anchor="ctr"/>
          <a:lstStyle>
            <a:lvl1pPr algn="ctr">
              <a:defRPr>
                <a:ln>
                  <a:noFill/>
                </a:ln>
              </a:defRPr>
            </a:lvl1pPr>
          </a:lstStyle>
          <a:p>
            <a:r>
              <a:rPr lang="fr-FR"/>
              <a:t>LOGO CLIENT</a:t>
            </a:r>
          </a:p>
        </p:txBody>
      </p:sp>
      <p:sp>
        <p:nvSpPr>
          <p:cNvPr id="10" name="Espace réservé du texte 22">
            <a:extLst>
              <a:ext uri="{FF2B5EF4-FFF2-40B4-BE49-F238E27FC236}">
                <a16:creationId xmlns:a16="http://schemas.microsoft.com/office/drawing/2014/main" id="{CF67CD15-3E16-4246-9C0E-96BC4FB1CDE1}"/>
              </a:ext>
            </a:extLst>
          </p:cNvPr>
          <p:cNvSpPr>
            <a:spLocks noGrp="1"/>
          </p:cNvSpPr>
          <p:nvPr>
            <p:ph type="body" sz="quarter" idx="14" hasCustomPrompt="1"/>
          </p:nvPr>
        </p:nvSpPr>
        <p:spPr>
          <a:xfrm>
            <a:off x="709421" y="4084809"/>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11" name="Espace réservé du texte 30">
            <a:extLst>
              <a:ext uri="{FF2B5EF4-FFF2-40B4-BE49-F238E27FC236}">
                <a16:creationId xmlns:a16="http://schemas.microsoft.com/office/drawing/2014/main" id="{2A078F93-8A85-3449-965E-97C715FC8872}"/>
              </a:ext>
            </a:extLst>
          </p:cNvPr>
          <p:cNvSpPr>
            <a:spLocks noGrp="1"/>
          </p:cNvSpPr>
          <p:nvPr>
            <p:ph type="body" sz="quarter" idx="17" hasCustomPrompt="1"/>
          </p:nvPr>
        </p:nvSpPr>
        <p:spPr>
          <a:xfrm>
            <a:off x="709421" y="4296360"/>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12" name="Espace réservé du texte 30">
            <a:extLst>
              <a:ext uri="{FF2B5EF4-FFF2-40B4-BE49-F238E27FC236}">
                <a16:creationId xmlns:a16="http://schemas.microsoft.com/office/drawing/2014/main" id="{4E33E700-DBF5-4043-9B09-ECA41B3B5067}"/>
              </a:ext>
            </a:extLst>
          </p:cNvPr>
          <p:cNvSpPr>
            <a:spLocks noGrp="1"/>
          </p:cNvSpPr>
          <p:nvPr>
            <p:ph type="body" sz="quarter" idx="18" hasCustomPrompt="1"/>
          </p:nvPr>
        </p:nvSpPr>
        <p:spPr>
          <a:xfrm>
            <a:off x="709421" y="452341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13" name="Espace réservé du texte 30">
            <a:extLst>
              <a:ext uri="{FF2B5EF4-FFF2-40B4-BE49-F238E27FC236}">
                <a16:creationId xmlns:a16="http://schemas.microsoft.com/office/drawing/2014/main" id="{C82568DE-F25B-F54B-A94F-FEE8B7A137B2}"/>
              </a:ext>
            </a:extLst>
          </p:cNvPr>
          <p:cNvSpPr>
            <a:spLocks noGrp="1"/>
          </p:cNvSpPr>
          <p:nvPr>
            <p:ph type="body" sz="quarter" idx="19" hasCustomPrompt="1"/>
          </p:nvPr>
        </p:nvSpPr>
        <p:spPr>
          <a:xfrm>
            <a:off x="709421" y="4751323"/>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14" name="Espace réservé du texte 18">
            <a:extLst>
              <a:ext uri="{FF2B5EF4-FFF2-40B4-BE49-F238E27FC236}">
                <a16:creationId xmlns:a16="http://schemas.microsoft.com/office/drawing/2014/main" id="{C9EDDB63-963C-C14E-AEF9-8A5240660D69}"/>
              </a:ext>
            </a:extLst>
          </p:cNvPr>
          <p:cNvSpPr>
            <a:spLocks noGrp="1"/>
          </p:cNvSpPr>
          <p:nvPr>
            <p:ph type="body" sz="quarter" idx="11" hasCustomPrompt="1"/>
          </p:nvPr>
        </p:nvSpPr>
        <p:spPr>
          <a:xfrm>
            <a:off x="6884602" y="4769209"/>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spTree>
    <p:extLst>
      <p:ext uri="{BB962C8B-B14F-4D97-AF65-F5344CB8AC3E}">
        <p14:creationId xmlns:p14="http://schemas.microsoft.com/office/powerpoint/2010/main" val="4130403919"/>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79B241-E08E-A948-BAA3-FC0D1BFEDFAC}"/>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cxnSp>
        <p:nvCxnSpPr>
          <p:cNvPr id="4" name="Connecteur droit 3">
            <a:extLst>
              <a:ext uri="{FF2B5EF4-FFF2-40B4-BE49-F238E27FC236}">
                <a16:creationId xmlns:a16="http://schemas.microsoft.com/office/drawing/2014/main" id="{AA100F0F-4E63-0C48-B294-7A8EADDC29CE}"/>
              </a:ext>
            </a:extLst>
          </p:cNvPr>
          <p:cNvCxnSpPr>
            <a:cxnSpLocks/>
          </p:cNvCxnSpPr>
          <p:nvPr userDrawn="1"/>
        </p:nvCxnSpPr>
        <p:spPr>
          <a:xfrm>
            <a:off x="751200" y="1800428"/>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sp>
        <p:nvSpPr>
          <p:cNvPr id="7" name="Espace réservé du texte 14">
            <a:extLst>
              <a:ext uri="{FF2B5EF4-FFF2-40B4-BE49-F238E27FC236}">
                <a16:creationId xmlns:a16="http://schemas.microsoft.com/office/drawing/2014/main" id="{F5A14D41-8D66-B140-A488-9E218A17C3D6}"/>
              </a:ext>
            </a:extLst>
          </p:cNvPr>
          <p:cNvSpPr>
            <a:spLocks noGrp="1"/>
          </p:cNvSpPr>
          <p:nvPr>
            <p:ph type="body" sz="quarter" idx="10" hasCustomPrompt="1"/>
          </p:nvPr>
        </p:nvSpPr>
        <p:spPr>
          <a:xfrm>
            <a:off x="522500" y="1158404"/>
            <a:ext cx="4687887" cy="662778"/>
          </a:xfrm>
        </p:spPr>
        <p:txBody>
          <a:bodyPr/>
          <a:lstStyle>
            <a:lvl1pPr algn="ctr">
              <a:defRPr sz="4400"/>
            </a:lvl1pPr>
          </a:lstStyle>
          <a:p>
            <a:pPr lvl="0"/>
            <a:r>
              <a:rPr lang="fr-FR"/>
              <a:t>TITRE DE L’ÉTUDE</a:t>
            </a:r>
          </a:p>
        </p:txBody>
      </p:sp>
      <p:sp>
        <p:nvSpPr>
          <p:cNvPr id="10" name="Espace réservé du texte 22">
            <a:extLst>
              <a:ext uri="{FF2B5EF4-FFF2-40B4-BE49-F238E27FC236}">
                <a16:creationId xmlns:a16="http://schemas.microsoft.com/office/drawing/2014/main" id="{CF67CD15-3E16-4246-9C0E-96BC4FB1CDE1}"/>
              </a:ext>
            </a:extLst>
          </p:cNvPr>
          <p:cNvSpPr>
            <a:spLocks noGrp="1"/>
          </p:cNvSpPr>
          <p:nvPr>
            <p:ph type="body" sz="quarter" idx="14" hasCustomPrompt="1"/>
          </p:nvPr>
        </p:nvSpPr>
        <p:spPr>
          <a:xfrm>
            <a:off x="709421" y="4084809"/>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11" name="Espace réservé du texte 30">
            <a:extLst>
              <a:ext uri="{FF2B5EF4-FFF2-40B4-BE49-F238E27FC236}">
                <a16:creationId xmlns:a16="http://schemas.microsoft.com/office/drawing/2014/main" id="{2A078F93-8A85-3449-965E-97C715FC8872}"/>
              </a:ext>
            </a:extLst>
          </p:cNvPr>
          <p:cNvSpPr>
            <a:spLocks noGrp="1"/>
          </p:cNvSpPr>
          <p:nvPr>
            <p:ph type="body" sz="quarter" idx="17" hasCustomPrompt="1"/>
          </p:nvPr>
        </p:nvSpPr>
        <p:spPr>
          <a:xfrm>
            <a:off x="709421" y="4296360"/>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12" name="Espace réservé du texte 30">
            <a:extLst>
              <a:ext uri="{FF2B5EF4-FFF2-40B4-BE49-F238E27FC236}">
                <a16:creationId xmlns:a16="http://schemas.microsoft.com/office/drawing/2014/main" id="{4E33E700-DBF5-4043-9B09-ECA41B3B5067}"/>
              </a:ext>
            </a:extLst>
          </p:cNvPr>
          <p:cNvSpPr>
            <a:spLocks noGrp="1"/>
          </p:cNvSpPr>
          <p:nvPr>
            <p:ph type="body" sz="quarter" idx="18" hasCustomPrompt="1"/>
          </p:nvPr>
        </p:nvSpPr>
        <p:spPr>
          <a:xfrm>
            <a:off x="709421" y="452341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13" name="Espace réservé du texte 30">
            <a:extLst>
              <a:ext uri="{FF2B5EF4-FFF2-40B4-BE49-F238E27FC236}">
                <a16:creationId xmlns:a16="http://schemas.microsoft.com/office/drawing/2014/main" id="{C82568DE-F25B-F54B-A94F-FEE8B7A137B2}"/>
              </a:ext>
            </a:extLst>
          </p:cNvPr>
          <p:cNvSpPr>
            <a:spLocks noGrp="1"/>
          </p:cNvSpPr>
          <p:nvPr>
            <p:ph type="body" sz="quarter" idx="19" hasCustomPrompt="1"/>
          </p:nvPr>
        </p:nvSpPr>
        <p:spPr>
          <a:xfrm>
            <a:off x="709421" y="4751323"/>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14" name="Espace réservé du texte 18">
            <a:extLst>
              <a:ext uri="{FF2B5EF4-FFF2-40B4-BE49-F238E27FC236}">
                <a16:creationId xmlns:a16="http://schemas.microsoft.com/office/drawing/2014/main" id="{C9EDDB63-963C-C14E-AEF9-8A5240660D69}"/>
              </a:ext>
            </a:extLst>
          </p:cNvPr>
          <p:cNvSpPr>
            <a:spLocks noGrp="1"/>
          </p:cNvSpPr>
          <p:nvPr>
            <p:ph type="body" sz="quarter" idx="11" hasCustomPrompt="1"/>
          </p:nvPr>
        </p:nvSpPr>
        <p:spPr>
          <a:xfrm>
            <a:off x="6884602" y="4769209"/>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pic>
        <p:nvPicPr>
          <p:cNvPr id="15" name="Image 14">
            <a:extLst>
              <a:ext uri="{FF2B5EF4-FFF2-40B4-BE49-F238E27FC236}">
                <a16:creationId xmlns:a16="http://schemas.microsoft.com/office/drawing/2014/main" id="{164AA422-F8FC-46AC-9A36-CC9429FC0A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694605" y="1988405"/>
            <a:ext cx="3479842" cy="1339245"/>
          </a:xfrm>
          <a:prstGeom prst="rect">
            <a:avLst/>
          </a:prstGeom>
        </p:spPr>
      </p:pic>
      <p:sp>
        <p:nvSpPr>
          <p:cNvPr id="16" name="Espace réservé pour une image  20">
            <a:extLst>
              <a:ext uri="{FF2B5EF4-FFF2-40B4-BE49-F238E27FC236}">
                <a16:creationId xmlns:a16="http://schemas.microsoft.com/office/drawing/2014/main" id="{DD123329-10A2-4100-95DC-062052ADB069}"/>
              </a:ext>
            </a:extLst>
          </p:cNvPr>
          <p:cNvSpPr>
            <a:spLocks noGrp="1"/>
          </p:cNvSpPr>
          <p:nvPr>
            <p:ph type="pic" sz="quarter" idx="20" hasCustomPrompt="1"/>
          </p:nvPr>
        </p:nvSpPr>
        <p:spPr>
          <a:xfrm>
            <a:off x="751200" y="2550846"/>
            <a:ext cx="1955800" cy="630238"/>
          </a:xfrm>
          <a:ln w="12700">
            <a:noFill/>
          </a:ln>
        </p:spPr>
        <p:txBody>
          <a:bodyPr anchor="ctr"/>
          <a:lstStyle>
            <a:lvl1pPr algn="ctr">
              <a:defRPr>
                <a:ln>
                  <a:noFill/>
                </a:ln>
              </a:defRPr>
            </a:lvl1pPr>
          </a:lstStyle>
          <a:p>
            <a:r>
              <a:rPr lang="fr-FR"/>
              <a:t>LOGO CLIENT</a:t>
            </a:r>
          </a:p>
        </p:txBody>
      </p:sp>
    </p:spTree>
    <p:extLst>
      <p:ext uri="{BB962C8B-B14F-4D97-AF65-F5344CB8AC3E}">
        <p14:creationId xmlns:p14="http://schemas.microsoft.com/office/powerpoint/2010/main" val="3349252157"/>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5A953BBE-FDF4-124B-95F2-CED21693CB28}"/>
              </a:ext>
            </a:extLst>
          </p:cNvPr>
          <p:cNvCxnSpPr>
            <a:cxnSpLocks/>
          </p:cNvCxnSpPr>
          <p:nvPr userDrawn="1"/>
        </p:nvCxnSpPr>
        <p:spPr>
          <a:xfrm>
            <a:off x="2523968" y="2199502"/>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ciel nocturne&#10;&#10;Description générée automatiquement">
            <a:extLst>
              <a:ext uri="{FF2B5EF4-FFF2-40B4-BE49-F238E27FC236}">
                <a16:creationId xmlns:a16="http://schemas.microsoft.com/office/drawing/2014/main" id="{88D1CDB8-5586-F64A-A592-00B65D850F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866719">
            <a:off x="888531" y="2484473"/>
            <a:ext cx="1843952" cy="1488976"/>
          </a:xfrm>
          <a:prstGeom prst="rect">
            <a:avLst/>
          </a:prstGeom>
        </p:spPr>
      </p:pic>
      <p:pic>
        <p:nvPicPr>
          <p:cNvPr id="4" name="Image 3">
            <a:extLst>
              <a:ext uri="{FF2B5EF4-FFF2-40B4-BE49-F238E27FC236}">
                <a16:creationId xmlns:a16="http://schemas.microsoft.com/office/drawing/2014/main" id="{5D296675-685D-CA4B-A981-9EDE7894082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77027"/>
            <a:ext cx="2030016" cy="2059695"/>
          </a:xfrm>
          <a:prstGeom prst="rect">
            <a:avLst/>
          </a:prstGeom>
        </p:spPr>
      </p:pic>
      <p:pic>
        <p:nvPicPr>
          <p:cNvPr id="5" name="Image 4">
            <a:extLst>
              <a:ext uri="{FF2B5EF4-FFF2-40B4-BE49-F238E27FC236}">
                <a16:creationId xmlns:a16="http://schemas.microsoft.com/office/drawing/2014/main" id="{1DA824B6-61E9-CE4C-A443-727D65B6A32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36463" y="327935"/>
            <a:ext cx="2048250" cy="1508942"/>
          </a:xfrm>
          <a:prstGeom prst="rect">
            <a:avLst/>
          </a:prstGeom>
        </p:spPr>
      </p:pic>
      <p:pic>
        <p:nvPicPr>
          <p:cNvPr id="6" name="Image 5">
            <a:extLst>
              <a:ext uri="{FF2B5EF4-FFF2-40B4-BE49-F238E27FC236}">
                <a16:creationId xmlns:a16="http://schemas.microsoft.com/office/drawing/2014/main" id="{C8174658-0EA1-2941-9151-42E04E695B9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r="-1" b="-1"/>
          <a:stretch/>
        </p:blipFill>
        <p:spPr>
          <a:xfrm>
            <a:off x="1709961" y="0"/>
            <a:ext cx="1856353" cy="1338267"/>
          </a:xfrm>
          <a:prstGeom prst="rect">
            <a:avLst/>
          </a:prstGeom>
        </p:spPr>
      </p:pic>
      <p:pic>
        <p:nvPicPr>
          <p:cNvPr id="7" name="Image 6">
            <a:extLst>
              <a:ext uri="{FF2B5EF4-FFF2-40B4-BE49-F238E27FC236}">
                <a16:creationId xmlns:a16="http://schemas.microsoft.com/office/drawing/2014/main" id="{30D3DDFD-AA1F-BB43-931F-3453342067D9}"/>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t="-1"/>
          <a:stretch/>
        </p:blipFill>
        <p:spPr>
          <a:xfrm>
            <a:off x="0" y="2513938"/>
            <a:ext cx="819872" cy="1634318"/>
          </a:xfrm>
          <a:prstGeom prst="rect">
            <a:avLst/>
          </a:prstGeom>
        </p:spPr>
      </p:pic>
      <p:pic>
        <p:nvPicPr>
          <p:cNvPr id="8" name="Image 7">
            <a:extLst>
              <a:ext uri="{FF2B5EF4-FFF2-40B4-BE49-F238E27FC236}">
                <a16:creationId xmlns:a16="http://schemas.microsoft.com/office/drawing/2014/main" id="{F3F56142-9006-7941-A5C0-691A20745C40}"/>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566259" y="1479952"/>
            <a:ext cx="2276219" cy="1270425"/>
          </a:xfrm>
          <a:prstGeom prst="rect">
            <a:avLst/>
          </a:prstGeom>
        </p:spPr>
      </p:pic>
      <p:pic>
        <p:nvPicPr>
          <p:cNvPr id="9" name="Image 8">
            <a:extLst>
              <a:ext uri="{FF2B5EF4-FFF2-40B4-BE49-F238E27FC236}">
                <a16:creationId xmlns:a16="http://schemas.microsoft.com/office/drawing/2014/main" id="{AE6B0096-B12E-7747-9CCD-DF0ABAB353B1}"/>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442671" y="2937581"/>
            <a:ext cx="1739294" cy="535167"/>
          </a:xfrm>
          <a:prstGeom prst="rect">
            <a:avLst/>
          </a:prstGeom>
        </p:spPr>
      </p:pic>
      <p:sp>
        <p:nvSpPr>
          <p:cNvPr id="10" name="Espace réservé du texte 14">
            <a:extLst>
              <a:ext uri="{FF2B5EF4-FFF2-40B4-BE49-F238E27FC236}">
                <a16:creationId xmlns:a16="http://schemas.microsoft.com/office/drawing/2014/main" id="{8C1F97E3-86EE-944E-BDBC-657E7CADEEA6}"/>
              </a:ext>
            </a:extLst>
          </p:cNvPr>
          <p:cNvSpPr>
            <a:spLocks noGrp="1"/>
          </p:cNvSpPr>
          <p:nvPr>
            <p:ph type="body" sz="quarter" idx="10" hasCustomPrompt="1"/>
          </p:nvPr>
        </p:nvSpPr>
        <p:spPr>
          <a:xfrm>
            <a:off x="2294381" y="1554056"/>
            <a:ext cx="4687887" cy="662778"/>
          </a:xfrm>
        </p:spPr>
        <p:txBody>
          <a:bodyPr/>
          <a:lstStyle>
            <a:lvl1pPr algn="ctr">
              <a:defRPr sz="4400"/>
            </a:lvl1pPr>
          </a:lstStyle>
          <a:p>
            <a:pPr lvl="0"/>
            <a:r>
              <a:rPr lang="fr-FR"/>
              <a:t>TITRE DE L’ÉTUDE</a:t>
            </a:r>
          </a:p>
        </p:txBody>
      </p:sp>
      <p:sp>
        <p:nvSpPr>
          <p:cNvPr id="11" name="Espace réservé pour une image  20">
            <a:extLst>
              <a:ext uri="{FF2B5EF4-FFF2-40B4-BE49-F238E27FC236}">
                <a16:creationId xmlns:a16="http://schemas.microsoft.com/office/drawing/2014/main" id="{14BB77A0-7B6B-3A4D-815A-C52B730C5219}"/>
              </a:ext>
            </a:extLst>
          </p:cNvPr>
          <p:cNvSpPr>
            <a:spLocks noGrp="1"/>
          </p:cNvSpPr>
          <p:nvPr>
            <p:ph type="pic" sz="quarter" idx="12" hasCustomPrompt="1"/>
          </p:nvPr>
        </p:nvSpPr>
        <p:spPr>
          <a:xfrm>
            <a:off x="5053122" y="2879678"/>
            <a:ext cx="1955800" cy="630238"/>
          </a:xfrm>
          <a:ln w="12700">
            <a:noFill/>
          </a:ln>
        </p:spPr>
        <p:txBody>
          <a:bodyPr anchor="ctr"/>
          <a:lstStyle>
            <a:lvl1pPr algn="ctr">
              <a:defRPr>
                <a:ln>
                  <a:noFill/>
                </a:ln>
              </a:defRPr>
            </a:lvl1pPr>
          </a:lstStyle>
          <a:p>
            <a:r>
              <a:rPr lang="fr-FR"/>
              <a:t>LOGO CLIENT</a:t>
            </a:r>
          </a:p>
        </p:txBody>
      </p:sp>
      <p:sp>
        <p:nvSpPr>
          <p:cNvPr id="13" name="Espace réservé du texte 22">
            <a:extLst>
              <a:ext uri="{FF2B5EF4-FFF2-40B4-BE49-F238E27FC236}">
                <a16:creationId xmlns:a16="http://schemas.microsoft.com/office/drawing/2014/main" id="{22EB4E1A-D128-D94A-A64C-F4E5C0B827EE}"/>
              </a:ext>
            </a:extLst>
          </p:cNvPr>
          <p:cNvSpPr>
            <a:spLocks noGrp="1"/>
          </p:cNvSpPr>
          <p:nvPr>
            <p:ph type="body" sz="quarter" idx="14" hasCustomPrompt="1"/>
          </p:nvPr>
        </p:nvSpPr>
        <p:spPr>
          <a:xfrm>
            <a:off x="582041" y="4150126"/>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14" name="Espace réservé du texte 30">
            <a:extLst>
              <a:ext uri="{FF2B5EF4-FFF2-40B4-BE49-F238E27FC236}">
                <a16:creationId xmlns:a16="http://schemas.microsoft.com/office/drawing/2014/main" id="{C63C145E-93E1-3543-A1F1-4A31E3CF7839}"/>
              </a:ext>
            </a:extLst>
          </p:cNvPr>
          <p:cNvSpPr>
            <a:spLocks noGrp="1"/>
          </p:cNvSpPr>
          <p:nvPr>
            <p:ph type="body" sz="quarter" idx="17" hasCustomPrompt="1"/>
          </p:nvPr>
        </p:nvSpPr>
        <p:spPr>
          <a:xfrm>
            <a:off x="582041" y="4361677"/>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15" name="Espace réservé du texte 30">
            <a:extLst>
              <a:ext uri="{FF2B5EF4-FFF2-40B4-BE49-F238E27FC236}">
                <a16:creationId xmlns:a16="http://schemas.microsoft.com/office/drawing/2014/main" id="{12598799-AEFB-AB40-A5E0-AC9E56B4113E}"/>
              </a:ext>
            </a:extLst>
          </p:cNvPr>
          <p:cNvSpPr>
            <a:spLocks noGrp="1"/>
          </p:cNvSpPr>
          <p:nvPr>
            <p:ph type="body" sz="quarter" idx="18" hasCustomPrompt="1"/>
          </p:nvPr>
        </p:nvSpPr>
        <p:spPr>
          <a:xfrm>
            <a:off x="582041" y="458873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16" name="Espace réservé du texte 30">
            <a:extLst>
              <a:ext uri="{FF2B5EF4-FFF2-40B4-BE49-F238E27FC236}">
                <a16:creationId xmlns:a16="http://schemas.microsoft.com/office/drawing/2014/main" id="{35119085-2562-9344-AB8E-1D6074BE073E}"/>
              </a:ext>
            </a:extLst>
          </p:cNvPr>
          <p:cNvSpPr>
            <a:spLocks noGrp="1"/>
          </p:cNvSpPr>
          <p:nvPr>
            <p:ph type="body" sz="quarter" idx="19" hasCustomPrompt="1"/>
          </p:nvPr>
        </p:nvSpPr>
        <p:spPr>
          <a:xfrm>
            <a:off x="582041" y="4816640"/>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pic>
        <p:nvPicPr>
          <p:cNvPr id="17" name="Image 16">
            <a:extLst>
              <a:ext uri="{FF2B5EF4-FFF2-40B4-BE49-F238E27FC236}">
                <a16:creationId xmlns:a16="http://schemas.microsoft.com/office/drawing/2014/main" id="{F0F60D4A-3983-A04D-B974-03A6639E64D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279543" y="2879678"/>
            <a:ext cx="1739293" cy="535167"/>
          </a:xfrm>
          <a:prstGeom prst="rect">
            <a:avLst/>
          </a:prstGeom>
        </p:spPr>
      </p:pic>
      <p:sp>
        <p:nvSpPr>
          <p:cNvPr id="18" name="Espace réservé du texte 18">
            <a:extLst>
              <a:ext uri="{FF2B5EF4-FFF2-40B4-BE49-F238E27FC236}">
                <a16:creationId xmlns:a16="http://schemas.microsoft.com/office/drawing/2014/main" id="{C481E297-BC38-CA4C-AFFE-2EF8CCD9A315}"/>
              </a:ext>
            </a:extLst>
          </p:cNvPr>
          <p:cNvSpPr>
            <a:spLocks noGrp="1"/>
          </p:cNvSpPr>
          <p:nvPr>
            <p:ph type="body" sz="quarter" idx="11" hasCustomPrompt="1"/>
          </p:nvPr>
        </p:nvSpPr>
        <p:spPr>
          <a:xfrm>
            <a:off x="7345710" y="4784743"/>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spTree>
    <p:extLst>
      <p:ext uri="{BB962C8B-B14F-4D97-AF65-F5344CB8AC3E}">
        <p14:creationId xmlns:p14="http://schemas.microsoft.com/office/powerpoint/2010/main" val="31017441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9B96E8B-1A4D-C24B-8919-EA8276D34E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16999" y="3080768"/>
            <a:ext cx="1739294" cy="535167"/>
          </a:xfrm>
          <a:prstGeom prst="rect">
            <a:avLst/>
          </a:prstGeom>
        </p:spPr>
      </p:pic>
      <p:pic>
        <p:nvPicPr>
          <p:cNvPr id="4" name="Image 3">
            <a:extLst>
              <a:ext uri="{FF2B5EF4-FFF2-40B4-BE49-F238E27FC236}">
                <a16:creationId xmlns:a16="http://schemas.microsoft.com/office/drawing/2014/main" id="{35F082A9-677F-C646-8837-F8F665181A9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52731"/>
            <a:ext cx="2090992" cy="2419019"/>
          </a:xfrm>
          <a:prstGeom prst="rect">
            <a:avLst/>
          </a:prstGeom>
        </p:spPr>
      </p:pic>
      <p:pic>
        <p:nvPicPr>
          <p:cNvPr id="5" name="Image 4" descr="Une image contenant ciel nocturne&#10;&#10;Description générée automatiquement">
            <a:extLst>
              <a:ext uri="{FF2B5EF4-FFF2-40B4-BE49-F238E27FC236}">
                <a16:creationId xmlns:a16="http://schemas.microsoft.com/office/drawing/2014/main" id="{BA83A6E0-8DD8-2C46-8FBF-57F06FD53105}"/>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7133263" y="-851312"/>
            <a:ext cx="2010737" cy="6846123"/>
          </a:xfrm>
          <a:prstGeom prst="rect">
            <a:avLst/>
          </a:prstGeom>
        </p:spPr>
      </p:pic>
      <p:sp>
        <p:nvSpPr>
          <p:cNvPr id="6" name="Espace réservé du texte 14">
            <a:extLst>
              <a:ext uri="{FF2B5EF4-FFF2-40B4-BE49-F238E27FC236}">
                <a16:creationId xmlns:a16="http://schemas.microsoft.com/office/drawing/2014/main" id="{DECE6A4B-1F30-974E-8DA5-1A9D5260997F}"/>
              </a:ext>
            </a:extLst>
          </p:cNvPr>
          <p:cNvSpPr>
            <a:spLocks noGrp="1"/>
          </p:cNvSpPr>
          <p:nvPr>
            <p:ph type="body" sz="quarter" idx="10" hasCustomPrompt="1"/>
          </p:nvPr>
        </p:nvSpPr>
        <p:spPr>
          <a:xfrm>
            <a:off x="2228056" y="1675127"/>
            <a:ext cx="4687887" cy="662778"/>
          </a:xfrm>
        </p:spPr>
        <p:txBody>
          <a:bodyPr/>
          <a:lstStyle>
            <a:lvl1pPr algn="ctr">
              <a:defRPr sz="4400"/>
            </a:lvl1pPr>
          </a:lstStyle>
          <a:p>
            <a:pPr lvl="0"/>
            <a:r>
              <a:rPr lang="fr-FR"/>
              <a:t>TITRE DE L’ÉTUDE</a:t>
            </a:r>
          </a:p>
        </p:txBody>
      </p:sp>
      <p:sp>
        <p:nvSpPr>
          <p:cNvPr id="7" name="Espace réservé pour une image  20">
            <a:extLst>
              <a:ext uri="{FF2B5EF4-FFF2-40B4-BE49-F238E27FC236}">
                <a16:creationId xmlns:a16="http://schemas.microsoft.com/office/drawing/2014/main" id="{E090B88F-2B23-E043-A376-F33715E5BC84}"/>
              </a:ext>
            </a:extLst>
          </p:cNvPr>
          <p:cNvSpPr>
            <a:spLocks noGrp="1"/>
          </p:cNvSpPr>
          <p:nvPr>
            <p:ph type="pic" sz="quarter" idx="12" hasCustomPrompt="1"/>
          </p:nvPr>
        </p:nvSpPr>
        <p:spPr>
          <a:xfrm>
            <a:off x="4764853" y="3063307"/>
            <a:ext cx="1955800" cy="630238"/>
          </a:xfrm>
          <a:ln w="12700">
            <a:noFill/>
          </a:ln>
        </p:spPr>
        <p:txBody>
          <a:bodyPr anchor="ctr"/>
          <a:lstStyle>
            <a:lvl1pPr algn="ctr">
              <a:defRPr>
                <a:ln>
                  <a:noFill/>
                </a:ln>
              </a:defRPr>
            </a:lvl1pPr>
          </a:lstStyle>
          <a:p>
            <a:r>
              <a:rPr lang="fr-FR"/>
              <a:t>LOGO CLIENT</a:t>
            </a:r>
          </a:p>
        </p:txBody>
      </p:sp>
      <p:sp>
        <p:nvSpPr>
          <p:cNvPr id="9" name="Espace réservé du texte 22">
            <a:extLst>
              <a:ext uri="{FF2B5EF4-FFF2-40B4-BE49-F238E27FC236}">
                <a16:creationId xmlns:a16="http://schemas.microsoft.com/office/drawing/2014/main" id="{8C26469A-5D3E-7847-BF5A-A2BBE6DD61AF}"/>
              </a:ext>
            </a:extLst>
          </p:cNvPr>
          <p:cNvSpPr>
            <a:spLocks noGrp="1"/>
          </p:cNvSpPr>
          <p:nvPr>
            <p:ph type="body" sz="quarter" idx="14" hasCustomPrompt="1"/>
          </p:nvPr>
        </p:nvSpPr>
        <p:spPr>
          <a:xfrm>
            <a:off x="508253" y="4121076"/>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10" name="Espace réservé du texte 30">
            <a:extLst>
              <a:ext uri="{FF2B5EF4-FFF2-40B4-BE49-F238E27FC236}">
                <a16:creationId xmlns:a16="http://schemas.microsoft.com/office/drawing/2014/main" id="{84548946-7B2A-D64F-A8F7-512E6777312E}"/>
              </a:ext>
            </a:extLst>
          </p:cNvPr>
          <p:cNvSpPr>
            <a:spLocks noGrp="1"/>
          </p:cNvSpPr>
          <p:nvPr>
            <p:ph type="body" sz="quarter" idx="17" hasCustomPrompt="1"/>
          </p:nvPr>
        </p:nvSpPr>
        <p:spPr>
          <a:xfrm>
            <a:off x="508253" y="4332627"/>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11" name="Espace réservé du texte 30">
            <a:extLst>
              <a:ext uri="{FF2B5EF4-FFF2-40B4-BE49-F238E27FC236}">
                <a16:creationId xmlns:a16="http://schemas.microsoft.com/office/drawing/2014/main" id="{92830989-0A37-F643-9E00-8640ECCD62DB}"/>
              </a:ext>
            </a:extLst>
          </p:cNvPr>
          <p:cNvSpPr>
            <a:spLocks noGrp="1"/>
          </p:cNvSpPr>
          <p:nvPr>
            <p:ph type="body" sz="quarter" idx="18" hasCustomPrompt="1"/>
          </p:nvPr>
        </p:nvSpPr>
        <p:spPr>
          <a:xfrm>
            <a:off x="508253" y="455968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12" name="Espace réservé du texte 30">
            <a:extLst>
              <a:ext uri="{FF2B5EF4-FFF2-40B4-BE49-F238E27FC236}">
                <a16:creationId xmlns:a16="http://schemas.microsoft.com/office/drawing/2014/main" id="{7D886E70-A34A-354C-ABB1-99EE84D7C8BF}"/>
              </a:ext>
            </a:extLst>
          </p:cNvPr>
          <p:cNvSpPr>
            <a:spLocks noGrp="1"/>
          </p:cNvSpPr>
          <p:nvPr>
            <p:ph type="body" sz="quarter" idx="19" hasCustomPrompt="1"/>
          </p:nvPr>
        </p:nvSpPr>
        <p:spPr>
          <a:xfrm>
            <a:off x="508253" y="4787590"/>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pic>
        <p:nvPicPr>
          <p:cNvPr id="13" name="Image 12">
            <a:extLst>
              <a:ext uri="{FF2B5EF4-FFF2-40B4-BE49-F238E27FC236}">
                <a16:creationId xmlns:a16="http://schemas.microsoft.com/office/drawing/2014/main" id="{F489E5E1-5E61-9141-9D79-AACEC27058D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228056" y="3106468"/>
            <a:ext cx="1739293" cy="535167"/>
          </a:xfrm>
          <a:prstGeom prst="rect">
            <a:avLst/>
          </a:prstGeom>
        </p:spPr>
      </p:pic>
      <p:sp>
        <p:nvSpPr>
          <p:cNvPr id="14" name="Espace réservé du texte 18">
            <a:extLst>
              <a:ext uri="{FF2B5EF4-FFF2-40B4-BE49-F238E27FC236}">
                <a16:creationId xmlns:a16="http://schemas.microsoft.com/office/drawing/2014/main" id="{7E481329-B570-124C-ABB1-45509A39BA94}"/>
              </a:ext>
            </a:extLst>
          </p:cNvPr>
          <p:cNvSpPr>
            <a:spLocks noGrp="1"/>
          </p:cNvSpPr>
          <p:nvPr>
            <p:ph type="body" sz="quarter" idx="11" hasCustomPrompt="1"/>
          </p:nvPr>
        </p:nvSpPr>
        <p:spPr>
          <a:xfrm>
            <a:off x="7306635" y="4784743"/>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pic>
        <p:nvPicPr>
          <p:cNvPr id="15" name="Image 14">
            <a:extLst>
              <a:ext uri="{FF2B5EF4-FFF2-40B4-BE49-F238E27FC236}">
                <a16:creationId xmlns:a16="http://schemas.microsoft.com/office/drawing/2014/main" id="{5246DECD-3470-6442-A84C-3BBE0D421A93}"/>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rot="16200000">
            <a:off x="4059534" y="3341830"/>
            <a:ext cx="1105189" cy="2518471"/>
          </a:xfrm>
          <a:prstGeom prst="rect">
            <a:avLst/>
          </a:prstGeom>
        </p:spPr>
      </p:pic>
    </p:spTree>
    <p:extLst>
      <p:ext uri="{BB962C8B-B14F-4D97-AF65-F5344CB8AC3E}">
        <p14:creationId xmlns:p14="http://schemas.microsoft.com/office/powerpoint/2010/main" val="340996975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2D7068E-5239-9549-B2CB-ECFCC8F738B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09675" y="1791625"/>
            <a:ext cx="3352800" cy="3180425"/>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8BFE5E08-9A75-874C-B5FB-6B115FF79F6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81525" y="253733"/>
            <a:ext cx="2443651" cy="2318017"/>
          </a:xfrm>
          <a:prstGeom prst="rect">
            <a:avLst/>
          </a:prstGeom>
        </p:spPr>
      </p:pic>
    </p:spTree>
    <p:extLst>
      <p:ext uri="{BB962C8B-B14F-4D97-AF65-F5344CB8AC3E}">
        <p14:creationId xmlns:p14="http://schemas.microsoft.com/office/powerpoint/2010/main" val="135431402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F73BA9F-6CE2-2D43-9F7D-6086120B399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828193">
            <a:off x="5704273" y="1904147"/>
            <a:ext cx="3166457" cy="3239353"/>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5ADE3723-B5FA-2140-AA82-9F52C9C98C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493474">
            <a:off x="211491" y="277016"/>
            <a:ext cx="2383720" cy="2438596"/>
          </a:xfrm>
          <a:prstGeom prst="rect">
            <a:avLst/>
          </a:prstGeom>
        </p:spPr>
      </p:pic>
    </p:spTree>
    <p:extLst>
      <p:ext uri="{BB962C8B-B14F-4D97-AF65-F5344CB8AC3E}">
        <p14:creationId xmlns:p14="http://schemas.microsoft.com/office/powerpoint/2010/main" val="338831465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B99D0EE-5AB6-8643-A8AF-E19C867C127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86097" y="1745696"/>
            <a:ext cx="3142484" cy="2936154"/>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F0F52D43-CD01-CA40-B0A5-96A5167F06C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074815">
            <a:off x="547521" y="377279"/>
            <a:ext cx="2227212" cy="2080977"/>
          </a:xfrm>
          <a:prstGeom prst="rect">
            <a:avLst/>
          </a:prstGeom>
        </p:spPr>
      </p:pic>
    </p:spTree>
    <p:extLst>
      <p:ext uri="{BB962C8B-B14F-4D97-AF65-F5344CB8AC3E}">
        <p14:creationId xmlns:p14="http://schemas.microsoft.com/office/powerpoint/2010/main" val="419121093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BFCCD41-AC48-7543-B5C2-26F8F7A24D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123739" y="1562619"/>
            <a:ext cx="3704842" cy="3302307"/>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242CF4FF-683A-B44B-AAFC-BE8B7A04E9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4314434">
            <a:off x="332542" y="443298"/>
            <a:ext cx="2367509" cy="2110277"/>
          </a:xfrm>
          <a:prstGeom prst="rect">
            <a:avLst/>
          </a:prstGeom>
        </p:spPr>
      </p:pic>
    </p:spTree>
    <p:extLst>
      <p:ext uri="{BB962C8B-B14F-4D97-AF65-F5344CB8AC3E}">
        <p14:creationId xmlns:p14="http://schemas.microsoft.com/office/powerpoint/2010/main" val="328978272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265C22C-6E10-144F-B5DF-9902C55F016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9677421">
            <a:off x="5135725" y="1427889"/>
            <a:ext cx="3769200" cy="3207361"/>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1DB9A4C4-7BE3-004D-904B-EAA020A6C12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666261">
            <a:off x="196508" y="437766"/>
            <a:ext cx="2413683" cy="2053898"/>
          </a:xfrm>
          <a:prstGeom prst="rect">
            <a:avLst/>
          </a:prstGeom>
        </p:spPr>
      </p:pic>
    </p:spTree>
    <p:extLst>
      <p:ext uri="{BB962C8B-B14F-4D97-AF65-F5344CB8AC3E}">
        <p14:creationId xmlns:p14="http://schemas.microsoft.com/office/powerpoint/2010/main" val="162299674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D5C87A2-F349-6741-B769-FC980FB1607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791409">
            <a:off x="4333444" y="2201651"/>
            <a:ext cx="4614041" cy="2380439"/>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817ECE13-0A80-5B4F-AA90-25ABC7C0F7A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1366405">
            <a:off x="216686" y="480434"/>
            <a:ext cx="2822238" cy="1687953"/>
          </a:xfrm>
          <a:prstGeom prst="rect">
            <a:avLst/>
          </a:prstGeom>
        </p:spPr>
      </p:pic>
    </p:spTree>
    <p:extLst>
      <p:ext uri="{BB962C8B-B14F-4D97-AF65-F5344CB8AC3E}">
        <p14:creationId xmlns:p14="http://schemas.microsoft.com/office/powerpoint/2010/main" val="170469692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_basic">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130A1A8-4FF9-7444-A86F-6E3F94AD6BB8}"/>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6" name="Rectangle 5">
            <a:extLst>
              <a:ext uri="{FF2B5EF4-FFF2-40B4-BE49-F238E27FC236}">
                <a16:creationId xmlns:a16="http://schemas.microsoft.com/office/drawing/2014/main" id="{4D9A1837-3A0A-764C-940E-E982B2BD0CF4}"/>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7" name="Espace réservé du texte 5">
            <a:extLst>
              <a:ext uri="{FF2B5EF4-FFF2-40B4-BE49-F238E27FC236}">
                <a16:creationId xmlns:a16="http://schemas.microsoft.com/office/drawing/2014/main" id="{8C003782-CC70-F949-94E0-70B05252A49B}"/>
              </a:ext>
            </a:extLst>
          </p:cNvPr>
          <p:cNvSpPr>
            <a:spLocks noGrp="1"/>
          </p:cNvSpPr>
          <p:nvPr>
            <p:ph type="body" sz="quarter" idx="11"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2" name="Espace réservé du numéro de diapositive 1">
            <a:extLst>
              <a:ext uri="{FF2B5EF4-FFF2-40B4-BE49-F238E27FC236}">
                <a16:creationId xmlns:a16="http://schemas.microsoft.com/office/drawing/2014/main" id="{36B442D3-0690-A348-8E20-A26D5EDCE352}"/>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38806334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_photo">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8216514C-4088-7C44-A5CD-52A8786DA80E}"/>
              </a:ext>
            </a:extLst>
          </p:cNvPr>
          <p:cNvSpPr>
            <a:spLocks noGrp="1"/>
          </p:cNvSpPr>
          <p:nvPr>
            <p:ph type="pic" sz="quarter" idx="11"/>
          </p:nvPr>
        </p:nvSpPr>
        <p:spPr>
          <a:xfrm>
            <a:off x="4441629" y="0"/>
            <a:ext cx="4198937" cy="5143500"/>
          </a:xfrm>
        </p:spPr>
        <p:txBody>
          <a:bodyPr/>
          <a:lstStyle/>
          <a:p>
            <a:endParaRPr lang="fr-FR"/>
          </a:p>
        </p:txBody>
      </p:sp>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7" name="Rectangle 6">
            <a:extLst>
              <a:ext uri="{FF2B5EF4-FFF2-40B4-BE49-F238E27FC236}">
                <a16:creationId xmlns:a16="http://schemas.microsoft.com/office/drawing/2014/main" id="{937B89EA-1F84-3340-BC4B-00B7475585C6}"/>
              </a:ext>
            </a:extLst>
          </p:cNvPr>
          <p:cNvSpPr/>
          <p:nvPr userDrawn="1"/>
        </p:nvSpPr>
        <p:spPr>
          <a:xfrm>
            <a:off x="8640566" y="0"/>
            <a:ext cx="503434" cy="514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4" name="Espace réservé du numéro de diapositive 3">
            <a:extLst>
              <a:ext uri="{FF2B5EF4-FFF2-40B4-BE49-F238E27FC236}">
                <a16:creationId xmlns:a16="http://schemas.microsoft.com/office/drawing/2014/main" id="{DAB50600-242A-3E42-A7CE-3042425370AA}"/>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314965948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DADDE8-1CFD-624B-938F-54A2ED75573C}"/>
              </a:ext>
            </a:extLst>
          </p:cNvPr>
          <p:cNvSpPr/>
          <p:nvPr userDrawn="1"/>
        </p:nvSpPr>
        <p:spPr>
          <a:xfrm>
            <a:off x="8640566" y="0"/>
            <a:ext cx="503434" cy="514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 name="Espace réservé pour une image  4">
            <a:extLst>
              <a:ext uri="{FF2B5EF4-FFF2-40B4-BE49-F238E27FC236}">
                <a16:creationId xmlns:a16="http://schemas.microsoft.com/office/drawing/2014/main" id="{8216514C-4088-7C44-A5CD-52A8786DA80E}"/>
              </a:ext>
            </a:extLst>
          </p:cNvPr>
          <p:cNvSpPr>
            <a:spLocks noGrp="1"/>
          </p:cNvSpPr>
          <p:nvPr>
            <p:ph type="pic" sz="quarter" idx="11"/>
          </p:nvPr>
        </p:nvSpPr>
        <p:spPr>
          <a:xfrm>
            <a:off x="4216050" y="0"/>
            <a:ext cx="4424516" cy="5143500"/>
          </a:xfrm>
        </p:spPr>
        <p:txBody>
          <a:bodyPr/>
          <a:lstStyle/>
          <a:p>
            <a:endParaRPr lang="fr-FR"/>
          </a:p>
        </p:txBody>
      </p:sp>
      <p:sp>
        <p:nvSpPr>
          <p:cNvPr id="2" name="Espace réservé du numéro de diapositive 1">
            <a:extLst>
              <a:ext uri="{FF2B5EF4-FFF2-40B4-BE49-F238E27FC236}">
                <a16:creationId xmlns:a16="http://schemas.microsoft.com/office/drawing/2014/main" id="{FDBD92C3-5375-D54C-B84B-09CD32D9E460}"/>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10730617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DE_bandegri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1"/>
            <a:ext cx="914400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4FDA8F63-DD89-0F49-9030-961584791D48}"/>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409149163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itation_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5005C2-8721-284B-A997-311D0874D7B8}"/>
              </a:ext>
            </a:extLst>
          </p:cNvPr>
          <p:cNvSpPr/>
          <p:nvPr userDrawn="1"/>
        </p:nvSpPr>
        <p:spPr>
          <a:xfrm>
            <a:off x="0" y="3627718"/>
            <a:ext cx="9144000" cy="15157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CCFECC"/>
              </a:solidFill>
            </a:endParaRPr>
          </a:p>
        </p:txBody>
      </p:sp>
      <p:sp>
        <p:nvSpPr>
          <p:cNvPr id="11" name="Rectangle 10">
            <a:extLst>
              <a:ext uri="{FF2B5EF4-FFF2-40B4-BE49-F238E27FC236}">
                <a16:creationId xmlns:a16="http://schemas.microsoft.com/office/drawing/2014/main" id="{42EA774B-08C6-8A45-9EF5-C6129FE1B8F6}"/>
              </a:ext>
            </a:extLst>
          </p:cNvPr>
          <p:cNvSpPr/>
          <p:nvPr userDrawn="1"/>
        </p:nvSpPr>
        <p:spPr>
          <a:xfrm>
            <a:off x="1374010" y="761122"/>
            <a:ext cx="878187" cy="1602951"/>
          </a:xfrm>
          <a:prstGeom prst="rect">
            <a:avLst/>
          </a:prstGeom>
          <a:solidFill>
            <a:schemeClr val="bg1"/>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9600" b="1">
                <a:solidFill>
                  <a:schemeClr val="bg1"/>
                </a:solidFill>
                <a:latin typeface="Century Gothic" panose="020B0502020202020204" pitchFamily="34" charset="0"/>
                <a:ea typeface="MS Gothic" panose="020B0609070205080204" pitchFamily="49" charset="-128"/>
                <a:cs typeface="Arial" panose="020B0604020202020204" pitchFamily="34" charset="0"/>
              </a:rPr>
              <a:t>“</a:t>
            </a:r>
            <a:endParaRPr lang="en-US" sz="6000" b="1">
              <a:solidFill>
                <a:schemeClr val="bg1"/>
              </a:solidFill>
              <a:latin typeface="Century Gothic" panose="020B0502020202020204" pitchFamily="34" charset="0"/>
              <a:ea typeface="MS Gothic" panose="020B0609070205080204" pitchFamily="49" charset="-128"/>
              <a:cs typeface="Arial" panose="020B0604020202020204" pitchFamily="34" charset="0"/>
            </a:endParaRPr>
          </a:p>
        </p:txBody>
      </p:sp>
      <p:pic>
        <p:nvPicPr>
          <p:cNvPr id="12" name="Image 11">
            <a:extLst>
              <a:ext uri="{FF2B5EF4-FFF2-40B4-BE49-F238E27FC236}">
                <a16:creationId xmlns:a16="http://schemas.microsoft.com/office/drawing/2014/main" id="{9996A390-ECDA-BC48-8349-A42424CBFF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9072" y="3026969"/>
            <a:ext cx="812029" cy="819618"/>
          </a:xfrm>
          <a:prstGeom prst="rect">
            <a:avLst/>
          </a:prstGeom>
        </p:spPr>
      </p:pic>
      <p:pic>
        <p:nvPicPr>
          <p:cNvPr id="13" name="Image 12">
            <a:extLst>
              <a:ext uri="{FF2B5EF4-FFF2-40B4-BE49-F238E27FC236}">
                <a16:creationId xmlns:a16="http://schemas.microsoft.com/office/drawing/2014/main" id="{09323CA5-1CBB-AD4D-93BA-B996504C27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27238" y="3316743"/>
            <a:ext cx="490854" cy="495442"/>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C22F400F-C9DF-9B41-8861-875BE3B3B69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11359" y="4857681"/>
            <a:ext cx="249413" cy="161720"/>
          </a:xfrm>
          <a:prstGeom prst="rect">
            <a:avLst/>
          </a:prstGeom>
        </p:spPr>
      </p:pic>
      <p:sp>
        <p:nvSpPr>
          <p:cNvPr id="16" name="Espace réservé du texte 15">
            <a:extLst>
              <a:ext uri="{FF2B5EF4-FFF2-40B4-BE49-F238E27FC236}">
                <a16:creationId xmlns:a16="http://schemas.microsoft.com/office/drawing/2014/main" id="{93EA2A5A-6468-254A-B564-7371556A5B5C}"/>
              </a:ext>
            </a:extLst>
          </p:cNvPr>
          <p:cNvSpPr>
            <a:spLocks noGrp="1"/>
          </p:cNvSpPr>
          <p:nvPr>
            <p:ph type="body" sz="quarter" idx="10" hasCustomPrompt="1"/>
          </p:nvPr>
        </p:nvSpPr>
        <p:spPr>
          <a:xfrm>
            <a:off x="2498725" y="1317908"/>
            <a:ext cx="4649788" cy="1677988"/>
          </a:xfrm>
        </p:spPr>
        <p:txBody>
          <a:bodyPr/>
          <a:lstStyle>
            <a:lvl1pPr>
              <a:defRPr sz="2000">
                <a:solidFill>
                  <a:schemeClr val="bg1"/>
                </a:solidFill>
              </a:defRPr>
            </a:lvl1pPr>
            <a:lvl2pPr>
              <a:defRPr sz="1100"/>
            </a:lvl2pPr>
            <a:lvl3pPr>
              <a:defRPr sz="1050"/>
            </a:lvl3pPr>
            <a:lvl4pPr>
              <a:defRPr sz="1050"/>
            </a:lvl4pPr>
            <a:lvl5pPr>
              <a:defRPr sz="1050"/>
            </a:lvl5pPr>
          </a:lstStyle>
          <a:p>
            <a:r>
              <a:rPr lang="en-US" sz="1800" b="1">
                <a:solidFill>
                  <a:schemeClr val="tx1"/>
                </a:solidFill>
                <a:latin typeface="Century Gothic" panose="020B0502020202020204" pitchFamily="34" charset="0"/>
                <a:cs typeface="Raleway"/>
              </a:rPr>
              <a:t>METTRE EN VALEUR VOTRE TEXTE</a:t>
            </a:r>
            <a:br>
              <a:rPr lang="en-US" sz="1800" b="1">
                <a:solidFill>
                  <a:schemeClr val="tx1"/>
                </a:solidFill>
                <a:latin typeface="Century Gothic" panose="020B0502020202020204" pitchFamily="34" charset="0"/>
                <a:cs typeface="Raleway"/>
              </a:rPr>
            </a:br>
            <a:r>
              <a:rPr lang="en-US" sz="1800" b="1">
                <a:solidFill>
                  <a:schemeClr val="tx1"/>
                </a:solidFill>
                <a:latin typeface="Century Gothic" panose="020B0502020202020204" pitchFamily="34" charset="0"/>
                <a:cs typeface="Raleway"/>
              </a:rPr>
              <a:t>AVEC UNE BELLE MISE EN PAGE</a:t>
            </a:r>
          </a:p>
          <a:p>
            <a:endParaRPr lang="en-US" b="1">
              <a:solidFill>
                <a:schemeClr val="tx1"/>
              </a:solidFill>
              <a:latin typeface="Century Gothic" panose="020B0502020202020204" pitchFamily="34" charset="0"/>
              <a:cs typeface="Raleway"/>
            </a:endParaRPr>
          </a:p>
          <a:p>
            <a:r>
              <a:rPr lang="en-US" sz="1400" b="1">
                <a:solidFill>
                  <a:schemeClr val="tx1"/>
                </a:solidFill>
                <a:latin typeface="Century Gothic" panose="020B0502020202020204" pitchFamily="34" charset="0"/>
                <a:cs typeface="Raleway"/>
              </a:rPr>
              <a:t>- C’EST POSSIBLE</a:t>
            </a:r>
          </a:p>
        </p:txBody>
      </p:sp>
      <p:sp>
        <p:nvSpPr>
          <p:cNvPr id="2" name="Espace réservé du numéro de diapositive 1">
            <a:extLst>
              <a:ext uri="{FF2B5EF4-FFF2-40B4-BE49-F238E27FC236}">
                <a16:creationId xmlns:a16="http://schemas.microsoft.com/office/drawing/2014/main" id="{706023EA-9A95-3F4A-BBBA-9E47873D225A}"/>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3533230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i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8C113D-A687-8040-930D-EB568036FD21}"/>
              </a:ext>
            </a:extLst>
          </p:cNvPr>
          <p:cNvSpPr/>
          <p:nvPr userDrawn="1"/>
        </p:nvSpPr>
        <p:spPr>
          <a:xfrm>
            <a:off x="3388254" y="1514059"/>
            <a:ext cx="2367492" cy="6264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7" name="Espace réservé pour une image  6">
            <a:extLst>
              <a:ext uri="{FF2B5EF4-FFF2-40B4-BE49-F238E27FC236}">
                <a16:creationId xmlns:a16="http://schemas.microsoft.com/office/drawing/2014/main" id="{DC3E7B67-28FA-4D43-AD7B-BC8F580B4C20}"/>
              </a:ext>
            </a:extLst>
          </p:cNvPr>
          <p:cNvSpPr>
            <a:spLocks noGrp="1"/>
          </p:cNvSpPr>
          <p:nvPr>
            <p:ph type="pic" sz="quarter" idx="10" hasCustomPrompt="1"/>
          </p:nvPr>
        </p:nvSpPr>
        <p:spPr>
          <a:xfrm>
            <a:off x="5565775" y="3578225"/>
            <a:ext cx="2481263" cy="787400"/>
          </a:xfrm>
        </p:spPr>
        <p:txBody>
          <a:bodyPr anchor="ctr"/>
          <a:lstStyle>
            <a:lvl1pPr>
              <a:defRPr sz="2800">
                <a:solidFill>
                  <a:schemeClr val="tx1"/>
                </a:solidFill>
              </a:defRPr>
            </a:lvl1pPr>
          </a:lstStyle>
          <a:p>
            <a:r>
              <a:rPr lang="fr-FR"/>
              <a:t>LOGO CLIENT</a:t>
            </a:r>
          </a:p>
        </p:txBody>
      </p:sp>
      <p:pic>
        <p:nvPicPr>
          <p:cNvPr id="8" name="Image 7">
            <a:extLst>
              <a:ext uri="{FF2B5EF4-FFF2-40B4-BE49-F238E27FC236}">
                <a16:creationId xmlns:a16="http://schemas.microsoft.com/office/drawing/2014/main" id="{22EC86EA-ACDD-D74B-A803-2B59A66F0A7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pic>
        <p:nvPicPr>
          <p:cNvPr id="9" name="Image 8" descr="Une image contenant ciel nocturne&#10;&#10;Description générée automatiquement">
            <a:extLst>
              <a:ext uri="{FF2B5EF4-FFF2-40B4-BE49-F238E27FC236}">
                <a16:creationId xmlns:a16="http://schemas.microsoft.com/office/drawing/2014/main" id="{DE1C882B-7F0E-B348-9D07-1A77837A74B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0" name="Image 9">
            <a:extLst>
              <a:ext uri="{FF2B5EF4-FFF2-40B4-BE49-F238E27FC236}">
                <a16:creationId xmlns:a16="http://schemas.microsoft.com/office/drawing/2014/main" id="{3874E392-2658-6B44-BA13-1C055F56319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1" name="Image 10">
            <a:extLst>
              <a:ext uri="{FF2B5EF4-FFF2-40B4-BE49-F238E27FC236}">
                <a16:creationId xmlns:a16="http://schemas.microsoft.com/office/drawing/2014/main" id="{42C4D070-91A5-1640-B993-B086E2E13DA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0" y="0"/>
            <a:ext cx="3789286" cy="2200544"/>
          </a:xfrm>
          <a:prstGeom prst="rect">
            <a:avLst/>
          </a:prstGeom>
        </p:spPr>
      </p:pic>
    </p:spTree>
    <p:extLst>
      <p:ext uri="{BB962C8B-B14F-4D97-AF65-F5344CB8AC3E}">
        <p14:creationId xmlns:p14="http://schemas.microsoft.com/office/powerpoint/2010/main" val="2372272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1854C33-3968-6840-B7EC-1A8A2E8006A0}"/>
              </a:ext>
            </a:extLst>
          </p:cNvPr>
          <p:cNvSpPr>
            <a:spLocks noGrp="1"/>
          </p:cNvSpPr>
          <p:nvPr>
            <p:ph type="sldNum" sz="quarter" idx="10"/>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64838572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2A234B-17AC-8B4E-BFDA-D269083AFF8A}"/>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A5C2507-B1F0-3845-875D-1FE6D15F1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pic>
        <p:nvPicPr>
          <p:cNvPr id="10" name="Image 9" descr="Une image contenant ciel nocturne&#10;&#10;Description générée automatiquement">
            <a:extLst>
              <a:ext uri="{FF2B5EF4-FFF2-40B4-BE49-F238E27FC236}">
                <a16:creationId xmlns:a16="http://schemas.microsoft.com/office/drawing/2014/main" id="{80FEE973-688B-1749-A65A-118C4482840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1" name="Image 10">
            <a:extLst>
              <a:ext uri="{FF2B5EF4-FFF2-40B4-BE49-F238E27FC236}">
                <a16:creationId xmlns:a16="http://schemas.microsoft.com/office/drawing/2014/main" id="{00B72403-BC60-9D45-9A12-7D730F2EBCC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2" name="Image 11">
            <a:extLst>
              <a:ext uri="{FF2B5EF4-FFF2-40B4-BE49-F238E27FC236}">
                <a16:creationId xmlns:a16="http://schemas.microsoft.com/office/drawing/2014/main" id="{B7B6CB6B-A279-CC49-BD50-95184D0067A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6" y="-18599"/>
            <a:ext cx="4633832" cy="2219143"/>
          </a:xfrm>
          <a:prstGeom prst="rect">
            <a:avLst/>
          </a:prstGeom>
        </p:spPr>
      </p:pic>
      <p:sp>
        <p:nvSpPr>
          <p:cNvPr id="15" name="Espace réservé du texte 14">
            <a:extLst>
              <a:ext uri="{FF2B5EF4-FFF2-40B4-BE49-F238E27FC236}">
                <a16:creationId xmlns:a16="http://schemas.microsoft.com/office/drawing/2014/main" id="{B951C8E1-9290-534D-9B87-5EFCDF8AD0EE}"/>
              </a:ext>
            </a:extLst>
          </p:cNvPr>
          <p:cNvSpPr>
            <a:spLocks noGrp="1"/>
          </p:cNvSpPr>
          <p:nvPr>
            <p:ph type="body" sz="quarter" idx="10" hasCustomPrompt="1"/>
          </p:nvPr>
        </p:nvSpPr>
        <p:spPr>
          <a:xfrm>
            <a:off x="2359408" y="1456303"/>
            <a:ext cx="4687887" cy="662778"/>
          </a:xfrm>
        </p:spPr>
        <p:txBody>
          <a:bodyPr/>
          <a:lstStyle>
            <a:lvl1pPr algn="ctr">
              <a:defRPr sz="4400"/>
            </a:lvl1pPr>
          </a:lstStyle>
          <a:p>
            <a:pPr lvl="0"/>
            <a:r>
              <a:rPr lang="fr-FR"/>
              <a:t>TITRE DE L’ÉTUDE</a:t>
            </a:r>
          </a:p>
        </p:txBody>
      </p:sp>
      <p:sp>
        <p:nvSpPr>
          <p:cNvPr id="19" name="Espace réservé du texte 18">
            <a:extLst>
              <a:ext uri="{FF2B5EF4-FFF2-40B4-BE49-F238E27FC236}">
                <a16:creationId xmlns:a16="http://schemas.microsoft.com/office/drawing/2014/main" id="{94012CEB-7088-D649-8CC5-29CCE7BF0DC7}"/>
              </a:ext>
            </a:extLst>
          </p:cNvPr>
          <p:cNvSpPr>
            <a:spLocks noGrp="1"/>
          </p:cNvSpPr>
          <p:nvPr>
            <p:ph type="body" sz="quarter" idx="11" hasCustomPrompt="1"/>
          </p:nvPr>
        </p:nvSpPr>
        <p:spPr>
          <a:xfrm>
            <a:off x="6184539" y="4721285"/>
            <a:ext cx="1702522" cy="210773"/>
          </a:xfrm>
        </p:spPr>
        <p:txBody>
          <a:bodyPr/>
          <a:lstStyle>
            <a:lvl1pPr>
              <a:defRPr sz="1000"/>
            </a:lvl1pPr>
            <a:lvl2pPr>
              <a:defRPr sz="600"/>
            </a:lvl2pPr>
            <a:lvl3pPr>
              <a:defRPr sz="500"/>
            </a:lvl3pPr>
            <a:lvl4pPr>
              <a:defRPr sz="500"/>
            </a:lvl4pPr>
            <a:lvl5pPr>
              <a:defRPr sz="500"/>
            </a:lvl5pPr>
          </a:lstStyle>
          <a:p>
            <a:r>
              <a:rPr lang="fr-FR" sz="1000" b="1">
                <a:solidFill>
                  <a:sysClr val="windowText" lastClr="000000"/>
                </a:solidFill>
                <a:latin typeface="Century Gothic" panose="020B0502020202020204" pitchFamily="34" charset="0"/>
              </a:rPr>
              <a:t>Mois Année / Étude </a:t>
            </a:r>
            <a:r>
              <a:rPr lang="fr-FR" sz="1000" b="1" err="1">
                <a:solidFill>
                  <a:sysClr val="windowText" lastClr="000000"/>
                </a:solidFill>
                <a:latin typeface="Century Gothic" panose="020B0502020202020204" pitchFamily="34" charset="0"/>
              </a:rPr>
              <a:t>n°XX</a:t>
            </a:r>
            <a:endParaRPr lang="fr-FR" sz="1000" b="1">
              <a:solidFill>
                <a:sysClr val="windowText" lastClr="000000"/>
              </a:solidFill>
              <a:latin typeface="Century Gothic" panose="020B0502020202020204" pitchFamily="34" charset="0"/>
            </a:endParaRPr>
          </a:p>
        </p:txBody>
      </p:sp>
      <p:sp>
        <p:nvSpPr>
          <p:cNvPr id="21" name="Espace réservé pour une image  20">
            <a:extLst>
              <a:ext uri="{FF2B5EF4-FFF2-40B4-BE49-F238E27FC236}">
                <a16:creationId xmlns:a16="http://schemas.microsoft.com/office/drawing/2014/main" id="{C3037028-3063-8A4F-8640-57C497E32078}"/>
              </a:ext>
            </a:extLst>
          </p:cNvPr>
          <p:cNvSpPr>
            <a:spLocks noGrp="1"/>
          </p:cNvSpPr>
          <p:nvPr>
            <p:ph type="pic" sz="quarter" idx="12" hasCustomPrompt="1"/>
          </p:nvPr>
        </p:nvSpPr>
        <p:spPr>
          <a:xfrm>
            <a:off x="3595378" y="2567831"/>
            <a:ext cx="1955800" cy="630238"/>
          </a:xfrm>
          <a:ln w="12700">
            <a:noFill/>
          </a:ln>
        </p:spPr>
        <p:txBody>
          <a:bodyPr anchor="ctr"/>
          <a:lstStyle>
            <a:lvl1pPr algn="ctr">
              <a:defRPr>
                <a:ln>
                  <a:noFill/>
                </a:ln>
              </a:defRPr>
            </a:lvl1pPr>
          </a:lstStyle>
          <a:p>
            <a:r>
              <a:rPr lang="fr-FR"/>
              <a:t>LOGO CLIENT</a:t>
            </a:r>
          </a:p>
        </p:txBody>
      </p:sp>
      <p:sp>
        <p:nvSpPr>
          <p:cNvPr id="23" name="Espace réservé du texte 22">
            <a:extLst>
              <a:ext uri="{FF2B5EF4-FFF2-40B4-BE49-F238E27FC236}">
                <a16:creationId xmlns:a16="http://schemas.microsoft.com/office/drawing/2014/main" id="{7D54E6A2-E200-F747-B02C-AC7767DDCA5A}"/>
              </a:ext>
            </a:extLst>
          </p:cNvPr>
          <p:cNvSpPr>
            <a:spLocks noGrp="1"/>
          </p:cNvSpPr>
          <p:nvPr>
            <p:ph type="body" sz="quarter" idx="13" hasCustomPrompt="1"/>
          </p:nvPr>
        </p:nvSpPr>
        <p:spPr>
          <a:xfrm>
            <a:off x="638175" y="3989388"/>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1" name="Espace réservé du texte 30">
            <a:extLst>
              <a:ext uri="{FF2B5EF4-FFF2-40B4-BE49-F238E27FC236}">
                <a16:creationId xmlns:a16="http://schemas.microsoft.com/office/drawing/2014/main" id="{62BD288D-F114-6941-B879-9112538812DB}"/>
              </a:ext>
            </a:extLst>
          </p:cNvPr>
          <p:cNvSpPr>
            <a:spLocks noGrp="1"/>
          </p:cNvSpPr>
          <p:nvPr>
            <p:ph type="body" sz="quarter" idx="17" hasCustomPrompt="1"/>
          </p:nvPr>
        </p:nvSpPr>
        <p:spPr>
          <a:xfrm>
            <a:off x="638175" y="428254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2" name="Espace réservé du texte 30">
            <a:extLst>
              <a:ext uri="{FF2B5EF4-FFF2-40B4-BE49-F238E27FC236}">
                <a16:creationId xmlns:a16="http://schemas.microsoft.com/office/drawing/2014/main" id="{1EF58E79-03D8-EB42-9426-5AE7602FB351}"/>
              </a:ext>
            </a:extLst>
          </p:cNvPr>
          <p:cNvSpPr>
            <a:spLocks noGrp="1"/>
          </p:cNvSpPr>
          <p:nvPr>
            <p:ph type="body" sz="quarter" idx="18" hasCustomPrompt="1"/>
          </p:nvPr>
        </p:nvSpPr>
        <p:spPr>
          <a:xfrm>
            <a:off x="638175" y="4527888"/>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3" name="Espace réservé du texte 30">
            <a:extLst>
              <a:ext uri="{FF2B5EF4-FFF2-40B4-BE49-F238E27FC236}">
                <a16:creationId xmlns:a16="http://schemas.microsoft.com/office/drawing/2014/main" id="{89D47DC4-278D-8449-83E5-AAC196E26489}"/>
              </a:ext>
            </a:extLst>
          </p:cNvPr>
          <p:cNvSpPr>
            <a:spLocks noGrp="1"/>
          </p:cNvSpPr>
          <p:nvPr>
            <p:ph type="body" sz="quarter" idx="19" hasCustomPrompt="1"/>
          </p:nvPr>
        </p:nvSpPr>
        <p:spPr>
          <a:xfrm>
            <a:off x="638175" y="4774084"/>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pic>
        <p:nvPicPr>
          <p:cNvPr id="24" name="Image 23">
            <a:extLst>
              <a:ext uri="{FF2B5EF4-FFF2-40B4-BE49-F238E27FC236}">
                <a16:creationId xmlns:a16="http://schemas.microsoft.com/office/drawing/2014/main" id="{4CF35F57-1B27-2F46-A91D-6D5DA8502A1A}"/>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rot="16200000">
            <a:off x="6696530" y="2334803"/>
            <a:ext cx="3479842" cy="1339245"/>
          </a:xfrm>
          <a:prstGeom prst="rect">
            <a:avLst/>
          </a:prstGeom>
        </p:spPr>
      </p:pic>
    </p:spTree>
    <p:extLst>
      <p:ext uri="{BB962C8B-B14F-4D97-AF65-F5344CB8AC3E}">
        <p14:creationId xmlns:p14="http://schemas.microsoft.com/office/powerpoint/2010/main" val="13322886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2A234B-17AC-8B4E-BFDA-D269083AFF8A}"/>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A5C2507-B1F0-3845-875D-1FE6D15F1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pic>
        <p:nvPicPr>
          <p:cNvPr id="10" name="Image 9" descr="Une image contenant ciel nocturne&#10;&#10;Description générée automatiquement">
            <a:extLst>
              <a:ext uri="{FF2B5EF4-FFF2-40B4-BE49-F238E27FC236}">
                <a16:creationId xmlns:a16="http://schemas.microsoft.com/office/drawing/2014/main" id="{80FEE973-688B-1749-A65A-118C4482840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1" name="Image 10">
            <a:extLst>
              <a:ext uri="{FF2B5EF4-FFF2-40B4-BE49-F238E27FC236}">
                <a16:creationId xmlns:a16="http://schemas.microsoft.com/office/drawing/2014/main" id="{00B72403-BC60-9D45-9A12-7D730F2EBCC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2" name="Image 11">
            <a:extLst>
              <a:ext uri="{FF2B5EF4-FFF2-40B4-BE49-F238E27FC236}">
                <a16:creationId xmlns:a16="http://schemas.microsoft.com/office/drawing/2014/main" id="{B7B6CB6B-A279-CC49-BD50-95184D0067A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6" y="-18599"/>
            <a:ext cx="4633832" cy="2219143"/>
          </a:xfrm>
          <a:prstGeom prst="rect">
            <a:avLst/>
          </a:prstGeom>
        </p:spPr>
      </p:pic>
      <p:sp>
        <p:nvSpPr>
          <p:cNvPr id="15" name="Espace réservé du texte 14">
            <a:extLst>
              <a:ext uri="{FF2B5EF4-FFF2-40B4-BE49-F238E27FC236}">
                <a16:creationId xmlns:a16="http://schemas.microsoft.com/office/drawing/2014/main" id="{B951C8E1-9290-534D-9B87-5EFCDF8AD0EE}"/>
              </a:ext>
            </a:extLst>
          </p:cNvPr>
          <p:cNvSpPr>
            <a:spLocks noGrp="1"/>
          </p:cNvSpPr>
          <p:nvPr>
            <p:ph type="body" sz="quarter" idx="10" hasCustomPrompt="1"/>
          </p:nvPr>
        </p:nvSpPr>
        <p:spPr>
          <a:xfrm>
            <a:off x="2359408" y="1456303"/>
            <a:ext cx="4687887" cy="662778"/>
          </a:xfrm>
        </p:spPr>
        <p:txBody>
          <a:bodyPr/>
          <a:lstStyle>
            <a:lvl1pPr algn="ctr">
              <a:defRPr sz="4400">
                <a:ln>
                  <a:solidFill>
                    <a:schemeClr val="tx1"/>
                  </a:solidFill>
                </a:ln>
                <a:noFill/>
              </a:defRPr>
            </a:lvl1pPr>
          </a:lstStyle>
          <a:p>
            <a:pPr lvl="0"/>
            <a:r>
              <a:rPr lang="fr-FR"/>
              <a:t>TITRE DE L’ÉTUDE</a:t>
            </a:r>
          </a:p>
        </p:txBody>
      </p:sp>
      <p:sp>
        <p:nvSpPr>
          <p:cNvPr id="21" name="Espace réservé pour une image  20">
            <a:extLst>
              <a:ext uri="{FF2B5EF4-FFF2-40B4-BE49-F238E27FC236}">
                <a16:creationId xmlns:a16="http://schemas.microsoft.com/office/drawing/2014/main" id="{C3037028-3063-8A4F-8640-57C497E32078}"/>
              </a:ext>
            </a:extLst>
          </p:cNvPr>
          <p:cNvSpPr>
            <a:spLocks noGrp="1"/>
          </p:cNvSpPr>
          <p:nvPr>
            <p:ph type="pic" sz="quarter" idx="12" hasCustomPrompt="1"/>
          </p:nvPr>
        </p:nvSpPr>
        <p:spPr>
          <a:xfrm>
            <a:off x="3725451" y="2567831"/>
            <a:ext cx="1955800" cy="630238"/>
          </a:xfrm>
          <a:ln w="12700">
            <a:noFill/>
          </a:ln>
        </p:spPr>
        <p:txBody>
          <a:bodyPr anchor="ctr"/>
          <a:lstStyle>
            <a:lvl1pPr algn="ctr">
              <a:defRPr>
                <a:ln>
                  <a:noFill/>
                </a:ln>
              </a:defRPr>
            </a:lvl1pPr>
          </a:lstStyle>
          <a:p>
            <a:r>
              <a:rPr lang="fr-FR"/>
              <a:t>LOGO CLIENT</a:t>
            </a:r>
          </a:p>
        </p:txBody>
      </p:sp>
      <p:sp>
        <p:nvSpPr>
          <p:cNvPr id="23" name="Espace réservé du texte 22">
            <a:extLst>
              <a:ext uri="{FF2B5EF4-FFF2-40B4-BE49-F238E27FC236}">
                <a16:creationId xmlns:a16="http://schemas.microsoft.com/office/drawing/2014/main" id="{7D54E6A2-E200-F747-B02C-AC7767DDCA5A}"/>
              </a:ext>
            </a:extLst>
          </p:cNvPr>
          <p:cNvSpPr>
            <a:spLocks noGrp="1"/>
          </p:cNvSpPr>
          <p:nvPr>
            <p:ph type="body" sz="quarter" idx="13" hasCustomPrompt="1"/>
          </p:nvPr>
        </p:nvSpPr>
        <p:spPr>
          <a:xfrm>
            <a:off x="638175" y="3989388"/>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1" name="Espace réservé du texte 30">
            <a:extLst>
              <a:ext uri="{FF2B5EF4-FFF2-40B4-BE49-F238E27FC236}">
                <a16:creationId xmlns:a16="http://schemas.microsoft.com/office/drawing/2014/main" id="{62BD288D-F114-6941-B879-9112538812DB}"/>
              </a:ext>
            </a:extLst>
          </p:cNvPr>
          <p:cNvSpPr>
            <a:spLocks noGrp="1"/>
          </p:cNvSpPr>
          <p:nvPr>
            <p:ph type="body" sz="quarter" idx="17" hasCustomPrompt="1"/>
          </p:nvPr>
        </p:nvSpPr>
        <p:spPr>
          <a:xfrm>
            <a:off x="638175" y="428254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2" name="Espace réservé du texte 30">
            <a:extLst>
              <a:ext uri="{FF2B5EF4-FFF2-40B4-BE49-F238E27FC236}">
                <a16:creationId xmlns:a16="http://schemas.microsoft.com/office/drawing/2014/main" id="{1EF58E79-03D8-EB42-9426-5AE7602FB351}"/>
              </a:ext>
            </a:extLst>
          </p:cNvPr>
          <p:cNvSpPr>
            <a:spLocks noGrp="1"/>
          </p:cNvSpPr>
          <p:nvPr>
            <p:ph type="body" sz="quarter" idx="18" hasCustomPrompt="1"/>
          </p:nvPr>
        </p:nvSpPr>
        <p:spPr>
          <a:xfrm>
            <a:off x="638175" y="4527888"/>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3" name="Espace réservé du texte 30">
            <a:extLst>
              <a:ext uri="{FF2B5EF4-FFF2-40B4-BE49-F238E27FC236}">
                <a16:creationId xmlns:a16="http://schemas.microsoft.com/office/drawing/2014/main" id="{89D47DC4-278D-8449-83E5-AAC196E26489}"/>
              </a:ext>
            </a:extLst>
          </p:cNvPr>
          <p:cNvSpPr>
            <a:spLocks noGrp="1"/>
          </p:cNvSpPr>
          <p:nvPr>
            <p:ph type="body" sz="quarter" idx="19" hasCustomPrompt="1"/>
          </p:nvPr>
        </p:nvSpPr>
        <p:spPr>
          <a:xfrm>
            <a:off x="638175" y="4774084"/>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17" name="Espace réservé du texte 18">
            <a:extLst>
              <a:ext uri="{FF2B5EF4-FFF2-40B4-BE49-F238E27FC236}">
                <a16:creationId xmlns:a16="http://schemas.microsoft.com/office/drawing/2014/main" id="{BB005058-F93C-484D-9F73-1932216B103C}"/>
              </a:ext>
            </a:extLst>
          </p:cNvPr>
          <p:cNvSpPr>
            <a:spLocks noGrp="1"/>
          </p:cNvSpPr>
          <p:nvPr>
            <p:ph type="body" sz="quarter" idx="11" hasCustomPrompt="1"/>
          </p:nvPr>
        </p:nvSpPr>
        <p:spPr>
          <a:xfrm>
            <a:off x="6184539" y="4721285"/>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pic>
        <p:nvPicPr>
          <p:cNvPr id="18" name="Image 17">
            <a:extLst>
              <a:ext uri="{FF2B5EF4-FFF2-40B4-BE49-F238E27FC236}">
                <a16:creationId xmlns:a16="http://schemas.microsoft.com/office/drawing/2014/main" id="{9DB89DEF-97D1-7646-9D3F-5922EA08A9A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rot="16200000">
            <a:off x="6890424" y="2535099"/>
            <a:ext cx="3138000" cy="965538"/>
          </a:xfrm>
          <a:prstGeom prst="rect">
            <a:avLst/>
          </a:prstGeom>
        </p:spPr>
      </p:pic>
    </p:spTree>
    <p:extLst>
      <p:ext uri="{BB962C8B-B14F-4D97-AF65-F5344CB8AC3E}">
        <p14:creationId xmlns:p14="http://schemas.microsoft.com/office/powerpoint/2010/main" val="225679412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2A234B-17AC-8B4E-BFDA-D269083AFF8A}"/>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A5C2507-B1F0-3845-875D-1FE6D15F1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sp>
        <p:nvSpPr>
          <p:cNvPr id="6" name="Sous-titre 2">
            <a:extLst>
              <a:ext uri="{FF2B5EF4-FFF2-40B4-BE49-F238E27FC236}">
                <a16:creationId xmlns:a16="http://schemas.microsoft.com/office/drawing/2014/main" id="{46FAFCCC-9819-EC45-BCEE-77BD0805F354}"/>
              </a:ext>
            </a:extLst>
          </p:cNvPr>
          <p:cNvSpPr txBox="1">
            <a:spLocks/>
          </p:cNvSpPr>
          <p:nvPr userDrawn="1"/>
        </p:nvSpPr>
        <p:spPr>
          <a:xfrm rot="16200000">
            <a:off x="6391540" y="1617078"/>
            <a:ext cx="4627608" cy="1716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8000" b="1">
                <a:ln>
                  <a:solidFill>
                    <a:schemeClr val="tx1"/>
                  </a:solidFill>
                </a:ln>
                <a:noFill/>
                <a:latin typeface="Century Gothic" panose="020B0502020202020204" pitchFamily="34" charset="0"/>
                <a:cs typeface="Arial Narrow" panose="020B0604020202020204" pitchFamily="34" charset="0"/>
              </a:rPr>
              <a:t>2021</a:t>
            </a:r>
          </a:p>
        </p:txBody>
      </p:sp>
      <p:pic>
        <p:nvPicPr>
          <p:cNvPr id="10" name="Image 9" descr="Une image contenant ciel nocturne&#10;&#10;Description générée automatiquement">
            <a:extLst>
              <a:ext uri="{FF2B5EF4-FFF2-40B4-BE49-F238E27FC236}">
                <a16:creationId xmlns:a16="http://schemas.microsoft.com/office/drawing/2014/main" id="{80FEE973-688B-1749-A65A-118C4482840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1" name="Image 10">
            <a:extLst>
              <a:ext uri="{FF2B5EF4-FFF2-40B4-BE49-F238E27FC236}">
                <a16:creationId xmlns:a16="http://schemas.microsoft.com/office/drawing/2014/main" id="{00B72403-BC60-9D45-9A12-7D730F2EBCC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2" name="Image 11">
            <a:extLst>
              <a:ext uri="{FF2B5EF4-FFF2-40B4-BE49-F238E27FC236}">
                <a16:creationId xmlns:a16="http://schemas.microsoft.com/office/drawing/2014/main" id="{B7B6CB6B-A279-CC49-BD50-95184D0067A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6" y="-18599"/>
            <a:ext cx="4633832" cy="2219143"/>
          </a:xfrm>
          <a:prstGeom prst="rect">
            <a:avLst/>
          </a:prstGeom>
        </p:spPr>
      </p:pic>
      <p:pic>
        <p:nvPicPr>
          <p:cNvPr id="13" name="Image 12">
            <a:extLst>
              <a:ext uri="{FF2B5EF4-FFF2-40B4-BE49-F238E27FC236}">
                <a16:creationId xmlns:a16="http://schemas.microsoft.com/office/drawing/2014/main" id="{BC3AEEB8-5E90-FE46-86DC-D7D58A5FB50D}"/>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358793" y="2594437"/>
            <a:ext cx="1716075" cy="528023"/>
          </a:xfrm>
          <a:prstGeom prst="rect">
            <a:avLst/>
          </a:prstGeom>
        </p:spPr>
      </p:pic>
      <p:sp>
        <p:nvSpPr>
          <p:cNvPr id="15" name="Espace réservé du texte 14">
            <a:extLst>
              <a:ext uri="{FF2B5EF4-FFF2-40B4-BE49-F238E27FC236}">
                <a16:creationId xmlns:a16="http://schemas.microsoft.com/office/drawing/2014/main" id="{B951C8E1-9290-534D-9B87-5EFCDF8AD0EE}"/>
              </a:ext>
            </a:extLst>
          </p:cNvPr>
          <p:cNvSpPr>
            <a:spLocks noGrp="1"/>
          </p:cNvSpPr>
          <p:nvPr>
            <p:ph type="body" sz="quarter" idx="10" hasCustomPrompt="1"/>
          </p:nvPr>
        </p:nvSpPr>
        <p:spPr>
          <a:xfrm>
            <a:off x="2359408" y="1456303"/>
            <a:ext cx="4687887" cy="662778"/>
          </a:xfrm>
        </p:spPr>
        <p:txBody>
          <a:bodyPr/>
          <a:lstStyle>
            <a:lvl1pPr algn="ctr">
              <a:defRPr sz="4400"/>
            </a:lvl1pPr>
          </a:lstStyle>
          <a:p>
            <a:pPr lvl="0"/>
            <a:r>
              <a:rPr lang="fr-FR"/>
              <a:t>TITRE DE L’ÉTUDE</a:t>
            </a:r>
          </a:p>
        </p:txBody>
      </p:sp>
      <p:sp>
        <p:nvSpPr>
          <p:cNvPr id="19" name="Espace réservé du texte 18">
            <a:extLst>
              <a:ext uri="{FF2B5EF4-FFF2-40B4-BE49-F238E27FC236}">
                <a16:creationId xmlns:a16="http://schemas.microsoft.com/office/drawing/2014/main" id="{94012CEB-7088-D649-8CC5-29CCE7BF0DC7}"/>
              </a:ext>
            </a:extLst>
          </p:cNvPr>
          <p:cNvSpPr>
            <a:spLocks noGrp="1"/>
          </p:cNvSpPr>
          <p:nvPr>
            <p:ph type="body" sz="quarter" idx="11" hasCustomPrompt="1"/>
          </p:nvPr>
        </p:nvSpPr>
        <p:spPr>
          <a:xfrm>
            <a:off x="6184539" y="4721285"/>
            <a:ext cx="1702522" cy="210773"/>
          </a:xfrm>
        </p:spPr>
        <p:txBody>
          <a:bodyPr/>
          <a:lstStyle>
            <a:lvl1pPr>
              <a:defRPr sz="1000"/>
            </a:lvl1pPr>
            <a:lvl2pPr>
              <a:defRPr sz="600"/>
            </a:lvl2pPr>
            <a:lvl3pPr>
              <a:defRPr sz="500"/>
            </a:lvl3pPr>
            <a:lvl4pPr>
              <a:defRPr sz="500"/>
            </a:lvl4pPr>
            <a:lvl5pPr>
              <a:defRPr sz="500"/>
            </a:lvl5pPr>
          </a:lstStyle>
          <a:p>
            <a:r>
              <a:rPr lang="fr-FR" sz="1000" b="1">
                <a:solidFill>
                  <a:sysClr val="windowText" lastClr="000000"/>
                </a:solidFill>
                <a:latin typeface="Century Gothic" panose="020B0502020202020204" pitchFamily="34" charset="0"/>
              </a:rPr>
              <a:t>Mois Année / Étude </a:t>
            </a:r>
            <a:r>
              <a:rPr lang="fr-FR" sz="1000" b="1" err="1">
                <a:solidFill>
                  <a:sysClr val="windowText" lastClr="000000"/>
                </a:solidFill>
                <a:latin typeface="Century Gothic" panose="020B0502020202020204" pitchFamily="34" charset="0"/>
              </a:rPr>
              <a:t>n°XX</a:t>
            </a:r>
            <a:endParaRPr lang="fr-FR" sz="1000" b="1">
              <a:solidFill>
                <a:sysClr val="windowText" lastClr="000000"/>
              </a:solidFill>
              <a:latin typeface="Century Gothic" panose="020B0502020202020204" pitchFamily="34" charset="0"/>
            </a:endParaRPr>
          </a:p>
        </p:txBody>
      </p:sp>
      <p:sp>
        <p:nvSpPr>
          <p:cNvPr id="21" name="Espace réservé pour une image  20">
            <a:extLst>
              <a:ext uri="{FF2B5EF4-FFF2-40B4-BE49-F238E27FC236}">
                <a16:creationId xmlns:a16="http://schemas.microsoft.com/office/drawing/2014/main" id="{C3037028-3063-8A4F-8640-57C497E32078}"/>
              </a:ext>
            </a:extLst>
          </p:cNvPr>
          <p:cNvSpPr>
            <a:spLocks noGrp="1"/>
          </p:cNvSpPr>
          <p:nvPr>
            <p:ph type="pic" sz="quarter" idx="12" hasCustomPrompt="1"/>
          </p:nvPr>
        </p:nvSpPr>
        <p:spPr>
          <a:xfrm>
            <a:off x="5092124" y="2567831"/>
            <a:ext cx="1955800" cy="630238"/>
          </a:xfrm>
          <a:ln w="12700">
            <a:noFill/>
          </a:ln>
        </p:spPr>
        <p:txBody>
          <a:bodyPr anchor="ctr"/>
          <a:lstStyle>
            <a:lvl1pPr algn="ctr">
              <a:defRPr>
                <a:ln>
                  <a:noFill/>
                </a:ln>
              </a:defRPr>
            </a:lvl1pPr>
          </a:lstStyle>
          <a:p>
            <a:r>
              <a:rPr lang="fr-FR"/>
              <a:t>LOGO CLIENT</a:t>
            </a:r>
          </a:p>
        </p:txBody>
      </p:sp>
      <p:sp>
        <p:nvSpPr>
          <p:cNvPr id="23" name="Espace réservé du texte 22">
            <a:extLst>
              <a:ext uri="{FF2B5EF4-FFF2-40B4-BE49-F238E27FC236}">
                <a16:creationId xmlns:a16="http://schemas.microsoft.com/office/drawing/2014/main" id="{7D54E6A2-E200-F747-B02C-AC7767DDCA5A}"/>
              </a:ext>
            </a:extLst>
          </p:cNvPr>
          <p:cNvSpPr>
            <a:spLocks noGrp="1"/>
          </p:cNvSpPr>
          <p:nvPr>
            <p:ph type="body" sz="quarter" idx="13" hasCustomPrompt="1"/>
          </p:nvPr>
        </p:nvSpPr>
        <p:spPr>
          <a:xfrm>
            <a:off x="638175" y="3989388"/>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1" name="Espace réservé du texte 30">
            <a:extLst>
              <a:ext uri="{FF2B5EF4-FFF2-40B4-BE49-F238E27FC236}">
                <a16:creationId xmlns:a16="http://schemas.microsoft.com/office/drawing/2014/main" id="{62BD288D-F114-6941-B879-9112538812DB}"/>
              </a:ext>
            </a:extLst>
          </p:cNvPr>
          <p:cNvSpPr>
            <a:spLocks noGrp="1"/>
          </p:cNvSpPr>
          <p:nvPr>
            <p:ph type="body" sz="quarter" idx="17" hasCustomPrompt="1"/>
          </p:nvPr>
        </p:nvSpPr>
        <p:spPr>
          <a:xfrm>
            <a:off x="638175" y="428254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2" name="Espace réservé du texte 30">
            <a:extLst>
              <a:ext uri="{FF2B5EF4-FFF2-40B4-BE49-F238E27FC236}">
                <a16:creationId xmlns:a16="http://schemas.microsoft.com/office/drawing/2014/main" id="{1EF58E79-03D8-EB42-9426-5AE7602FB351}"/>
              </a:ext>
            </a:extLst>
          </p:cNvPr>
          <p:cNvSpPr>
            <a:spLocks noGrp="1"/>
          </p:cNvSpPr>
          <p:nvPr>
            <p:ph type="body" sz="quarter" idx="18" hasCustomPrompt="1"/>
          </p:nvPr>
        </p:nvSpPr>
        <p:spPr>
          <a:xfrm>
            <a:off x="638175" y="4527888"/>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3" name="Espace réservé du texte 30">
            <a:extLst>
              <a:ext uri="{FF2B5EF4-FFF2-40B4-BE49-F238E27FC236}">
                <a16:creationId xmlns:a16="http://schemas.microsoft.com/office/drawing/2014/main" id="{89D47DC4-278D-8449-83E5-AAC196E26489}"/>
              </a:ext>
            </a:extLst>
          </p:cNvPr>
          <p:cNvSpPr>
            <a:spLocks noGrp="1"/>
          </p:cNvSpPr>
          <p:nvPr>
            <p:ph type="body" sz="quarter" idx="19" hasCustomPrompt="1"/>
          </p:nvPr>
        </p:nvSpPr>
        <p:spPr>
          <a:xfrm>
            <a:off x="638175" y="4774084"/>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Tree>
    <p:extLst>
      <p:ext uri="{BB962C8B-B14F-4D97-AF65-F5344CB8AC3E}">
        <p14:creationId xmlns:p14="http://schemas.microsoft.com/office/powerpoint/2010/main" val="46994660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2A234B-17AC-8B4E-BFDA-D269083AFF8A}"/>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A5C2507-B1F0-3845-875D-1FE6D15F1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sp>
        <p:nvSpPr>
          <p:cNvPr id="6" name="Sous-titre 2">
            <a:extLst>
              <a:ext uri="{FF2B5EF4-FFF2-40B4-BE49-F238E27FC236}">
                <a16:creationId xmlns:a16="http://schemas.microsoft.com/office/drawing/2014/main" id="{46FAFCCC-9819-EC45-BCEE-77BD0805F354}"/>
              </a:ext>
            </a:extLst>
          </p:cNvPr>
          <p:cNvSpPr txBox="1">
            <a:spLocks/>
          </p:cNvSpPr>
          <p:nvPr userDrawn="1"/>
        </p:nvSpPr>
        <p:spPr>
          <a:xfrm rot="16200000">
            <a:off x="6391540" y="1617078"/>
            <a:ext cx="4627608" cy="1716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8000" b="1">
                <a:ln>
                  <a:noFill/>
                </a:ln>
                <a:solidFill>
                  <a:schemeClr val="tx1"/>
                </a:solidFill>
                <a:latin typeface="Century Gothic" panose="020B0502020202020204" pitchFamily="34" charset="0"/>
                <a:cs typeface="Arial Narrow" panose="020B0604020202020204" pitchFamily="34" charset="0"/>
              </a:rPr>
              <a:t>2021</a:t>
            </a:r>
          </a:p>
        </p:txBody>
      </p:sp>
      <p:pic>
        <p:nvPicPr>
          <p:cNvPr id="10" name="Image 9" descr="Une image contenant ciel nocturne&#10;&#10;Description générée automatiquement">
            <a:extLst>
              <a:ext uri="{FF2B5EF4-FFF2-40B4-BE49-F238E27FC236}">
                <a16:creationId xmlns:a16="http://schemas.microsoft.com/office/drawing/2014/main" id="{80FEE973-688B-1749-A65A-118C4482840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1" name="Image 10">
            <a:extLst>
              <a:ext uri="{FF2B5EF4-FFF2-40B4-BE49-F238E27FC236}">
                <a16:creationId xmlns:a16="http://schemas.microsoft.com/office/drawing/2014/main" id="{00B72403-BC60-9D45-9A12-7D730F2EBCC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2" name="Image 11">
            <a:extLst>
              <a:ext uri="{FF2B5EF4-FFF2-40B4-BE49-F238E27FC236}">
                <a16:creationId xmlns:a16="http://schemas.microsoft.com/office/drawing/2014/main" id="{B7B6CB6B-A279-CC49-BD50-95184D0067A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6" y="-18599"/>
            <a:ext cx="4633832" cy="2219143"/>
          </a:xfrm>
          <a:prstGeom prst="rect">
            <a:avLst/>
          </a:prstGeom>
        </p:spPr>
      </p:pic>
      <p:pic>
        <p:nvPicPr>
          <p:cNvPr id="13" name="Image 12">
            <a:extLst>
              <a:ext uri="{FF2B5EF4-FFF2-40B4-BE49-F238E27FC236}">
                <a16:creationId xmlns:a16="http://schemas.microsoft.com/office/drawing/2014/main" id="{BC3AEEB8-5E90-FE46-86DC-D7D58A5FB50D}"/>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358793" y="2594437"/>
            <a:ext cx="1716075" cy="528023"/>
          </a:xfrm>
          <a:prstGeom prst="rect">
            <a:avLst/>
          </a:prstGeom>
        </p:spPr>
      </p:pic>
      <p:sp>
        <p:nvSpPr>
          <p:cNvPr id="15" name="Espace réservé du texte 14">
            <a:extLst>
              <a:ext uri="{FF2B5EF4-FFF2-40B4-BE49-F238E27FC236}">
                <a16:creationId xmlns:a16="http://schemas.microsoft.com/office/drawing/2014/main" id="{B951C8E1-9290-534D-9B87-5EFCDF8AD0EE}"/>
              </a:ext>
            </a:extLst>
          </p:cNvPr>
          <p:cNvSpPr>
            <a:spLocks noGrp="1"/>
          </p:cNvSpPr>
          <p:nvPr>
            <p:ph type="body" sz="quarter" idx="10" hasCustomPrompt="1"/>
          </p:nvPr>
        </p:nvSpPr>
        <p:spPr>
          <a:xfrm>
            <a:off x="2359408" y="1456303"/>
            <a:ext cx="4687887" cy="662778"/>
          </a:xfrm>
        </p:spPr>
        <p:txBody>
          <a:bodyPr/>
          <a:lstStyle>
            <a:lvl1pPr algn="ctr">
              <a:defRPr sz="4400">
                <a:ln>
                  <a:solidFill>
                    <a:schemeClr val="tx1"/>
                  </a:solidFill>
                </a:ln>
                <a:noFill/>
              </a:defRPr>
            </a:lvl1pPr>
          </a:lstStyle>
          <a:p>
            <a:pPr lvl="0"/>
            <a:r>
              <a:rPr lang="fr-FR"/>
              <a:t>TITRE DE L’ÉTUDE</a:t>
            </a:r>
          </a:p>
        </p:txBody>
      </p:sp>
      <p:sp>
        <p:nvSpPr>
          <p:cNvPr id="21" name="Espace réservé pour une image  20">
            <a:extLst>
              <a:ext uri="{FF2B5EF4-FFF2-40B4-BE49-F238E27FC236}">
                <a16:creationId xmlns:a16="http://schemas.microsoft.com/office/drawing/2014/main" id="{C3037028-3063-8A4F-8640-57C497E32078}"/>
              </a:ext>
            </a:extLst>
          </p:cNvPr>
          <p:cNvSpPr>
            <a:spLocks noGrp="1"/>
          </p:cNvSpPr>
          <p:nvPr>
            <p:ph type="pic" sz="quarter" idx="12" hasCustomPrompt="1"/>
          </p:nvPr>
        </p:nvSpPr>
        <p:spPr>
          <a:xfrm>
            <a:off x="5092124" y="2567831"/>
            <a:ext cx="1955800" cy="630238"/>
          </a:xfrm>
          <a:ln w="12700">
            <a:noFill/>
          </a:ln>
        </p:spPr>
        <p:txBody>
          <a:bodyPr anchor="ctr"/>
          <a:lstStyle>
            <a:lvl1pPr algn="ctr">
              <a:defRPr>
                <a:ln>
                  <a:noFill/>
                </a:ln>
              </a:defRPr>
            </a:lvl1pPr>
          </a:lstStyle>
          <a:p>
            <a:r>
              <a:rPr lang="fr-FR"/>
              <a:t>LOGO CLIENT</a:t>
            </a:r>
          </a:p>
        </p:txBody>
      </p:sp>
      <p:sp>
        <p:nvSpPr>
          <p:cNvPr id="23" name="Espace réservé du texte 22">
            <a:extLst>
              <a:ext uri="{FF2B5EF4-FFF2-40B4-BE49-F238E27FC236}">
                <a16:creationId xmlns:a16="http://schemas.microsoft.com/office/drawing/2014/main" id="{7D54E6A2-E200-F747-B02C-AC7767DDCA5A}"/>
              </a:ext>
            </a:extLst>
          </p:cNvPr>
          <p:cNvSpPr>
            <a:spLocks noGrp="1"/>
          </p:cNvSpPr>
          <p:nvPr>
            <p:ph type="body" sz="quarter" idx="13" hasCustomPrompt="1"/>
          </p:nvPr>
        </p:nvSpPr>
        <p:spPr>
          <a:xfrm>
            <a:off x="638175" y="3989388"/>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1" name="Espace réservé du texte 30">
            <a:extLst>
              <a:ext uri="{FF2B5EF4-FFF2-40B4-BE49-F238E27FC236}">
                <a16:creationId xmlns:a16="http://schemas.microsoft.com/office/drawing/2014/main" id="{62BD288D-F114-6941-B879-9112538812DB}"/>
              </a:ext>
            </a:extLst>
          </p:cNvPr>
          <p:cNvSpPr>
            <a:spLocks noGrp="1"/>
          </p:cNvSpPr>
          <p:nvPr>
            <p:ph type="body" sz="quarter" idx="17" hasCustomPrompt="1"/>
          </p:nvPr>
        </p:nvSpPr>
        <p:spPr>
          <a:xfrm>
            <a:off x="638175" y="428254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2" name="Espace réservé du texte 30">
            <a:extLst>
              <a:ext uri="{FF2B5EF4-FFF2-40B4-BE49-F238E27FC236}">
                <a16:creationId xmlns:a16="http://schemas.microsoft.com/office/drawing/2014/main" id="{1EF58E79-03D8-EB42-9426-5AE7602FB351}"/>
              </a:ext>
            </a:extLst>
          </p:cNvPr>
          <p:cNvSpPr>
            <a:spLocks noGrp="1"/>
          </p:cNvSpPr>
          <p:nvPr>
            <p:ph type="body" sz="quarter" idx="18" hasCustomPrompt="1"/>
          </p:nvPr>
        </p:nvSpPr>
        <p:spPr>
          <a:xfrm>
            <a:off x="638175" y="4527888"/>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3" name="Espace réservé du texte 30">
            <a:extLst>
              <a:ext uri="{FF2B5EF4-FFF2-40B4-BE49-F238E27FC236}">
                <a16:creationId xmlns:a16="http://schemas.microsoft.com/office/drawing/2014/main" id="{89D47DC4-278D-8449-83E5-AAC196E26489}"/>
              </a:ext>
            </a:extLst>
          </p:cNvPr>
          <p:cNvSpPr>
            <a:spLocks noGrp="1"/>
          </p:cNvSpPr>
          <p:nvPr>
            <p:ph type="body" sz="quarter" idx="19" hasCustomPrompt="1"/>
          </p:nvPr>
        </p:nvSpPr>
        <p:spPr>
          <a:xfrm>
            <a:off x="638175" y="4774084"/>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17" name="Espace réservé du texte 18">
            <a:extLst>
              <a:ext uri="{FF2B5EF4-FFF2-40B4-BE49-F238E27FC236}">
                <a16:creationId xmlns:a16="http://schemas.microsoft.com/office/drawing/2014/main" id="{BB005058-F93C-484D-9F73-1932216B103C}"/>
              </a:ext>
            </a:extLst>
          </p:cNvPr>
          <p:cNvSpPr>
            <a:spLocks noGrp="1"/>
          </p:cNvSpPr>
          <p:nvPr>
            <p:ph type="body" sz="quarter" idx="11" hasCustomPrompt="1"/>
          </p:nvPr>
        </p:nvSpPr>
        <p:spPr>
          <a:xfrm>
            <a:off x="6184539" y="4721285"/>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spTree>
    <p:extLst>
      <p:ext uri="{BB962C8B-B14F-4D97-AF65-F5344CB8AC3E}">
        <p14:creationId xmlns:p14="http://schemas.microsoft.com/office/powerpoint/2010/main" val="364391179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FFDBCCE-FB21-2649-BED9-F8C468EDDCC3}"/>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pic>
        <p:nvPicPr>
          <p:cNvPr id="18" name="Image 17">
            <a:extLst>
              <a:ext uri="{FF2B5EF4-FFF2-40B4-BE49-F238E27FC236}">
                <a16:creationId xmlns:a16="http://schemas.microsoft.com/office/drawing/2014/main" id="{7F39365B-8AC8-CD4E-9F9D-64E64FAC195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252687"/>
            <a:ext cx="1701740" cy="2518471"/>
          </a:xfrm>
          <a:prstGeom prst="rect">
            <a:avLst/>
          </a:prstGeom>
        </p:spPr>
      </p:pic>
      <p:sp>
        <p:nvSpPr>
          <p:cNvPr id="20" name="Sous-titre 2">
            <a:extLst>
              <a:ext uri="{FF2B5EF4-FFF2-40B4-BE49-F238E27FC236}">
                <a16:creationId xmlns:a16="http://schemas.microsoft.com/office/drawing/2014/main" id="{0DD2E0F4-0473-8046-B51B-C28175BF5B58}"/>
              </a:ext>
            </a:extLst>
          </p:cNvPr>
          <p:cNvSpPr txBox="1">
            <a:spLocks/>
          </p:cNvSpPr>
          <p:nvPr userDrawn="1"/>
        </p:nvSpPr>
        <p:spPr>
          <a:xfrm rot="16200000">
            <a:off x="7470904" y="655437"/>
            <a:ext cx="4780490" cy="357261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fr-FR" sz="6000" b="1">
                <a:ln>
                  <a:solidFill>
                    <a:schemeClr val="tx1"/>
                  </a:solidFill>
                </a:ln>
                <a:noFill/>
                <a:latin typeface="Century Gothic" panose="020B0502020202020204" pitchFamily="34" charset="0"/>
                <a:cs typeface="Arial Narrow" panose="020B0604020202020204" pitchFamily="34" charset="0"/>
              </a:rPr>
              <a:t>2021</a:t>
            </a:r>
          </a:p>
        </p:txBody>
      </p:sp>
      <p:pic>
        <p:nvPicPr>
          <p:cNvPr id="22" name="Image 21" descr="Une image contenant ciel nocturne&#10;&#10;Description générée automatiquement">
            <a:extLst>
              <a:ext uri="{FF2B5EF4-FFF2-40B4-BE49-F238E27FC236}">
                <a16:creationId xmlns:a16="http://schemas.microsoft.com/office/drawing/2014/main" id="{163DAD0C-1792-B344-922E-B02D2F45393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69159" y="1333148"/>
            <a:ext cx="1908776" cy="1541321"/>
          </a:xfrm>
          <a:prstGeom prst="rect">
            <a:avLst/>
          </a:prstGeom>
        </p:spPr>
      </p:pic>
      <p:pic>
        <p:nvPicPr>
          <p:cNvPr id="24" name="Image 23">
            <a:extLst>
              <a:ext uri="{FF2B5EF4-FFF2-40B4-BE49-F238E27FC236}">
                <a16:creationId xmlns:a16="http://schemas.microsoft.com/office/drawing/2014/main" id="{DF93A0F8-1219-2D4B-A006-6AAC7525BBA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83824" y="2062732"/>
            <a:ext cx="3492710" cy="2619533"/>
          </a:xfrm>
          <a:prstGeom prst="rect">
            <a:avLst/>
          </a:prstGeom>
        </p:spPr>
      </p:pic>
      <p:pic>
        <p:nvPicPr>
          <p:cNvPr id="25" name="Image 24">
            <a:extLst>
              <a:ext uri="{FF2B5EF4-FFF2-40B4-BE49-F238E27FC236}">
                <a16:creationId xmlns:a16="http://schemas.microsoft.com/office/drawing/2014/main" id="{E7D6560D-7A14-3041-8F65-C7E7BD0B3331}"/>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646525" y="-375"/>
            <a:ext cx="4696530" cy="2249169"/>
          </a:xfrm>
          <a:prstGeom prst="rect">
            <a:avLst/>
          </a:prstGeom>
        </p:spPr>
      </p:pic>
      <p:sp>
        <p:nvSpPr>
          <p:cNvPr id="26" name="Espace réservé du texte 14">
            <a:extLst>
              <a:ext uri="{FF2B5EF4-FFF2-40B4-BE49-F238E27FC236}">
                <a16:creationId xmlns:a16="http://schemas.microsoft.com/office/drawing/2014/main" id="{442ED45D-553E-FD46-8F24-8AA31D8EA0ED}"/>
              </a:ext>
            </a:extLst>
          </p:cNvPr>
          <p:cNvSpPr>
            <a:spLocks noGrp="1"/>
          </p:cNvSpPr>
          <p:nvPr>
            <p:ph type="body" sz="quarter" idx="10" hasCustomPrompt="1"/>
          </p:nvPr>
        </p:nvSpPr>
        <p:spPr>
          <a:xfrm>
            <a:off x="2416999" y="1407915"/>
            <a:ext cx="4687887" cy="662778"/>
          </a:xfrm>
        </p:spPr>
        <p:txBody>
          <a:bodyPr/>
          <a:lstStyle>
            <a:lvl1pPr algn="ctr">
              <a:defRPr sz="4400"/>
            </a:lvl1pPr>
          </a:lstStyle>
          <a:p>
            <a:pPr lvl="0"/>
            <a:r>
              <a:rPr lang="fr-FR"/>
              <a:t>TITRE DE L’ÉTUDE</a:t>
            </a:r>
          </a:p>
        </p:txBody>
      </p:sp>
      <p:sp>
        <p:nvSpPr>
          <p:cNvPr id="27" name="Espace réservé pour une image  20">
            <a:extLst>
              <a:ext uri="{FF2B5EF4-FFF2-40B4-BE49-F238E27FC236}">
                <a16:creationId xmlns:a16="http://schemas.microsoft.com/office/drawing/2014/main" id="{FFF8B8C5-C2BD-A442-9656-07811CDA4BDC}"/>
              </a:ext>
            </a:extLst>
          </p:cNvPr>
          <p:cNvSpPr>
            <a:spLocks noGrp="1"/>
          </p:cNvSpPr>
          <p:nvPr>
            <p:ph type="pic" sz="quarter" idx="12" hasCustomPrompt="1"/>
          </p:nvPr>
        </p:nvSpPr>
        <p:spPr>
          <a:xfrm>
            <a:off x="5080000" y="2987948"/>
            <a:ext cx="1955800" cy="630238"/>
          </a:xfrm>
          <a:ln w="12700">
            <a:noFill/>
          </a:ln>
        </p:spPr>
        <p:txBody>
          <a:bodyPr anchor="ctr"/>
          <a:lstStyle>
            <a:lvl1pPr algn="ctr">
              <a:defRPr>
                <a:ln>
                  <a:noFill/>
                </a:ln>
              </a:defRPr>
            </a:lvl1pPr>
          </a:lstStyle>
          <a:p>
            <a:r>
              <a:rPr lang="fr-FR"/>
              <a:t>LOGO CLIENT</a:t>
            </a:r>
          </a:p>
        </p:txBody>
      </p:sp>
      <p:sp>
        <p:nvSpPr>
          <p:cNvPr id="29" name="Espace réservé du texte 22">
            <a:extLst>
              <a:ext uri="{FF2B5EF4-FFF2-40B4-BE49-F238E27FC236}">
                <a16:creationId xmlns:a16="http://schemas.microsoft.com/office/drawing/2014/main" id="{F963691D-2F98-AB43-B768-E84975D79368}"/>
              </a:ext>
            </a:extLst>
          </p:cNvPr>
          <p:cNvSpPr>
            <a:spLocks noGrp="1"/>
          </p:cNvSpPr>
          <p:nvPr>
            <p:ph type="body" sz="quarter" idx="14" hasCustomPrompt="1"/>
          </p:nvPr>
        </p:nvSpPr>
        <p:spPr>
          <a:xfrm>
            <a:off x="240367" y="4167461"/>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0" name="Espace réservé du texte 30">
            <a:extLst>
              <a:ext uri="{FF2B5EF4-FFF2-40B4-BE49-F238E27FC236}">
                <a16:creationId xmlns:a16="http://schemas.microsoft.com/office/drawing/2014/main" id="{DE3302C1-4093-534D-9694-60814B83982E}"/>
              </a:ext>
            </a:extLst>
          </p:cNvPr>
          <p:cNvSpPr>
            <a:spLocks noGrp="1"/>
          </p:cNvSpPr>
          <p:nvPr>
            <p:ph type="body" sz="quarter" idx="17" hasCustomPrompt="1"/>
          </p:nvPr>
        </p:nvSpPr>
        <p:spPr>
          <a:xfrm>
            <a:off x="240367" y="437901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4" name="Espace réservé du texte 30">
            <a:extLst>
              <a:ext uri="{FF2B5EF4-FFF2-40B4-BE49-F238E27FC236}">
                <a16:creationId xmlns:a16="http://schemas.microsoft.com/office/drawing/2014/main" id="{96EA8FF2-86E5-504E-B21E-4297F7CCD256}"/>
              </a:ext>
            </a:extLst>
          </p:cNvPr>
          <p:cNvSpPr>
            <a:spLocks noGrp="1"/>
          </p:cNvSpPr>
          <p:nvPr>
            <p:ph type="body" sz="quarter" idx="18" hasCustomPrompt="1"/>
          </p:nvPr>
        </p:nvSpPr>
        <p:spPr>
          <a:xfrm>
            <a:off x="240367" y="4606067"/>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5" name="Espace réservé du texte 30">
            <a:extLst>
              <a:ext uri="{FF2B5EF4-FFF2-40B4-BE49-F238E27FC236}">
                <a16:creationId xmlns:a16="http://schemas.microsoft.com/office/drawing/2014/main" id="{352B2C42-F84D-D14A-A5F3-9B7F9AD1A711}"/>
              </a:ext>
            </a:extLst>
          </p:cNvPr>
          <p:cNvSpPr>
            <a:spLocks noGrp="1"/>
          </p:cNvSpPr>
          <p:nvPr>
            <p:ph type="body" sz="quarter" idx="19" hasCustomPrompt="1"/>
          </p:nvPr>
        </p:nvSpPr>
        <p:spPr>
          <a:xfrm>
            <a:off x="240367" y="483397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36" name="Espace réservé du texte 18">
            <a:extLst>
              <a:ext uri="{FF2B5EF4-FFF2-40B4-BE49-F238E27FC236}">
                <a16:creationId xmlns:a16="http://schemas.microsoft.com/office/drawing/2014/main" id="{02A60048-9CC6-384D-B999-EE3ED1FB9317}"/>
              </a:ext>
            </a:extLst>
          </p:cNvPr>
          <p:cNvSpPr>
            <a:spLocks noGrp="1"/>
          </p:cNvSpPr>
          <p:nvPr>
            <p:ph type="body" sz="quarter" idx="11" hasCustomPrompt="1"/>
          </p:nvPr>
        </p:nvSpPr>
        <p:spPr>
          <a:xfrm>
            <a:off x="6184539" y="4721285"/>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pic>
        <p:nvPicPr>
          <p:cNvPr id="37" name="Image 36">
            <a:extLst>
              <a:ext uri="{FF2B5EF4-FFF2-40B4-BE49-F238E27FC236}">
                <a16:creationId xmlns:a16="http://schemas.microsoft.com/office/drawing/2014/main" id="{407F6526-8B7E-D644-A630-5799F281659C}"/>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416999" y="3033232"/>
            <a:ext cx="1716075" cy="528023"/>
          </a:xfrm>
          <a:prstGeom prst="rect">
            <a:avLst/>
          </a:prstGeom>
        </p:spPr>
      </p:pic>
    </p:spTree>
    <p:extLst>
      <p:ext uri="{BB962C8B-B14F-4D97-AF65-F5344CB8AC3E}">
        <p14:creationId xmlns:p14="http://schemas.microsoft.com/office/powerpoint/2010/main" val="66439009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A5704AE-AA4E-5C4A-B9D6-C7DAE7AF7D31}"/>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sp>
        <p:nvSpPr>
          <p:cNvPr id="19" name="Sous-titre 2">
            <a:extLst>
              <a:ext uri="{FF2B5EF4-FFF2-40B4-BE49-F238E27FC236}">
                <a16:creationId xmlns:a16="http://schemas.microsoft.com/office/drawing/2014/main" id="{D17BE2E1-4EDC-964B-8775-61446572AA68}"/>
              </a:ext>
            </a:extLst>
          </p:cNvPr>
          <p:cNvSpPr txBox="1">
            <a:spLocks/>
          </p:cNvSpPr>
          <p:nvPr userDrawn="1"/>
        </p:nvSpPr>
        <p:spPr>
          <a:xfrm rot="16200000">
            <a:off x="7204186" y="-835269"/>
            <a:ext cx="4780490" cy="3572615"/>
          </a:xfrm>
          <a:prstGeom prst="rect">
            <a:avLst/>
          </a:prstGeom>
          <a:ln>
            <a:no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fr-FR" sz="8625" b="1">
                <a:ln>
                  <a:solidFill>
                    <a:schemeClr val="tx1"/>
                  </a:solidFill>
                </a:ln>
                <a:noFill/>
                <a:latin typeface="Century Gothic" panose="020B0502020202020204" pitchFamily="34" charset="0"/>
                <a:cs typeface="Arial Narrow" panose="020B0604020202020204" pitchFamily="34" charset="0"/>
              </a:rPr>
              <a:t>2021</a:t>
            </a:r>
          </a:p>
        </p:txBody>
      </p:sp>
      <p:cxnSp>
        <p:nvCxnSpPr>
          <p:cNvPr id="21" name="Connecteur droit 20">
            <a:extLst>
              <a:ext uri="{FF2B5EF4-FFF2-40B4-BE49-F238E27FC236}">
                <a16:creationId xmlns:a16="http://schemas.microsoft.com/office/drawing/2014/main" id="{376D9F41-4EA4-FE46-8747-6B775237546E}"/>
              </a:ext>
            </a:extLst>
          </p:cNvPr>
          <p:cNvCxnSpPr>
            <a:cxnSpLocks/>
          </p:cNvCxnSpPr>
          <p:nvPr userDrawn="1"/>
        </p:nvCxnSpPr>
        <p:spPr>
          <a:xfrm>
            <a:off x="467736" y="1800428"/>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B54E5852-7B4F-B44D-A42E-6C5F1C8E0A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3042" y="2583692"/>
            <a:ext cx="1739293" cy="535167"/>
          </a:xfrm>
          <a:prstGeom prst="rect">
            <a:avLst/>
          </a:prstGeom>
        </p:spPr>
      </p:pic>
      <p:pic>
        <p:nvPicPr>
          <p:cNvPr id="28" name="Image 27" descr="Une image contenant ciel nocturne&#10;&#10;Description générée automatiquement">
            <a:extLst>
              <a:ext uri="{FF2B5EF4-FFF2-40B4-BE49-F238E27FC236}">
                <a16:creationId xmlns:a16="http://schemas.microsoft.com/office/drawing/2014/main" id="{A25EA71F-4E66-2D4A-9638-F3CFFA0D300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613427" y="3713046"/>
            <a:ext cx="1635465" cy="1320625"/>
          </a:xfrm>
          <a:prstGeom prst="rect">
            <a:avLst/>
          </a:prstGeom>
        </p:spPr>
      </p:pic>
      <p:pic>
        <p:nvPicPr>
          <p:cNvPr id="31" name="Image 30">
            <a:extLst>
              <a:ext uri="{FF2B5EF4-FFF2-40B4-BE49-F238E27FC236}">
                <a16:creationId xmlns:a16="http://schemas.microsoft.com/office/drawing/2014/main" id="{349787FC-5EAD-0B4A-B973-6D36D2F4CDE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69428" y="3838824"/>
            <a:ext cx="2992601" cy="1320625"/>
          </a:xfrm>
          <a:prstGeom prst="rect">
            <a:avLst/>
          </a:prstGeom>
        </p:spPr>
      </p:pic>
      <p:pic>
        <p:nvPicPr>
          <p:cNvPr id="32" name="Image 31">
            <a:extLst>
              <a:ext uri="{FF2B5EF4-FFF2-40B4-BE49-F238E27FC236}">
                <a16:creationId xmlns:a16="http://schemas.microsoft.com/office/drawing/2014/main" id="{4F8DD218-F975-384F-B979-78813FC987CF}"/>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2605832" y="4177088"/>
            <a:ext cx="2321091" cy="982954"/>
          </a:xfrm>
          <a:prstGeom prst="rect">
            <a:avLst/>
          </a:prstGeom>
        </p:spPr>
      </p:pic>
      <p:pic>
        <p:nvPicPr>
          <p:cNvPr id="33" name="Image 32">
            <a:extLst>
              <a:ext uri="{FF2B5EF4-FFF2-40B4-BE49-F238E27FC236}">
                <a16:creationId xmlns:a16="http://schemas.microsoft.com/office/drawing/2014/main" id="{5F715280-37B5-BB4F-8508-CE52E2038B6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794272" y="3798337"/>
            <a:ext cx="2026933" cy="1520200"/>
          </a:xfrm>
          <a:prstGeom prst="rect">
            <a:avLst/>
          </a:prstGeom>
        </p:spPr>
      </p:pic>
      <p:pic>
        <p:nvPicPr>
          <p:cNvPr id="38" name="Image 37">
            <a:extLst>
              <a:ext uri="{FF2B5EF4-FFF2-40B4-BE49-F238E27FC236}">
                <a16:creationId xmlns:a16="http://schemas.microsoft.com/office/drawing/2014/main" id="{CC5B94AC-6C52-C346-B1CF-BA13B550E67A}"/>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4885802" y="4065615"/>
            <a:ext cx="2276219" cy="1094377"/>
          </a:xfrm>
          <a:prstGeom prst="rect">
            <a:avLst/>
          </a:prstGeom>
        </p:spPr>
      </p:pic>
      <p:sp>
        <p:nvSpPr>
          <p:cNvPr id="40" name="Espace réservé du texte 14">
            <a:extLst>
              <a:ext uri="{FF2B5EF4-FFF2-40B4-BE49-F238E27FC236}">
                <a16:creationId xmlns:a16="http://schemas.microsoft.com/office/drawing/2014/main" id="{85E62032-BEF8-8342-9921-91ED900390CB}"/>
              </a:ext>
            </a:extLst>
          </p:cNvPr>
          <p:cNvSpPr>
            <a:spLocks noGrp="1"/>
          </p:cNvSpPr>
          <p:nvPr>
            <p:ph type="body" sz="quarter" idx="10" hasCustomPrompt="1"/>
          </p:nvPr>
        </p:nvSpPr>
        <p:spPr>
          <a:xfrm>
            <a:off x="239036" y="1158404"/>
            <a:ext cx="4687887" cy="662778"/>
          </a:xfrm>
        </p:spPr>
        <p:txBody>
          <a:bodyPr/>
          <a:lstStyle>
            <a:lvl1pPr algn="ctr">
              <a:defRPr sz="4400"/>
            </a:lvl1pPr>
          </a:lstStyle>
          <a:p>
            <a:pPr lvl="0"/>
            <a:r>
              <a:rPr lang="fr-FR"/>
              <a:t>TITRE DE L’ÉTUDE</a:t>
            </a:r>
          </a:p>
        </p:txBody>
      </p:sp>
      <p:sp>
        <p:nvSpPr>
          <p:cNvPr id="41" name="Espace réservé pour une image  20">
            <a:extLst>
              <a:ext uri="{FF2B5EF4-FFF2-40B4-BE49-F238E27FC236}">
                <a16:creationId xmlns:a16="http://schemas.microsoft.com/office/drawing/2014/main" id="{49C90684-C865-AC4A-BA59-B5226E051F3D}"/>
              </a:ext>
            </a:extLst>
          </p:cNvPr>
          <p:cNvSpPr>
            <a:spLocks noGrp="1"/>
          </p:cNvSpPr>
          <p:nvPr>
            <p:ph type="pic" sz="quarter" idx="12" hasCustomPrompt="1"/>
          </p:nvPr>
        </p:nvSpPr>
        <p:spPr>
          <a:xfrm>
            <a:off x="2891975" y="2550846"/>
            <a:ext cx="1955800" cy="630238"/>
          </a:xfrm>
          <a:ln w="12700">
            <a:noFill/>
          </a:ln>
        </p:spPr>
        <p:txBody>
          <a:bodyPr anchor="ctr"/>
          <a:lstStyle>
            <a:lvl1pPr algn="ctr">
              <a:defRPr>
                <a:ln>
                  <a:noFill/>
                </a:ln>
              </a:defRPr>
            </a:lvl1pPr>
          </a:lstStyle>
          <a:p>
            <a:r>
              <a:rPr lang="fr-FR"/>
              <a:t>LOGO CLIENT</a:t>
            </a:r>
          </a:p>
        </p:txBody>
      </p:sp>
      <p:sp>
        <p:nvSpPr>
          <p:cNvPr id="43" name="Espace réservé du texte 22">
            <a:extLst>
              <a:ext uri="{FF2B5EF4-FFF2-40B4-BE49-F238E27FC236}">
                <a16:creationId xmlns:a16="http://schemas.microsoft.com/office/drawing/2014/main" id="{715E3BD2-4773-7741-8580-52C2A5705256}"/>
              </a:ext>
            </a:extLst>
          </p:cNvPr>
          <p:cNvSpPr>
            <a:spLocks noGrp="1"/>
          </p:cNvSpPr>
          <p:nvPr>
            <p:ph type="body" sz="quarter" idx="14" hasCustomPrompt="1"/>
          </p:nvPr>
        </p:nvSpPr>
        <p:spPr>
          <a:xfrm>
            <a:off x="426407" y="3985096"/>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44" name="Espace réservé du texte 30">
            <a:extLst>
              <a:ext uri="{FF2B5EF4-FFF2-40B4-BE49-F238E27FC236}">
                <a16:creationId xmlns:a16="http://schemas.microsoft.com/office/drawing/2014/main" id="{63D2D004-6D40-364E-A62B-D88443D84CED}"/>
              </a:ext>
            </a:extLst>
          </p:cNvPr>
          <p:cNvSpPr>
            <a:spLocks noGrp="1"/>
          </p:cNvSpPr>
          <p:nvPr>
            <p:ph type="body" sz="quarter" idx="17" hasCustomPrompt="1"/>
          </p:nvPr>
        </p:nvSpPr>
        <p:spPr>
          <a:xfrm>
            <a:off x="426407" y="4278253"/>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45" name="Espace réservé du texte 30">
            <a:extLst>
              <a:ext uri="{FF2B5EF4-FFF2-40B4-BE49-F238E27FC236}">
                <a16:creationId xmlns:a16="http://schemas.microsoft.com/office/drawing/2014/main" id="{3A3412C8-58F9-F947-ABB1-FCE7F50279BF}"/>
              </a:ext>
            </a:extLst>
          </p:cNvPr>
          <p:cNvSpPr>
            <a:spLocks noGrp="1"/>
          </p:cNvSpPr>
          <p:nvPr>
            <p:ph type="body" sz="quarter" idx="18" hasCustomPrompt="1"/>
          </p:nvPr>
        </p:nvSpPr>
        <p:spPr>
          <a:xfrm>
            <a:off x="426407" y="4523596"/>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46" name="Espace réservé du texte 30">
            <a:extLst>
              <a:ext uri="{FF2B5EF4-FFF2-40B4-BE49-F238E27FC236}">
                <a16:creationId xmlns:a16="http://schemas.microsoft.com/office/drawing/2014/main" id="{E7703CEF-DE61-E64C-BE47-34D87AAA805D}"/>
              </a:ext>
            </a:extLst>
          </p:cNvPr>
          <p:cNvSpPr>
            <a:spLocks noGrp="1"/>
          </p:cNvSpPr>
          <p:nvPr>
            <p:ph type="body" sz="quarter" idx="19" hasCustomPrompt="1"/>
          </p:nvPr>
        </p:nvSpPr>
        <p:spPr>
          <a:xfrm>
            <a:off x="426407" y="476979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47" name="Espace réservé du texte 18">
            <a:extLst>
              <a:ext uri="{FF2B5EF4-FFF2-40B4-BE49-F238E27FC236}">
                <a16:creationId xmlns:a16="http://schemas.microsoft.com/office/drawing/2014/main" id="{B9B98ABB-3D14-224B-B261-092FE22823F2}"/>
              </a:ext>
            </a:extLst>
          </p:cNvPr>
          <p:cNvSpPr>
            <a:spLocks noGrp="1"/>
          </p:cNvSpPr>
          <p:nvPr>
            <p:ph type="body" sz="quarter" idx="11" hasCustomPrompt="1"/>
          </p:nvPr>
        </p:nvSpPr>
        <p:spPr>
          <a:xfrm>
            <a:off x="6884602" y="4769209"/>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spTree>
    <p:extLst>
      <p:ext uri="{BB962C8B-B14F-4D97-AF65-F5344CB8AC3E}">
        <p14:creationId xmlns:p14="http://schemas.microsoft.com/office/powerpoint/2010/main" val="350343903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A5704AE-AA4E-5C4A-B9D6-C7DAE7AF7D31}"/>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cxnSp>
        <p:nvCxnSpPr>
          <p:cNvPr id="21" name="Connecteur droit 20">
            <a:extLst>
              <a:ext uri="{FF2B5EF4-FFF2-40B4-BE49-F238E27FC236}">
                <a16:creationId xmlns:a16="http://schemas.microsoft.com/office/drawing/2014/main" id="{376D9F41-4EA4-FE46-8747-6B775237546E}"/>
              </a:ext>
            </a:extLst>
          </p:cNvPr>
          <p:cNvCxnSpPr>
            <a:cxnSpLocks/>
          </p:cNvCxnSpPr>
          <p:nvPr userDrawn="1"/>
        </p:nvCxnSpPr>
        <p:spPr>
          <a:xfrm>
            <a:off x="467736" y="1800428"/>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pic>
        <p:nvPicPr>
          <p:cNvPr id="28" name="Image 27" descr="Une image contenant ciel nocturne&#10;&#10;Description générée automatiquement">
            <a:extLst>
              <a:ext uri="{FF2B5EF4-FFF2-40B4-BE49-F238E27FC236}">
                <a16:creationId xmlns:a16="http://schemas.microsoft.com/office/drawing/2014/main" id="{A25EA71F-4E66-2D4A-9638-F3CFFA0D30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613427" y="3713046"/>
            <a:ext cx="1635465" cy="1320625"/>
          </a:xfrm>
          <a:prstGeom prst="rect">
            <a:avLst/>
          </a:prstGeom>
        </p:spPr>
      </p:pic>
      <p:pic>
        <p:nvPicPr>
          <p:cNvPr id="31" name="Image 30">
            <a:extLst>
              <a:ext uri="{FF2B5EF4-FFF2-40B4-BE49-F238E27FC236}">
                <a16:creationId xmlns:a16="http://schemas.microsoft.com/office/drawing/2014/main" id="{349787FC-5EAD-0B4A-B973-6D36D2F4CDE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69428" y="3838824"/>
            <a:ext cx="2992601" cy="1320625"/>
          </a:xfrm>
          <a:prstGeom prst="rect">
            <a:avLst/>
          </a:prstGeom>
        </p:spPr>
      </p:pic>
      <p:pic>
        <p:nvPicPr>
          <p:cNvPr id="32" name="Image 31">
            <a:extLst>
              <a:ext uri="{FF2B5EF4-FFF2-40B4-BE49-F238E27FC236}">
                <a16:creationId xmlns:a16="http://schemas.microsoft.com/office/drawing/2014/main" id="{4F8DD218-F975-384F-B979-78813FC987C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605832" y="4177088"/>
            <a:ext cx="2321091" cy="982954"/>
          </a:xfrm>
          <a:prstGeom prst="rect">
            <a:avLst/>
          </a:prstGeom>
        </p:spPr>
      </p:pic>
      <p:pic>
        <p:nvPicPr>
          <p:cNvPr id="33" name="Image 32">
            <a:extLst>
              <a:ext uri="{FF2B5EF4-FFF2-40B4-BE49-F238E27FC236}">
                <a16:creationId xmlns:a16="http://schemas.microsoft.com/office/drawing/2014/main" id="{5F715280-37B5-BB4F-8508-CE52E2038B6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794272" y="3798337"/>
            <a:ext cx="2026933" cy="1520200"/>
          </a:xfrm>
          <a:prstGeom prst="rect">
            <a:avLst/>
          </a:prstGeom>
        </p:spPr>
      </p:pic>
      <p:pic>
        <p:nvPicPr>
          <p:cNvPr id="38" name="Image 37">
            <a:extLst>
              <a:ext uri="{FF2B5EF4-FFF2-40B4-BE49-F238E27FC236}">
                <a16:creationId xmlns:a16="http://schemas.microsoft.com/office/drawing/2014/main" id="{CC5B94AC-6C52-C346-B1CF-BA13B550E67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4885802" y="4065615"/>
            <a:ext cx="2276219" cy="1094377"/>
          </a:xfrm>
          <a:prstGeom prst="rect">
            <a:avLst/>
          </a:prstGeom>
        </p:spPr>
      </p:pic>
      <p:sp>
        <p:nvSpPr>
          <p:cNvPr id="40" name="Espace réservé du texte 14">
            <a:extLst>
              <a:ext uri="{FF2B5EF4-FFF2-40B4-BE49-F238E27FC236}">
                <a16:creationId xmlns:a16="http://schemas.microsoft.com/office/drawing/2014/main" id="{85E62032-BEF8-8342-9921-91ED900390CB}"/>
              </a:ext>
            </a:extLst>
          </p:cNvPr>
          <p:cNvSpPr>
            <a:spLocks noGrp="1"/>
          </p:cNvSpPr>
          <p:nvPr>
            <p:ph type="body" sz="quarter" idx="10" hasCustomPrompt="1"/>
          </p:nvPr>
        </p:nvSpPr>
        <p:spPr>
          <a:xfrm>
            <a:off x="239036" y="1158404"/>
            <a:ext cx="4687887" cy="662778"/>
          </a:xfrm>
        </p:spPr>
        <p:txBody>
          <a:bodyPr/>
          <a:lstStyle>
            <a:lvl1pPr algn="ctr">
              <a:defRPr sz="4400"/>
            </a:lvl1pPr>
          </a:lstStyle>
          <a:p>
            <a:pPr lvl="0"/>
            <a:r>
              <a:rPr lang="fr-FR"/>
              <a:t>TITRE DE L’ÉTUDE</a:t>
            </a:r>
          </a:p>
        </p:txBody>
      </p:sp>
      <p:sp>
        <p:nvSpPr>
          <p:cNvPr id="43" name="Espace réservé du texte 22">
            <a:extLst>
              <a:ext uri="{FF2B5EF4-FFF2-40B4-BE49-F238E27FC236}">
                <a16:creationId xmlns:a16="http://schemas.microsoft.com/office/drawing/2014/main" id="{715E3BD2-4773-7741-8580-52C2A5705256}"/>
              </a:ext>
            </a:extLst>
          </p:cNvPr>
          <p:cNvSpPr>
            <a:spLocks noGrp="1"/>
          </p:cNvSpPr>
          <p:nvPr>
            <p:ph type="body" sz="quarter" idx="14" hasCustomPrompt="1"/>
          </p:nvPr>
        </p:nvSpPr>
        <p:spPr>
          <a:xfrm>
            <a:off x="426407" y="3985096"/>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44" name="Espace réservé du texte 30">
            <a:extLst>
              <a:ext uri="{FF2B5EF4-FFF2-40B4-BE49-F238E27FC236}">
                <a16:creationId xmlns:a16="http://schemas.microsoft.com/office/drawing/2014/main" id="{63D2D004-6D40-364E-A62B-D88443D84CED}"/>
              </a:ext>
            </a:extLst>
          </p:cNvPr>
          <p:cNvSpPr>
            <a:spLocks noGrp="1"/>
          </p:cNvSpPr>
          <p:nvPr>
            <p:ph type="body" sz="quarter" idx="17" hasCustomPrompt="1"/>
          </p:nvPr>
        </p:nvSpPr>
        <p:spPr>
          <a:xfrm>
            <a:off x="426407" y="4278253"/>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45" name="Espace réservé du texte 30">
            <a:extLst>
              <a:ext uri="{FF2B5EF4-FFF2-40B4-BE49-F238E27FC236}">
                <a16:creationId xmlns:a16="http://schemas.microsoft.com/office/drawing/2014/main" id="{3A3412C8-58F9-F947-ABB1-FCE7F50279BF}"/>
              </a:ext>
            </a:extLst>
          </p:cNvPr>
          <p:cNvSpPr>
            <a:spLocks noGrp="1"/>
          </p:cNvSpPr>
          <p:nvPr>
            <p:ph type="body" sz="quarter" idx="18" hasCustomPrompt="1"/>
          </p:nvPr>
        </p:nvSpPr>
        <p:spPr>
          <a:xfrm>
            <a:off x="426407" y="4523596"/>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46" name="Espace réservé du texte 30">
            <a:extLst>
              <a:ext uri="{FF2B5EF4-FFF2-40B4-BE49-F238E27FC236}">
                <a16:creationId xmlns:a16="http://schemas.microsoft.com/office/drawing/2014/main" id="{E7703CEF-DE61-E64C-BE47-34D87AAA805D}"/>
              </a:ext>
            </a:extLst>
          </p:cNvPr>
          <p:cNvSpPr>
            <a:spLocks noGrp="1"/>
          </p:cNvSpPr>
          <p:nvPr>
            <p:ph type="body" sz="quarter" idx="19" hasCustomPrompt="1"/>
          </p:nvPr>
        </p:nvSpPr>
        <p:spPr>
          <a:xfrm>
            <a:off x="426407" y="476979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47" name="Espace réservé du texte 18">
            <a:extLst>
              <a:ext uri="{FF2B5EF4-FFF2-40B4-BE49-F238E27FC236}">
                <a16:creationId xmlns:a16="http://schemas.microsoft.com/office/drawing/2014/main" id="{B9B98ABB-3D14-224B-B261-092FE22823F2}"/>
              </a:ext>
            </a:extLst>
          </p:cNvPr>
          <p:cNvSpPr>
            <a:spLocks noGrp="1"/>
          </p:cNvSpPr>
          <p:nvPr>
            <p:ph type="body" sz="quarter" idx="11" hasCustomPrompt="1"/>
          </p:nvPr>
        </p:nvSpPr>
        <p:spPr>
          <a:xfrm>
            <a:off x="6884602" y="4769209"/>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pic>
        <p:nvPicPr>
          <p:cNvPr id="18" name="Image 17">
            <a:extLst>
              <a:ext uri="{FF2B5EF4-FFF2-40B4-BE49-F238E27FC236}">
                <a16:creationId xmlns:a16="http://schemas.microsoft.com/office/drawing/2014/main" id="{78A20B54-7463-4ECB-B826-6F221EFFA72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rot="16200000">
            <a:off x="6694605" y="1988405"/>
            <a:ext cx="3479842" cy="1339245"/>
          </a:xfrm>
          <a:prstGeom prst="rect">
            <a:avLst/>
          </a:prstGeom>
        </p:spPr>
      </p:pic>
      <p:sp>
        <p:nvSpPr>
          <p:cNvPr id="20" name="Espace réservé pour une image  20">
            <a:extLst>
              <a:ext uri="{FF2B5EF4-FFF2-40B4-BE49-F238E27FC236}">
                <a16:creationId xmlns:a16="http://schemas.microsoft.com/office/drawing/2014/main" id="{340FD796-5944-4666-AB62-CB8F963F8550}"/>
              </a:ext>
            </a:extLst>
          </p:cNvPr>
          <p:cNvSpPr>
            <a:spLocks noGrp="1"/>
          </p:cNvSpPr>
          <p:nvPr>
            <p:ph type="pic" sz="quarter" idx="20" hasCustomPrompt="1"/>
          </p:nvPr>
        </p:nvSpPr>
        <p:spPr>
          <a:xfrm>
            <a:off x="467736" y="2550846"/>
            <a:ext cx="1955800" cy="630238"/>
          </a:xfrm>
          <a:ln w="12700">
            <a:noFill/>
          </a:ln>
        </p:spPr>
        <p:txBody>
          <a:bodyPr anchor="ctr"/>
          <a:lstStyle>
            <a:lvl1pPr algn="ctr">
              <a:defRPr>
                <a:ln>
                  <a:noFill/>
                </a:ln>
              </a:defRPr>
            </a:lvl1pPr>
          </a:lstStyle>
          <a:p>
            <a:r>
              <a:rPr lang="fr-FR"/>
              <a:t>LOGO CLIENT</a:t>
            </a:r>
          </a:p>
        </p:txBody>
      </p:sp>
    </p:spTree>
    <p:extLst>
      <p:ext uri="{BB962C8B-B14F-4D97-AF65-F5344CB8AC3E}">
        <p14:creationId xmlns:p14="http://schemas.microsoft.com/office/powerpoint/2010/main" val="422435041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_bandeble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1"/>
            <a:ext cx="9144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68561CBF-818F-4145-892B-96F271CC9D15}"/>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404258619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79B241-E08E-A948-BAA3-FC0D1BFEDFAC}"/>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sp>
        <p:nvSpPr>
          <p:cNvPr id="3" name="Sous-titre 2">
            <a:extLst>
              <a:ext uri="{FF2B5EF4-FFF2-40B4-BE49-F238E27FC236}">
                <a16:creationId xmlns:a16="http://schemas.microsoft.com/office/drawing/2014/main" id="{5400FE72-5AD0-B448-A597-91FA75449668}"/>
              </a:ext>
            </a:extLst>
          </p:cNvPr>
          <p:cNvSpPr txBox="1">
            <a:spLocks/>
          </p:cNvSpPr>
          <p:nvPr userDrawn="1"/>
        </p:nvSpPr>
        <p:spPr>
          <a:xfrm rot="16200000">
            <a:off x="5941369" y="-296515"/>
            <a:ext cx="6066070" cy="357261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fr-FR" sz="15000" b="1">
                <a:ln>
                  <a:solidFill>
                    <a:schemeClr val="tx1"/>
                  </a:solidFill>
                </a:ln>
                <a:noFill/>
                <a:latin typeface="Century Gothic" panose="020B0502020202020204" pitchFamily="34" charset="0"/>
                <a:cs typeface="Arial Narrow" panose="020B0604020202020204" pitchFamily="34" charset="0"/>
              </a:rPr>
              <a:t>2021</a:t>
            </a:r>
          </a:p>
        </p:txBody>
      </p:sp>
      <p:cxnSp>
        <p:nvCxnSpPr>
          <p:cNvPr id="4" name="Connecteur droit 3">
            <a:extLst>
              <a:ext uri="{FF2B5EF4-FFF2-40B4-BE49-F238E27FC236}">
                <a16:creationId xmlns:a16="http://schemas.microsoft.com/office/drawing/2014/main" id="{AA100F0F-4E63-0C48-B294-7A8EADDC29CE}"/>
              </a:ext>
            </a:extLst>
          </p:cNvPr>
          <p:cNvCxnSpPr>
            <a:cxnSpLocks/>
          </p:cNvCxnSpPr>
          <p:nvPr userDrawn="1"/>
        </p:nvCxnSpPr>
        <p:spPr>
          <a:xfrm>
            <a:off x="751200" y="1800428"/>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14AB9087-87D3-FD4D-8F27-AA0F4DC3B24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6506" y="2583692"/>
            <a:ext cx="1739293" cy="535167"/>
          </a:xfrm>
          <a:prstGeom prst="rect">
            <a:avLst/>
          </a:prstGeom>
        </p:spPr>
      </p:pic>
      <p:sp>
        <p:nvSpPr>
          <p:cNvPr id="7" name="Espace réservé du texte 14">
            <a:extLst>
              <a:ext uri="{FF2B5EF4-FFF2-40B4-BE49-F238E27FC236}">
                <a16:creationId xmlns:a16="http://schemas.microsoft.com/office/drawing/2014/main" id="{F5A14D41-8D66-B140-A488-9E218A17C3D6}"/>
              </a:ext>
            </a:extLst>
          </p:cNvPr>
          <p:cNvSpPr>
            <a:spLocks noGrp="1"/>
          </p:cNvSpPr>
          <p:nvPr>
            <p:ph type="body" sz="quarter" idx="10" hasCustomPrompt="1"/>
          </p:nvPr>
        </p:nvSpPr>
        <p:spPr>
          <a:xfrm>
            <a:off x="522500" y="1158404"/>
            <a:ext cx="4687887" cy="662778"/>
          </a:xfrm>
        </p:spPr>
        <p:txBody>
          <a:bodyPr/>
          <a:lstStyle>
            <a:lvl1pPr algn="ctr">
              <a:defRPr sz="4400"/>
            </a:lvl1pPr>
          </a:lstStyle>
          <a:p>
            <a:pPr lvl="0"/>
            <a:r>
              <a:rPr lang="fr-FR"/>
              <a:t>TITRE DE L’ÉTUDE</a:t>
            </a:r>
          </a:p>
        </p:txBody>
      </p:sp>
      <p:sp>
        <p:nvSpPr>
          <p:cNvPr id="8" name="Espace réservé pour une image  20">
            <a:extLst>
              <a:ext uri="{FF2B5EF4-FFF2-40B4-BE49-F238E27FC236}">
                <a16:creationId xmlns:a16="http://schemas.microsoft.com/office/drawing/2014/main" id="{68CD65BF-3E98-BC46-9F3C-8A38F186B92F}"/>
              </a:ext>
            </a:extLst>
          </p:cNvPr>
          <p:cNvSpPr>
            <a:spLocks noGrp="1"/>
          </p:cNvSpPr>
          <p:nvPr>
            <p:ph type="pic" sz="quarter" idx="12" hasCustomPrompt="1"/>
          </p:nvPr>
        </p:nvSpPr>
        <p:spPr>
          <a:xfrm>
            <a:off x="3175439" y="2550846"/>
            <a:ext cx="1955800" cy="630238"/>
          </a:xfrm>
          <a:ln w="12700">
            <a:noFill/>
          </a:ln>
        </p:spPr>
        <p:txBody>
          <a:bodyPr anchor="ctr"/>
          <a:lstStyle>
            <a:lvl1pPr algn="ctr">
              <a:defRPr>
                <a:ln>
                  <a:noFill/>
                </a:ln>
              </a:defRPr>
            </a:lvl1pPr>
          </a:lstStyle>
          <a:p>
            <a:r>
              <a:rPr lang="fr-FR"/>
              <a:t>LOGO CLIENT</a:t>
            </a:r>
          </a:p>
        </p:txBody>
      </p:sp>
      <p:sp>
        <p:nvSpPr>
          <p:cNvPr id="10" name="Espace réservé du texte 22">
            <a:extLst>
              <a:ext uri="{FF2B5EF4-FFF2-40B4-BE49-F238E27FC236}">
                <a16:creationId xmlns:a16="http://schemas.microsoft.com/office/drawing/2014/main" id="{CF67CD15-3E16-4246-9C0E-96BC4FB1CDE1}"/>
              </a:ext>
            </a:extLst>
          </p:cNvPr>
          <p:cNvSpPr>
            <a:spLocks noGrp="1"/>
          </p:cNvSpPr>
          <p:nvPr>
            <p:ph type="body" sz="quarter" idx="14" hasCustomPrompt="1"/>
          </p:nvPr>
        </p:nvSpPr>
        <p:spPr>
          <a:xfrm>
            <a:off x="709421" y="4084809"/>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11" name="Espace réservé du texte 30">
            <a:extLst>
              <a:ext uri="{FF2B5EF4-FFF2-40B4-BE49-F238E27FC236}">
                <a16:creationId xmlns:a16="http://schemas.microsoft.com/office/drawing/2014/main" id="{2A078F93-8A85-3449-965E-97C715FC8872}"/>
              </a:ext>
            </a:extLst>
          </p:cNvPr>
          <p:cNvSpPr>
            <a:spLocks noGrp="1"/>
          </p:cNvSpPr>
          <p:nvPr>
            <p:ph type="body" sz="quarter" idx="17" hasCustomPrompt="1"/>
          </p:nvPr>
        </p:nvSpPr>
        <p:spPr>
          <a:xfrm>
            <a:off x="709421" y="4296360"/>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12" name="Espace réservé du texte 30">
            <a:extLst>
              <a:ext uri="{FF2B5EF4-FFF2-40B4-BE49-F238E27FC236}">
                <a16:creationId xmlns:a16="http://schemas.microsoft.com/office/drawing/2014/main" id="{4E33E700-DBF5-4043-9B09-ECA41B3B5067}"/>
              </a:ext>
            </a:extLst>
          </p:cNvPr>
          <p:cNvSpPr>
            <a:spLocks noGrp="1"/>
          </p:cNvSpPr>
          <p:nvPr>
            <p:ph type="body" sz="quarter" idx="18" hasCustomPrompt="1"/>
          </p:nvPr>
        </p:nvSpPr>
        <p:spPr>
          <a:xfrm>
            <a:off x="709421" y="452341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13" name="Espace réservé du texte 30">
            <a:extLst>
              <a:ext uri="{FF2B5EF4-FFF2-40B4-BE49-F238E27FC236}">
                <a16:creationId xmlns:a16="http://schemas.microsoft.com/office/drawing/2014/main" id="{C82568DE-F25B-F54B-A94F-FEE8B7A137B2}"/>
              </a:ext>
            </a:extLst>
          </p:cNvPr>
          <p:cNvSpPr>
            <a:spLocks noGrp="1"/>
          </p:cNvSpPr>
          <p:nvPr>
            <p:ph type="body" sz="quarter" idx="19" hasCustomPrompt="1"/>
          </p:nvPr>
        </p:nvSpPr>
        <p:spPr>
          <a:xfrm>
            <a:off x="709421" y="4751323"/>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14" name="Espace réservé du texte 18">
            <a:extLst>
              <a:ext uri="{FF2B5EF4-FFF2-40B4-BE49-F238E27FC236}">
                <a16:creationId xmlns:a16="http://schemas.microsoft.com/office/drawing/2014/main" id="{C9EDDB63-963C-C14E-AEF9-8A5240660D69}"/>
              </a:ext>
            </a:extLst>
          </p:cNvPr>
          <p:cNvSpPr>
            <a:spLocks noGrp="1"/>
          </p:cNvSpPr>
          <p:nvPr>
            <p:ph type="body" sz="quarter" idx="11" hasCustomPrompt="1"/>
          </p:nvPr>
        </p:nvSpPr>
        <p:spPr>
          <a:xfrm>
            <a:off x="6884602" y="4769209"/>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spTree>
    <p:extLst>
      <p:ext uri="{BB962C8B-B14F-4D97-AF65-F5344CB8AC3E}">
        <p14:creationId xmlns:p14="http://schemas.microsoft.com/office/powerpoint/2010/main" val="417499274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79B241-E08E-A948-BAA3-FC0D1BFEDFAC}"/>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cxnSp>
        <p:nvCxnSpPr>
          <p:cNvPr id="4" name="Connecteur droit 3">
            <a:extLst>
              <a:ext uri="{FF2B5EF4-FFF2-40B4-BE49-F238E27FC236}">
                <a16:creationId xmlns:a16="http://schemas.microsoft.com/office/drawing/2014/main" id="{AA100F0F-4E63-0C48-B294-7A8EADDC29CE}"/>
              </a:ext>
            </a:extLst>
          </p:cNvPr>
          <p:cNvCxnSpPr>
            <a:cxnSpLocks/>
          </p:cNvCxnSpPr>
          <p:nvPr userDrawn="1"/>
        </p:nvCxnSpPr>
        <p:spPr>
          <a:xfrm>
            <a:off x="751200" y="1800428"/>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sp>
        <p:nvSpPr>
          <p:cNvPr id="7" name="Espace réservé du texte 14">
            <a:extLst>
              <a:ext uri="{FF2B5EF4-FFF2-40B4-BE49-F238E27FC236}">
                <a16:creationId xmlns:a16="http://schemas.microsoft.com/office/drawing/2014/main" id="{F5A14D41-8D66-B140-A488-9E218A17C3D6}"/>
              </a:ext>
            </a:extLst>
          </p:cNvPr>
          <p:cNvSpPr>
            <a:spLocks noGrp="1"/>
          </p:cNvSpPr>
          <p:nvPr>
            <p:ph type="body" sz="quarter" idx="10" hasCustomPrompt="1"/>
          </p:nvPr>
        </p:nvSpPr>
        <p:spPr>
          <a:xfrm>
            <a:off x="522500" y="1158404"/>
            <a:ext cx="4687887" cy="662778"/>
          </a:xfrm>
        </p:spPr>
        <p:txBody>
          <a:bodyPr/>
          <a:lstStyle>
            <a:lvl1pPr algn="ctr">
              <a:defRPr sz="4400"/>
            </a:lvl1pPr>
          </a:lstStyle>
          <a:p>
            <a:pPr lvl="0"/>
            <a:r>
              <a:rPr lang="fr-FR"/>
              <a:t>TITRE DE L’ÉTUDE</a:t>
            </a:r>
          </a:p>
        </p:txBody>
      </p:sp>
      <p:sp>
        <p:nvSpPr>
          <p:cNvPr id="10" name="Espace réservé du texte 22">
            <a:extLst>
              <a:ext uri="{FF2B5EF4-FFF2-40B4-BE49-F238E27FC236}">
                <a16:creationId xmlns:a16="http://schemas.microsoft.com/office/drawing/2014/main" id="{CF67CD15-3E16-4246-9C0E-96BC4FB1CDE1}"/>
              </a:ext>
            </a:extLst>
          </p:cNvPr>
          <p:cNvSpPr>
            <a:spLocks noGrp="1"/>
          </p:cNvSpPr>
          <p:nvPr>
            <p:ph type="body" sz="quarter" idx="14" hasCustomPrompt="1"/>
          </p:nvPr>
        </p:nvSpPr>
        <p:spPr>
          <a:xfrm>
            <a:off x="709421" y="4084809"/>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11" name="Espace réservé du texte 30">
            <a:extLst>
              <a:ext uri="{FF2B5EF4-FFF2-40B4-BE49-F238E27FC236}">
                <a16:creationId xmlns:a16="http://schemas.microsoft.com/office/drawing/2014/main" id="{2A078F93-8A85-3449-965E-97C715FC8872}"/>
              </a:ext>
            </a:extLst>
          </p:cNvPr>
          <p:cNvSpPr>
            <a:spLocks noGrp="1"/>
          </p:cNvSpPr>
          <p:nvPr>
            <p:ph type="body" sz="quarter" idx="17" hasCustomPrompt="1"/>
          </p:nvPr>
        </p:nvSpPr>
        <p:spPr>
          <a:xfrm>
            <a:off x="709421" y="4296360"/>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12" name="Espace réservé du texte 30">
            <a:extLst>
              <a:ext uri="{FF2B5EF4-FFF2-40B4-BE49-F238E27FC236}">
                <a16:creationId xmlns:a16="http://schemas.microsoft.com/office/drawing/2014/main" id="{4E33E700-DBF5-4043-9B09-ECA41B3B5067}"/>
              </a:ext>
            </a:extLst>
          </p:cNvPr>
          <p:cNvSpPr>
            <a:spLocks noGrp="1"/>
          </p:cNvSpPr>
          <p:nvPr>
            <p:ph type="body" sz="quarter" idx="18" hasCustomPrompt="1"/>
          </p:nvPr>
        </p:nvSpPr>
        <p:spPr>
          <a:xfrm>
            <a:off x="709421" y="452341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13" name="Espace réservé du texte 30">
            <a:extLst>
              <a:ext uri="{FF2B5EF4-FFF2-40B4-BE49-F238E27FC236}">
                <a16:creationId xmlns:a16="http://schemas.microsoft.com/office/drawing/2014/main" id="{C82568DE-F25B-F54B-A94F-FEE8B7A137B2}"/>
              </a:ext>
            </a:extLst>
          </p:cNvPr>
          <p:cNvSpPr>
            <a:spLocks noGrp="1"/>
          </p:cNvSpPr>
          <p:nvPr>
            <p:ph type="body" sz="quarter" idx="19" hasCustomPrompt="1"/>
          </p:nvPr>
        </p:nvSpPr>
        <p:spPr>
          <a:xfrm>
            <a:off x="709421" y="4751323"/>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14" name="Espace réservé du texte 18">
            <a:extLst>
              <a:ext uri="{FF2B5EF4-FFF2-40B4-BE49-F238E27FC236}">
                <a16:creationId xmlns:a16="http://schemas.microsoft.com/office/drawing/2014/main" id="{C9EDDB63-963C-C14E-AEF9-8A5240660D69}"/>
              </a:ext>
            </a:extLst>
          </p:cNvPr>
          <p:cNvSpPr>
            <a:spLocks noGrp="1"/>
          </p:cNvSpPr>
          <p:nvPr>
            <p:ph type="body" sz="quarter" idx="11" hasCustomPrompt="1"/>
          </p:nvPr>
        </p:nvSpPr>
        <p:spPr>
          <a:xfrm>
            <a:off x="6884602" y="4769209"/>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pic>
        <p:nvPicPr>
          <p:cNvPr id="15" name="Image 14">
            <a:extLst>
              <a:ext uri="{FF2B5EF4-FFF2-40B4-BE49-F238E27FC236}">
                <a16:creationId xmlns:a16="http://schemas.microsoft.com/office/drawing/2014/main" id="{164AA422-F8FC-46AC-9A36-CC9429FC0A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694605" y="1988405"/>
            <a:ext cx="3479842" cy="1339245"/>
          </a:xfrm>
          <a:prstGeom prst="rect">
            <a:avLst/>
          </a:prstGeom>
        </p:spPr>
      </p:pic>
      <p:sp>
        <p:nvSpPr>
          <p:cNvPr id="16" name="Espace réservé pour une image  20">
            <a:extLst>
              <a:ext uri="{FF2B5EF4-FFF2-40B4-BE49-F238E27FC236}">
                <a16:creationId xmlns:a16="http://schemas.microsoft.com/office/drawing/2014/main" id="{DD123329-10A2-4100-95DC-062052ADB069}"/>
              </a:ext>
            </a:extLst>
          </p:cNvPr>
          <p:cNvSpPr>
            <a:spLocks noGrp="1"/>
          </p:cNvSpPr>
          <p:nvPr>
            <p:ph type="pic" sz="quarter" idx="20" hasCustomPrompt="1"/>
          </p:nvPr>
        </p:nvSpPr>
        <p:spPr>
          <a:xfrm>
            <a:off x="751200" y="2550846"/>
            <a:ext cx="1955800" cy="630238"/>
          </a:xfrm>
          <a:ln w="12700">
            <a:noFill/>
          </a:ln>
        </p:spPr>
        <p:txBody>
          <a:bodyPr anchor="ctr"/>
          <a:lstStyle>
            <a:lvl1pPr algn="ctr">
              <a:defRPr>
                <a:ln>
                  <a:noFill/>
                </a:ln>
              </a:defRPr>
            </a:lvl1pPr>
          </a:lstStyle>
          <a:p>
            <a:r>
              <a:rPr lang="fr-FR"/>
              <a:t>LOGO CLIENT</a:t>
            </a:r>
          </a:p>
        </p:txBody>
      </p:sp>
    </p:spTree>
    <p:extLst>
      <p:ext uri="{BB962C8B-B14F-4D97-AF65-F5344CB8AC3E}">
        <p14:creationId xmlns:p14="http://schemas.microsoft.com/office/powerpoint/2010/main" val="86448072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5A953BBE-FDF4-124B-95F2-CED21693CB28}"/>
              </a:ext>
            </a:extLst>
          </p:cNvPr>
          <p:cNvCxnSpPr>
            <a:cxnSpLocks/>
          </p:cNvCxnSpPr>
          <p:nvPr userDrawn="1"/>
        </p:nvCxnSpPr>
        <p:spPr>
          <a:xfrm>
            <a:off x="2523968" y="2199502"/>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ciel nocturne&#10;&#10;Description générée automatiquement">
            <a:extLst>
              <a:ext uri="{FF2B5EF4-FFF2-40B4-BE49-F238E27FC236}">
                <a16:creationId xmlns:a16="http://schemas.microsoft.com/office/drawing/2014/main" id="{88D1CDB8-5586-F64A-A592-00B65D850F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866719">
            <a:off x="888531" y="2484473"/>
            <a:ext cx="1843952" cy="1488976"/>
          </a:xfrm>
          <a:prstGeom prst="rect">
            <a:avLst/>
          </a:prstGeom>
        </p:spPr>
      </p:pic>
      <p:pic>
        <p:nvPicPr>
          <p:cNvPr id="4" name="Image 3">
            <a:extLst>
              <a:ext uri="{FF2B5EF4-FFF2-40B4-BE49-F238E27FC236}">
                <a16:creationId xmlns:a16="http://schemas.microsoft.com/office/drawing/2014/main" id="{5D296675-685D-CA4B-A981-9EDE7894082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77027"/>
            <a:ext cx="2030016" cy="2059695"/>
          </a:xfrm>
          <a:prstGeom prst="rect">
            <a:avLst/>
          </a:prstGeom>
        </p:spPr>
      </p:pic>
      <p:pic>
        <p:nvPicPr>
          <p:cNvPr id="5" name="Image 4">
            <a:extLst>
              <a:ext uri="{FF2B5EF4-FFF2-40B4-BE49-F238E27FC236}">
                <a16:creationId xmlns:a16="http://schemas.microsoft.com/office/drawing/2014/main" id="{1DA824B6-61E9-CE4C-A443-727D65B6A32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36463" y="327935"/>
            <a:ext cx="2048250" cy="1508942"/>
          </a:xfrm>
          <a:prstGeom prst="rect">
            <a:avLst/>
          </a:prstGeom>
        </p:spPr>
      </p:pic>
      <p:pic>
        <p:nvPicPr>
          <p:cNvPr id="6" name="Image 5">
            <a:extLst>
              <a:ext uri="{FF2B5EF4-FFF2-40B4-BE49-F238E27FC236}">
                <a16:creationId xmlns:a16="http://schemas.microsoft.com/office/drawing/2014/main" id="{C8174658-0EA1-2941-9151-42E04E695B9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r="-1" b="-1"/>
          <a:stretch/>
        </p:blipFill>
        <p:spPr>
          <a:xfrm>
            <a:off x="1709961" y="0"/>
            <a:ext cx="1856353" cy="1338267"/>
          </a:xfrm>
          <a:prstGeom prst="rect">
            <a:avLst/>
          </a:prstGeom>
        </p:spPr>
      </p:pic>
      <p:pic>
        <p:nvPicPr>
          <p:cNvPr id="7" name="Image 6">
            <a:extLst>
              <a:ext uri="{FF2B5EF4-FFF2-40B4-BE49-F238E27FC236}">
                <a16:creationId xmlns:a16="http://schemas.microsoft.com/office/drawing/2014/main" id="{30D3DDFD-AA1F-BB43-931F-3453342067D9}"/>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t="-1"/>
          <a:stretch/>
        </p:blipFill>
        <p:spPr>
          <a:xfrm>
            <a:off x="0" y="2513938"/>
            <a:ext cx="819872" cy="1634318"/>
          </a:xfrm>
          <a:prstGeom prst="rect">
            <a:avLst/>
          </a:prstGeom>
        </p:spPr>
      </p:pic>
      <p:pic>
        <p:nvPicPr>
          <p:cNvPr id="8" name="Image 7">
            <a:extLst>
              <a:ext uri="{FF2B5EF4-FFF2-40B4-BE49-F238E27FC236}">
                <a16:creationId xmlns:a16="http://schemas.microsoft.com/office/drawing/2014/main" id="{F3F56142-9006-7941-A5C0-691A20745C40}"/>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566259" y="1479952"/>
            <a:ext cx="2276219" cy="1270425"/>
          </a:xfrm>
          <a:prstGeom prst="rect">
            <a:avLst/>
          </a:prstGeom>
        </p:spPr>
      </p:pic>
      <p:pic>
        <p:nvPicPr>
          <p:cNvPr id="9" name="Image 8">
            <a:extLst>
              <a:ext uri="{FF2B5EF4-FFF2-40B4-BE49-F238E27FC236}">
                <a16:creationId xmlns:a16="http://schemas.microsoft.com/office/drawing/2014/main" id="{AE6B0096-B12E-7747-9CCD-DF0ABAB353B1}"/>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442671" y="2937581"/>
            <a:ext cx="1739294" cy="535167"/>
          </a:xfrm>
          <a:prstGeom prst="rect">
            <a:avLst/>
          </a:prstGeom>
        </p:spPr>
      </p:pic>
      <p:sp>
        <p:nvSpPr>
          <p:cNvPr id="10" name="Espace réservé du texte 14">
            <a:extLst>
              <a:ext uri="{FF2B5EF4-FFF2-40B4-BE49-F238E27FC236}">
                <a16:creationId xmlns:a16="http://schemas.microsoft.com/office/drawing/2014/main" id="{8C1F97E3-86EE-944E-BDBC-657E7CADEEA6}"/>
              </a:ext>
            </a:extLst>
          </p:cNvPr>
          <p:cNvSpPr>
            <a:spLocks noGrp="1"/>
          </p:cNvSpPr>
          <p:nvPr>
            <p:ph type="body" sz="quarter" idx="10" hasCustomPrompt="1"/>
          </p:nvPr>
        </p:nvSpPr>
        <p:spPr>
          <a:xfrm>
            <a:off x="2294381" y="1554056"/>
            <a:ext cx="4687887" cy="662778"/>
          </a:xfrm>
        </p:spPr>
        <p:txBody>
          <a:bodyPr/>
          <a:lstStyle>
            <a:lvl1pPr algn="ctr">
              <a:defRPr sz="4400"/>
            </a:lvl1pPr>
          </a:lstStyle>
          <a:p>
            <a:pPr lvl="0"/>
            <a:r>
              <a:rPr lang="fr-FR"/>
              <a:t>TITRE DE L’ÉTUDE</a:t>
            </a:r>
          </a:p>
        </p:txBody>
      </p:sp>
      <p:sp>
        <p:nvSpPr>
          <p:cNvPr id="11" name="Espace réservé pour une image  20">
            <a:extLst>
              <a:ext uri="{FF2B5EF4-FFF2-40B4-BE49-F238E27FC236}">
                <a16:creationId xmlns:a16="http://schemas.microsoft.com/office/drawing/2014/main" id="{14BB77A0-7B6B-3A4D-815A-C52B730C5219}"/>
              </a:ext>
            </a:extLst>
          </p:cNvPr>
          <p:cNvSpPr>
            <a:spLocks noGrp="1"/>
          </p:cNvSpPr>
          <p:nvPr>
            <p:ph type="pic" sz="quarter" idx="12" hasCustomPrompt="1"/>
          </p:nvPr>
        </p:nvSpPr>
        <p:spPr>
          <a:xfrm>
            <a:off x="5053122" y="2879678"/>
            <a:ext cx="1955800" cy="630238"/>
          </a:xfrm>
          <a:ln w="12700">
            <a:noFill/>
          </a:ln>
        </p:spPr>
        <p:txBody>
          <a:bodyPr anchor="ctr"/>
          <a:lstStyle>
            <a:lvl1pPr algn="ctr">
              <a:defRPr>
                <a:ln>
                  <a:noFill/>
                </a:ln>
              </a:defRPr>
            </a:lvl1pPr>
          </a:lstStyle>
          <a:p>
            <a:r>
              <a:rPr lang="fr-FR"/>
              <a:t>LOGO CLIENT</a:t>
            </a:r>
          </a:p>
        </p:txBody>
      </p:sp>
      <p:sp>
        <p:nvSpPr>
          <p:cNvPr id="13" name="Espace réservé du texte 22">
            <a:extLst>
              <a:ext uri="{FF2B5EF4-FFF2-40B4-BE49-F238E27FC236}">
                <a16:creationId xmlns:a16="http://schemas.microsoft.com/office/drawing/2014/main" id="{22EB4E1A-D128-D94A-A64C-F4E5C0B827EE}"/>
              </a:ext>
            </a:extLst>
          </p:cNvPr>
          <p:cNvSpPr>
            <a:spLocks noGrp="1"/>
          </p:cNvSpPr>
          <p:nvPr>
            <p:ph type="body" sz="quarter" idx="14" hasCustomPrompt="1"/>
          </p:nvPr>
        </p:nvSpPr>
        <p:spPr>
          <a:xfrm>
            <a:off x="582041" y="4150126"/>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14" name="Espace réservé du texte 30">
            <a:extLst>
              <a:ext uri="{FF2B5EF4-FFF2-40B4-BE49-F238E27FC236}">
                <a16:creationId xmlns:a16="http://schemas.microsoft.com/office/drawing/2014/main" id="{C63C145E-93E1-3543-A1F1-4A31E3CF7839}"/>
              </a:ext>
            </a:extLst>
          </p:cNvPr>
          <p:cNvSpPr>
            <a:spLocks noGrp="1"/>
          </p:cNvSpPr>
          <p:nvPr>
            <p:ph type="body" sz="quarter" idx="17" hasCustomPrompt="1"/>
          </p:nvPr>
        </p:nvSpPr>
        <p:spPr>
          <a:xfrm>
            <a:off x="582041" y="4361677"/>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15" name="Espace réservé du texte 30">
            <a:extLst>
              <a:ext uri="{FF2B5EF4-FFF2-40B4-BE49-F238E27FC236}">
                <a16:creationId xmlns:a16="http://schemas.microsoft.com/office/drawing/2014/main" id="{12598799-AEFB-AB40-A5E0-AC9E56B4113E}"/>
              </a:ext>
            </a:extLst>
          </p:cNvPr>
          <p:cNvSpPr>
            <a:spLocks noGrp="1"/>
          </p:cNvSpPr>
          <p:nvPr>
            <p:ph type="body" sz="quarter" idx="18" hasCustomPrompt="1"/>
          </p:nvPr>
        </p:nvSpPr>
        <p:spPr>
          <a:xfrm>
            <a:off x="582041" y="458873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16" name="Espace réservé du texte 30">
            <a:extLst>
              <a:ext uri="{FF2B5EF4-FFF2-40B4-BE49-F238E27FC236}">
                <a16:creationId xmlns:a16="http://schemas.microsoft.com/office/drawing/2014/main" id="{35119085-2562-9344-AB8E-1D6074BE073E}"/>
              </a:ext>
            </a:extLst>
          </p:cNvPr>
          <p:cNvSpPr>
            <a:spLocks noGrp="1"/>
          </p:cNvSpPr>
          <p:nvPr>
            <p:ph type="body" sz="quarter" idx="19" hasCustomPrompt="1"/>
          </p:nvPr>
        </p:nvSpPr>
        <p:spPr>
          <a:xfrm>
            <a:off x="582041" y="4816640"/>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pic>
        <p:nvPicPr>
          <p:cNvPr id="17" name="Image 16">
            <a:extLst>
              <a:ext uri="{FF2B5EF4-FFF2-40B4-BE49-F238E27FC236}">
                <a16:creationId xmlns:a16="http://schemas.microsoft.com/office/drawing/2014/main" id="{F0F60D4A-3983-A04D-B974-03A6639E64D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279543" y="2879678"/>
            <a:ext cx="1739293" cy="535167"/>
          </a:xfrm>
          <a:prstGeom prst="rect">
            <a:avLst/>
          </a:prstGeom>
        </p:spPr>
      </p:pic>
      <p:sp>
        <p:nvSpPr>
          <p:cNvPr id="18" name="Espace réservé du texte 18">
            <a:extLst>
              <a:ext uri="{FF2B5EF4-FFF2-40B4-BE49-F238E27FC236}">
                <a16:creationId xmlns:a16="http://schemas.microsoft.com/office/drawing/2014/main" id="{C481E297-BC38-CA4C-AFFE-2EF8CCD9A315}"/>
              </a:ext>
            </a:extLst>
          </p:cNvPr>
          <p:cNvSpPr>
            <a:spLocks noGrp="1"/>
          </p:cNvSpPr>
          <p:nvPr>
            <p:ph type="body" sz="quarter" idx="11" hasCustomPrompt="1"/>
          </p:nvPr>
        </p:nvSpPr>
        <p:spPr>
          <a:xfrm>
            <a:off x="7345710" y="4784743"/>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spTree>
    <p:extLst>
      <p:ext uri="{BB962C8B-B14F-4D97-AF65-F5344CB8AC3E}">
        <p14:creationId xmlns:p14="http://schemas.microsoft.com/office/powerpoint/2010/main" val="46722951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9B96E8B-1A4D-C24B-8919-EA8276D34E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16999" y="3080768"/>
            <a:ext cx="1739294" cy="535167"/>
          </a:xfrm>
          <a:prstGeom prst="rect">
            <a:avLst/>
          </a:prstGeom>
        </p:spPr>
      </p:pic>
      <p:pic>
        <p:nvPicPr>
          <p:cNvPr id="4" name="Image 3">
            <a:extLst>
              <a:ext uri="{FF2B5EF4-FFF2-40B4-BE49-F238E27FC236}">
                <a16:creationId xmlns:a16="http://schemas.microsoft.com/office/drawing/2014/main" id="{35F082A9-677F-C646-8837-F8F665181A9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52731"/>
            <a:ext cx="2090992" cy="2419019"/>
          </a:xfrm>
          <a:prstGeom prst="rect">
            <a:avLst/>
          </a:prstGeom>
        </p:spPr>
      </p:pic>
      <p:pic>
        <p:nvPicPr>
          <p:cNvPr id="5" name="Image 4" descr="Une image contenant ciel nocturne&#10;&#10;Description générée automatiquement">
            <a:extLst>
              <a:ext uri="{FF2B5EF4-FFF2-40B4-BE49-F238E27FC236}">
                <a16:creationId xmlns:a16="http://schemas.microsoft.com/office/drawing/2014/main" id="{BA83A6E0-8DD8-2C46-8FBF-57F06FD53105}"/>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7133263" y="-851312"/>
            <a:ext cx="2010737" cy="6846123"/>
          </a:xfrm>
          <a:prstGeom prst="rect">
            <a:avLst/>
          </a:prstGeom>
        </p:spPr>
      </p:pic>
      <p:sp>
        <p:nvSpPr>
          <p:cNvPr id="6" name="Espace réservé du texte 14">
            <a:extLst>
              <a:ext uri="{FF2B5EF4-FFF2-40B4-BE49-F238E27FC236}">
                <a16:creationId xmlns:a16="http://schemas.microsoft.com/office/drawing/2014/main" id="{DECE6A4B-1F30-974E-8DA5-1A9D5260997F}"/>
              </a:ext>
            </a:extLst>
          </p:cNvPr>
          <p:cNvSpPr>
            <a:spLocks noGrp="1"/>
          </p:cNvSpPr>
          <p:nvPr>
            <p:ph type="body" sz="quarter" idx="10" hasCustomPrompt="1"/>
          </p:nvPr>
        </p:nvSpPr>
        <p:spPr>
          <a:xfrm>
            <a:off x="2228056" y="1675127"/>
            <a:ext cx="4687887" cy="662778"/>
          </a:xfrm>
        </p:spPr>
        <p:txBody>
          <a:bodyPr/>
          <a:lstStyle>
            <a:lvl1pPr algn="ctr">
              <a:defRPr sz="4400"/>
            </a:lvl1pPr>
          </a:lstStyle>
          <a:p>
            <a:pPr lvl="0"/>
            <a:r>
              <a:rPr lang="fr-FR"/>
              <a:t>TITRE DE L’ÉTUDE</a:t>
            </a:r>
          </a:p>
        </p:txBody>
      </p:sp>
      <p:sp>
        <p:nvSpPr>
          <p:cNvPr id="7" name="Espace réservé pour une image  20">
            <a:extLst>
              <a:ext uri="{FF2B5EF4-FFF2-40B4-BE49-F238E27FC236}">
                <a16:creationId xmlns:a16="http://schemas.microsoft.com/office/drawing/2014/main" id="{E090B88F-2B23-E043-A376-F33715E5BC84}"/>
              </a:ext>
            </a:extLst>
          </p:cNvPr>
          <p:cNvSpPr>
            <a:spLocks noGrp="1"/>
          </p:cNvSpPr>
          <p:nvPr>
            <p:ph type="pic" sz="quarter" idx="12" hasCustomPrompt="1"/>
          </p:nvPr>
        </p:nvSpPr>
        <p:spPr>
          <a:xfrm>
            <a:off x="4764853" y="3063307"/>
            <a:ext cx="1955800" cy="630238"/>
          </a:xfrm>
          <a:ln w="12700">
            <a:noFill/>
          </a:ln>
        </p:spPr>
        <p:txBody>
          <a:bodyPr anchor="ctr"/>
          <a:lstStyle>
            <a:lvl1pPr algn="ctr">
              <a:defRPr>
                <a:ln>
                  <a:noFill/>
                </a:ln>
              </a:defRPr>
            </a:lvl1pPr>
          </a:lstStyle>
          <a:p>
            <a:r>
              <a:rPr lang="fr-FR"/>
              <a:t>LOGO CLIENT</a:t>
            </a:r>
          </a:p>
        </p:txBody>
      </p:sp>
      <p:sp>
        <p:nvSpPr>
          <p:cNvPr id="9" name="Espace réservé du texte 22">
            <a:extLst>
              <a:ext uri="{FF2B5EF4-FFF2-40B4-BE49-F238E27FC236}">
                <a16:creationId xmlns:a16="http://schemas.microsoft.com/office/drawing/2014/main" id="{8C26469A-5D3E-7847-BF5A-A2BBE6DD61AF}"/>
              </a:ext>
            </a:extLst>
          </p:cNvPr>
          <p:cNvSpPr>
            <a:spLocks noGrp="1"/>
          </p:cNvSpPr>
          <p:nvPr>
            <p:ph type="body" sz="quarter" idx="14" hasCustomPrompt="1"/>
          </p:nvPr>
        </p:nvSpPr>
        <p:spPr>
          <a:xfrm>
            <a:off x="508253" y="4121076"/>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10" name="Espace réservé du texte 30">
            <a:extLst>
              <a:ext uri="{FF2B5EF4-FFF2-40B4-BE49-F238E27FC236}">
                <a16:creationId xmlns:a16="http://schemas.microsoft.com/office/drawing/2014/main" id="{84548946-7B2A-D64F-A8F7-512E6777312E}"/>
              </a:ext>
            </a:extLst>
          </p:cNvPr>
          <p:cNvSpPr>
            <a:spLocks noGrp="1"/>
          </p:cNvSpPr>
          <p:nvPr>
            <p:ph type="body" sz="quarter" idx="17" hasCustomPrompt="1"/>
          </p:nvPr>
        </p:nvSpPr>
        <p:spPr>
          <a:xfrm>
            <a:off x="508253" y="4332627"/>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11" name="Espace réservé du texte 30">
            <a:extLst>
              <a:ext uri="{FF2B5EF4-FFF2-40B4-BE49-F238E27FC236}">
                <a16:creationId xmlns:a16="http://schemas.microsoft.com/office/drawing/2014/main" id="{92830989-0A37-F643-9E00-8640ECCD62DB}"/>
              </a:ext>
            </a:extLst>
          </p:cNvPr>
          <p:cNvSpPr>
            <a:spLocks noGrp="1"/>
          </p:cNvSpPr>
          <p:nvPr>
            <p:ph type="body" sz="quarter" idx="18" hasCustomPrompt="1"/>
          </p:nvPr>
        </p:nvSpPr>
        <p:spPr>
          <a:xfrm>
            <a:off x="508253" y="455968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12" name="Espace réservé du texte 30">
            <a:extLst>
              <a:ext uri="{FF2B5EF4-FFF2-40B4-BE49-F238E27FC236}">
                <a16:creationId xmlns:a16="http://schemas.microsoft.com/office/drawing/2014/main" id="{7D886E70-A34A-354C-ABB1-99EE84D7C8BF}"/>
              </a:ext>
            </a:extLst>
          </p:cNvPr>
          <p:cNvSpPr>
            <a:spLocks noGrp="1"/>
          </p:cNvSpPr>
          <p:nvPr>
            <p:ph type="body" sz="quarter" idx="19" hasCustomPrompt="1"/>
          </p:nvPr>
        </p:nvSpPr>
        <p:spPr>
          <a:xfrm>
            <a:off x="508253" y="4787590"/>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pic>
        <p:nvPicPr>
          <p:cNvPr id="13" name="Image 12">
            <a:extLst>
              <a:ext uri="{FF2B5EF4-FFF2-40B4-BE49-F238E27FC236}">
                <a16:creationId xmlns:a16="http://schemas.microsoft.com/office/drawing/2014/main" id="{F489E5E1-5E61-9141-9D79-AACEC27058D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228056" y="3106468"/>
            <a:ext cx="1739293" cy="535167"/>
          </a:xfrm>
          <a:prstGeom prst="rect">
            <a:avLst/>
          </a:prstGeom>
        </p:spPr>
      </p:pic>
      <p:sp>
        <p:nvSpPr>
          <p:cNvPr id="14" name="Espace réservé du texte 18">
            <a:extLst>
              <a:ext uri="{FF2B5EF4-FFF2-40B4-BE49-F238E27FC236}">
                <a16:creationId xmlns:a16="http://schemas.microsoft.com/office/drawing/2014/main" id="{7E481329-B570-124C-ABB1-45509A39BA94}"/>
              </a:ext>
            </a:extLst>
          </p:cNvPr>
          <p:cNvSpPr>
            <a:spLocks noGrp="1"/>
          </p:cNvSpPr>
          <p:nvPr>
            <p:ph type="body" sz="quarter" idx="11" hasCustomPrompt="1"/>
          </p:nvPr>
        </p:nvSpPr>
        <p:spPr>
          <a:xfrm>
            <a:off x="7306635" y="4784743"/>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pic>
        <p:nvPicPr>
          <p:cNvPr id="15" name="Image 14">
            <a:extLst>
              <a:ext uri="{FF2B5EF4-FFF2-40B4-BE49-F238E27FC236}">
                <a16:creationId xmlns:a16="http://schemas.microsoft.com/office/drawing/2014/main" id="{5246DECD-3470-6442-A84C-3BBE0D421A93}"/>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rot="16200000">
            <a:off x="4059534" y="3341830"/>
            <a:ext cx="1105189" cy="2518471"/>
          </a:xfrm>
          <a:prstGeom prst="rect">
            <a:avLst/>
          </a:prstGeom>
        </p:spPr>
      </p:pic>
    </p:spTree>
    <p:extLst>
      <p:ext uri="{BB962C8B-B14F-4D97-AF65-F5344CB8AC3E}">
        <p14:creationId xmlns:p14="http://schemas.microsoft.com/office/powerpoint/2010/main" val="175265668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2A234B-17AC-8B4E-BFDA-D269083AFF8A}"/>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A5C2507-B1F0-3845-875D-1FE6D15F1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pic>
        <p:nvPicPr>
          <p:cNvPr id="10" name="Image 9" descr="Une image contenant ciel nocturne&#10;&#10;Description générée automatiquement">
            <a:extLst>
              <a:ext uri="{FF2B5EF4-FFF2-40B4-BE49-F238E27FC236}">
                <a16:creationId xmlns:a16="http://schemas.microsoft.com/office/drawing/2014/main" id="{80FEE973-688B-1749-A65A-118C4482840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1" name="Image 10">
            <a:extLst>
              <a:ext uri="{FF2B5EF4-FFF2-40B4-BE49-F238E27FC236}">
                <a16:creationId xmlns:a16="http://schemas.microsoft.com/office/drawing/2014/main" id="{00B72403-BC60-9D45-9A12-7D730F2EBCC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2" name="Image 11">
            <a:extLst>
              <a:ext uri="{FF2B5EF4-FFF2-40B4-BE49-F238E27FC236}">
                <a16:creationId xmlns:a16="http://schemas.microsoft.com/office/drawing/2014/main" id="{B7B6CB6B-A279-CC49-BD50-95184D0067A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6" y="-18599"/>
            <a:ext cx="4633832" cy="2219143"/>
          </a:xfrm>
          <a:prstGeom prst="rect">
            <a:avLst/>
          </a:prstGeom>
        </p:spPr>
      </p:pic>
      <p:pic>
        <p:nvPicPr>
          <p:cNvPr id="13" name="Image 12">
            <a:extLst>
              <a:ext uri="{FF2B5EF4-FFF2-40B4-BE49-F238E27FC236}">
                <a16:creationId xmlns:a16="http://schemas.microsoft.com/office/drawing/2014/main" id="{BC3AEEB8-5E90-FE46-86DC-D7D58A5FB50D}"/>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358793" y="2594437"/>
            <a:ext cx="1716075" cy="528023"/>
          </a:xfrm>
          <a:prstGeom prst="rect">
            <a:avLst/>
          </a:prstGeom>
        </p:spPr>
      </p:pic>
      <p:sp>
        <p:nvSpPr>
          <p:cNvPr id="15" name="Espace réservé du texte 14">
            <a:extLst>
              <a:ext uri="{FF2B5EF4-FFF2-40B4-BE49-F238E27FC236}">
                <a16:creationId xmlns:a16="http://schemas.microsoft.com/office/drawing/2014/main" id="{B951C8E1-9290-534D-9B87-5EFCDF8AD0EE}"/>
              </a:ext>
            </a:extLst>
          </p:cNvPr>
          <p:cNvSpPr>
            <a:spLocks noGrp="1"/>
          </p:cNvSpPr>
          <p:nvPr>
            <p:ph type="body" sz="quarter" idx="10" hasCustomPrompt="1"/>
          </p:nvPr>
        </p:nvSpPr>
        <p:spPr>
          <a:xfrm>
            <a:off x="2359408" y="1456303"/>
            <a:ext cx="4687887" cy="662778"/>
          </a:xfrm>
        </p:spPr>
        <p:txBody>
          <a:bodyPr/>
          <a:lstStyle>
            <a:lvl1pPr algn="ctr">
              <a:defRPr sz="4400"/>
            </a:lvl1pPr>
          </a:lstStyle>
          <a:p>
            <a:pPr lvl="0"/>
            <a:r>
              <a:rPr lang="fr-FR"/>
              <a:t>TITRE DE L’ÉTUDE</a:t>
            </a:r>
          </a:p>
        </p:txBody>
      </p:sp>
      <p:sp>
        <p:nvSpPr>
          <p:cNvPr id="23" name="Espace réservé du texte 22">
            <a:extLst>
              <a:ext uri="{FF2B5EF4-FFF2-40B4-BE49-F238E27FC236}">
                <a16:creationId xmlns:a16="http://schemas.microsoft.com/office/drawing/2014/main" id="{7D54E6A2-E200-F747-B02C-AC7767DDCA5A}"/>
              </a:ext>
            </a:extLst>
          </p:cNvPr>
          <p:cNvSpPr>
            <a:spLocks noGrp="1"/>
          </p:cNvSpPr>
          <p:nvPr>
            <p:ph type="body" sz="quarter" idx="13" hasCustomPrompt="1"/>
          </p:nvPr>
        </p:nvSpPr>
        <p:spPr>
          <a:xfrm>
            <a:off x="638175" y="3989388"/>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1" name="Espace réservé du texte 30">
            <a:extLst>
              <a:ext uri="{FF2B5EF4-FFF2-40B4-BE49-F238E27FC236}">
                <a16:creationId xmlns:a16="http://schemas.microsoft.com/office/drawing/2014/main" id="{62BD288D-F114-6941-B879-9112538812DB}"/>
              </a:ext>
            </a:extLst>
          </p:cNvPr>
          <p:cNvSpPr>
            <a:spLocks noGrp="1"/>
          </p:cNvSpPr>
          <p:nvPr>
            <p:ph type="body" sz="quarter" idx="17" hasCustomPrompt="1"/>
          </p:nvPr>
        </p:nvSpPr>
        <p:spPr>
          <a:xfrm>
            <a:off x="638175" y="428254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2" name="Espace réservé du texte 30">
            <a:extLst>
              <a:ext uri="{FF2B5EF4-FFF2-40B4-BE49-F238E27FC236}">
                <a16:creationId xmlns:a16="http://schemas.microsoft.com/office/drawing/2014/main" id="{1EF58E79-03D8-EB42-9426-5AE7602FB351}"/>
              </a:ext>
            </a:extLst>
          </p:cNvPr>
          <p:cNvSpPr>
            <a:spLocks noGrp="1"/>
          </p:cNvSpPr>
          <p:nvPr>
            <p:ph type="body" sz="quarter" idx="18" hasCustomPrompt="1"/>
          </p:nvPr>
        </p:nvSpPr>
        <p:spPr>
          <a:xfrm>
            <a:off x="638175" y="4527888"/>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3" name="Espace réservé du texte 30">
            <a:extLst>
              <a:ext uri="{FF2B5EF4-FFF2-40B4-BE49-F238E27FC236}">
                <a16:creationId xmlns:a16="http://schemas.microsoft.com/office/drawing/2014/main" id="{89D47DC4-278D-8449-83E5-AAC196E26489}"/>
              </a:ext>
            </a:extLst>
          </p:cNvPr>
          <p:cNvSpPr>
            <a:spLocks noGrp="1"/>
          </p:cNvSpPr>
          <p:nvPr>
            <p:ph type="body" sz="quarter" idx="19" hasCustomPrompt="1"/>
          </p:nvPr>
        </p:nvSpPr>
        <p:spPr>
          <a:xfrm>
            <a:off x="638175" y="4774084"/>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17" name="Espace réservé du texte 18">
            <a:extLst>
              <a:ext uri="{FF2B5EF4-FFF2-40B4-BE49-F238E27FC236}">
                <a16:creationId xmlns:a16="http://schemas.microsoft.com/office/drawing/2014/main" id="{BB005058-F93C-484D-9F73-1932216B103C}"/>
              </a:ext>
            </a:extLst>
          </p:cNvPr>
          <p:cNvSpPr>
            <a:spLocks noGrp="1"/>
          </p:cNvSpPr>
          <p:nvPr>
            <p:ph type="body" sz="quarter" idx="11" hasCustomPrompt="1"/>
          </p:nvPr>
        </p:nvSpPr>
        <p:spPr>
          <a:xfrm>
            <a:off x="6184539" y="4721285"/>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sp>
        <p:nvSpPr>
          <p:cNvPr id="19" name="Espace réservé pour une image  20">
            <a:extLst>
              <a:ext uri="{FF2B5EF4-FFF2-40B4-BE49-F238E27FC236}">
                <a16:creationId xmlns:a16="http://schemas.microsoft.com/office/drawing/2014/main" id="{729AD697-0BE6-9145-9623-B01E096F5E6E}"/>
              </a:ext>
            </a:extLst>
          </p:cNvPr>
          <p:cNvSpPr>
            <a:spLocks noGrp="1"/>
          </p:cNvSpPr>
          <p:nvPr>
            <p:ph type="pic" sz="quarter" idx="21" hasCustomPrompt="1"/>
          </p:nvPr>
        </p:nvSpPr>
        <p:spPr>
          <a:xfrm>
            <a:off x="3725451" y="2567831"/>
            <a:ext cx="1955800" cy="630238"/>
          </a:xfrm>
          <a:ln w="12700">
            <a:noFill/>
          </a:ln>
        </p:spPr>
        <p:txBody>
          <a:bodyPr anchor="ctr"/>
          <a:lstStyle>
            <a:lvl1pPr algn="ctr">
              <a:defRPr>
                <a:ln>
                  <a:noFill/>
                </a:ln>
              </a:defRPr>
            </a:lvl1pPr>
          </a:lstStyle>
          <a:p>
            <a:r>
              <a:rPr lang="fr-FR"/>
              <a:t>LOGO CLIENT</a:t>
            </a:r>
          </a:p>
        </p:txBody>
      </p:sp>
      <p:pic>
        <p:nvPicPr>
          <p:cNvPr id="34" name="Image 33" descr="Une image contenant texte&#10;&#10;Description générée automatiquement">
            <a:extLst>
              <a:ext uri="{FF2B5EF4-FFF2-40B4-BE49-F238E27FC236}">
                <a16:creationId xmlns:a16="http://schemas.microsoft.com/office/drawing/2014/main" id="{1A31DAEF-F2F0-BC47-9D30-B72A3F21595D}"/>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rot="16200000">
            <a:off x="6703157" y="2336440"/>
            <a:ext cx="3458299" cy="1330954"/>
          </a:xfrm>
          <a:prstGeom prst="rect">
            <a:avLst/>
          </a:prstGeom>
        </p:spPr>
      </p:pic>
    </p:spTree>
    <p:extLst>
      <p:ext uri="{BB962C8B-B14F-4D97-AF65-F5344CB8AC3E}">
        <p14:creationId xmlns:p14="http://schemas.microsoft.com/office/powerpoint/2010/main" val="337294617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2A234B-17AC-8B4E-BFDA-D269083AFF8A}"/>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A5C2507-B1F0-3845-875D-1FE6D15F1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pic>
        <p:nvPicPr>
          <p:cNvPr id="10" name="Image 9" descr="Une image contenant ciel nocturne&#10;&#10;Description générée automatiquement">
            <a:extLst>
              <a:ext uri="{FF2B5EF4-FFF2-40B4-BE49-F238E27FC236}">
                <a16:creationId xmlns:a16="http://schemas.microsoft.com/office/drawing/2014/main" id="{80FEE973-688B-1749-A65A-118C4482840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1" name="Image 10">
            <a:extLst>
              <a:ext uri="{FF2B5EF4-FFF2-40B4-BE49-F238E27FC236}">
                <a16:creationId xmlns:a16="http://schemas.microsoft.com/office/drawing/2014/main" id="{00B72403-BC60-9D45-9A12-7D730F2EBCC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2" name="Image 11">
            <a:extLst>
              <a:ext uri="{FF2B5EF4-FFF2-40B4-BE49-F238E27FC236}">
                <a16:creationId xmlns:a16="http://schemas.microsoft.com/office/drawing/2014/main" id="{B7B6CB6B-A279-CC49-BD50-95184D0067A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6" y="-18599"/>
            <a:ext cx="4633832" cy="2219143"/>
          </a:xfrm>
          <a:prstGeom prst="rect">
            <a:avLst/>
          </a:prstGeom>
        </p:spPr>
      </p:pic>
      <p:pic>
        <p:nvPicPr>
          <p:cNvPr id="13" name="Image 12">
            <a:extLst>
              <a:ext uri="{FF2B5EF4-FFF2-40B4-BE49-F238E27FC236}">
                <a16:creationId xmlns:a16="http://schemas.microsoft.com/office/drawing/2014/main" id="{BC3AEEB8-5E90-FE46-86DC-D7D58A5FB50D}"/>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358793" y="2594437"/>
            <a:ext cx="1716075" cy="528023"/>
          </a:xfrm>
          <a:prstGeom prst="rect">
            <a:avLst/>
          </a:prstGeom>
        </p:spPr>
      </p:pic>
      <p:sp>
        <p:nvSpPr>
          <p:cNvPr id="15" name="Espace réservé du texte 14">
            <a:extLst>
              <a:ext uri="{FF2B5EF4-FFF2-40B4-BE49-F238E27FC236}">
                <a16:creationId xmlns:a16="http://schemas.microsoft.com/office/drawing/2014/main" id="{B951C8E1-9290-534D-9B87-5EFCDF8AD0EE}"/>
              </a:ext>
            </a:extLst>
          </p:cNvPr>
          <p:cNvSpPr>
            <a:spLocks noGrp="1"/>
          </p:cNvSpPr>
          <p:nvPr>
            <p:ph type="body" sz="quarter" idx="10" hasCustomPrompt="1"/>
          </p:nvPr>
        </p:nvSpPr>
        <p:spPr>
          <a:xfrm>
            <a:off x="2359408" y="1456303"/>
            <a:ext cx="4687887" cy="662778"/>
          </a:xfrm>
        </p:spPr>
        <p:txBody>
          <a:bodyPr/>
          <a:lstStyle>
            <a:lvl1pPr algn="ctr">
              <a:defRPr sz="4400">
                <a:ln>
                  <a:solidFill>
                    <a:schemeClr val="tx1"/>
                  </a:solidFill>
                </a:ln>
                <a:noFill/>
              </a:defRPr>
            </a:lvl1pPr>
          </a:lstStyle>
          <a:p>
            <a:pPr lvl="0"/>
            <a:r>
              <a:rPr lang="fr-FR"/>
              <a:t>TITRE DE L’ÉTUDE</a:t>
            </a:r>
          </a:p>
        </p:txBody>
      </p:sp>
      <p:sp>
        <p:nvSpPr>
          <p:cNvPr id="21" name="Espace réservé pour une image  20">
            <a:extLst>
              <a:ext uri="{FF2B5EF4-FFF2-40B4-BE49-F238E27FC236}">
                <a16:creationId xmlns:a16="http://schemas.microsoft.com/office/drawing/2014/main" id="{C3037028-3063-8A4F-8640-57C497E32078}"/>
              </a:ext>
            </a:extLst>
          </p:cNvPr>
          <p:cNvSpPr>
            <a:spLocks noGrp="1"/>
          </p:cNvSpPr>
          <p:nvPr>
            <p:ph type="pic" sz="quarter" idx="12" hasCustomPrompt="1"/>
          </p:nvPr>
        </p:nvSpPr>
        <p:spPr>
          <a:xfrm>
            <a:off x="3725451" y="2567831"/>
            <a:ext cx="1955800" cy="630238"/>
          </a:xfrm>
          <a:ln w="12700">
            <a:noFill/>
          </a:ln>
        </p:spPr>
        <p:txBody>
          <a:bodyPr anchor="ctr"/>
          <a:lstStyle>
            <a:lvl1pPr algn="ctr">
              <a:defRPr>
                <a:ln>
                  <a:noFill/>
                </a:ln>
              </a:defRPr>
            </a:lvl1pPr>
          </a:lstStyle>
          <a:p>
            <a:r>
              <a:rPr lang="fr-FR"/>
              <a:t>LOGO CLIENT</a:t>
            </a:r>
          </a:p>
        </p:txBody>
      </p:sp>
      <p:sp>
        <p:nvSpPr>
          <p:cNvPr id="23" name="Espace réservé du texte 22">
            <a:extLst>
              <a:ext uri="{FF2B5EF4-FFF2-40B4-BE49-F238E27FC236}">
                <a16:creationId xmlns:a16="http://schemas.microsoft.com/office/drawing/2014/main" id="{7D54E6A2-E200-F747-B02C-AC7767DDCA5A}"/>
              </a:ext>
            </a:extLst>
          </p:cNvPr>
          <p:cNvSpPr>
            <a:spLocks noGrp="1"/>
          </p:cNvSpPr>
          <p:nvPr>
            <p:ph type="body" sz="quarter" idx="13" hasCustomPrompt="1"/>
          </p:nvPr>
        </p:nvSpPr>
        <p:spPr>
          <a:xfrm>
            <a:off x="638175" y="3989388"/>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1" name="Espace réservé du texte 30">
            <a:extLst>
              <a:ext uri="{FF2B5EF4-FFF2-40B4-BE49-F238E27FC236}">
                <a16:creationId xmlns:a16="http://schemas.microsoft.com/office/drawing/2014/main" id="{62BD288D-F114-6941-B879-9112538812DB}"/>
              </a:ext>
            </a:extLst>
          </p:cNvPr>
          <p:cNvSpPr>
            <a:spLocks noGrp="1"/>
          </p:cNvSpPr>
          <p:nvPr>
            <p:ph type="body" sz="quarter" idx="17" hasCustomPrompt="1"/>
          </p:nvPr>
        </p:nvSpPr>
        <p:spPr>
          <a:xfrm>
            <a:off x="638175" y="428254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2" name="Espace réservé du texte 30">
            <a:extLst>
              <a:ext uri="{FF2B5EF4-FFF2-40B4-BE49-F238E27FC236}">
                <a16:creationId xmlns:a16="http://schemas.microsoft.com/office/drawing/2014/main" id="{1EF58E79-03D8-EB42-9426-5AE7602FB351}"/>
              </a:ext>
            </a:extLst>
          </p:cNvPr>
          <p:cNvSpPr>
            <a:spLocks noGrp="1"/>
          </p:cNvSpPr>
          <p:nvPr>
            <p:ph type="body" sz="quarter" idx="18" hasCustomPrompt="1"/>
          </p:nvPr>
        </p:nvSpPr>
        <p:spPr>
          <a:xfrm>
            <a:off x="638175" y="4527888"/>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3" name="Espace réservé du texte 30">
            <a:extLst>
              <a:ext uri="{FF2B5EF4-FFF2-40B4-BE49-F238E27FC236}">
                <a16:creationId xmlns:a16="http://schemas.microsoft.com/office/drawing/2014/main" id="{89D47DC4-278D-8449-83E5-AAC196E26489}"/>
              </a:ext>
            </a:extLst>
          </p:cNvPr>
          <p:cNvSpPr>
            <a:spLocks noGrp="1"/>
          </p:cNvSpPr>
          <p:nvPr>
            <p:ph type="body" sz="quarter" idx="19" hasCustomPrompt="1"/>
          </p:nvPr>
        </p:nvSpPr>
        <p:spPr>
          <a:xfrm>
            <a:off x="638175" y="4774084"/>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pic>
        <p:nvPicPr>
          <p:cNvPr id="16" name="Picture 4">
            <a:extLst>
              <a:ext uri="{FF2B5EF4-FFF2-40B4-BE49-F238E27FC236}">
                <a16:creationId xmlns:a16="http://schemas.microsoft.com/office/drawing/2014/main" id="{C7D7E549-0217-8347-B1C1-56EF403823FD}"/>
              </a:ext>
            </a:extLst>
          </p:cNvPr>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rot="16200000">
            <a:off x="6885262" y="2534596"/>
            <a:ext cx="3137999" cy="96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Espace réservé du texte 18">
            <a:extLst>
              <a:ext uri="{FF2B5EF4-FFF2-40B4-BE49-F238E27FC236}">
                <a16:creationId xmlns:a16="http://schemas.microsoft.com/office/drawing/2014/main" id="{BB005058-F93C-484D-9F73-1932216B103C}"/>
              </a:ext>
            </a:extLst>
          </p:cNvPr>
          <p:cNvSpPr>
            <a:spLocks noGrp="1"/>
          </p:cNvSpPr>
          <p:nvPr>
            <p:ph type="body" sz="quarter" idx="11" hasCustomPrompt="1"/>
          </p:nvPr>
        </p:nvSpPr>
        <p:spPr>
          <a:xfrm>
            <a:off x="6184539" y="4721285"/>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spTree>
    <p:extLst>
      <p:ext uri="{BB962C8B-B14F-4D97-AF65-F5344CB8AC3E}">
        <p14:creationId xmlns:p14="http://schemas.microsoft.com/office/powerpoint/2010/main" val="290842297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2A234B-17AC-8B4E-BFDA-D269083AFF8A}"/>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A5C2507-B1F0-3845-875D-1FE6D15F1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sp>
        <p:nvSpPr>
          <p:cNvPr id="6" name="Sous-titre 2">
            <a:extLst>
              <a:ext uri="{FF2B5EF4-FFF2-40B4-BE49-F238E27FC236}">
                <a16:creationId xmlns:a16="http://schemas.microsoft.com/office/drawing/2014/main" id="{46FAFCCC-9819-EC45-BCEE-77BD0805F354}"/>
              </a:ext>
            </a:extLst>
          </p:cNvPr>
          <p:cNvSpPr txBox="1">
            <a:spLocks/>
          </p:cNvSpPr>
          <p:nvPr userDrawn="1"/>
        </p:nvSpPr>
        <p:spPr>
          <a:xfrm rot="16200000">
            <a:off x="6391540" y="1617078"/>
            <a:ext cx="4627608" cy="1716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8000" b="1">
                <a:ln>
                  <a:solidFill>
                    <a:schemeClr val="tx1"/>
                  </a:solidFill>
                </a:ln>
                <a:noFill/>
                <a:latin typeface="Century Gothic" panose="020B0502020202020204" pitchFamily="34" charset="0"/>
                <a:cs typeface="Arial Narrow" panose="020B0604020202020204" pitchFamily="34" charset="0"/>
              </a:rPr>
              <a:t>2021</a:t>
            </a:r>
          </a:p>
        </p:txBody>
      </p:sp>
      <p:pic>
        <p:nvPicPr>
          <p:cNvPr id="10" name="Image 9" descr="Une image contenant ciel nocturne&#10;&#10;Description générée automatiquement">
            <a:extLst>
              <a:ext uri="{FF2B5EF4-FFF2-40B4-BE49-F238E27FC236}">
                <a16:creationId xmlns:a16="http://schemas.microsoft.com/office/drawing/2014/main" id="{80FEE973-688B-1749-A65A-118C4482840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1" name="Image 10">
            <a:extLst>
              <a:ext uri="{FF2B5EF4-FFF2-40B4-BE49-F238E27FC236}">
                <a16:creationId xmlns:a16="http://schemas.microsoft.com/office/drawing/2014/main" id="{00B72403-BC60-9D45-9A12-7D730F2EBCC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2" name="Image 11">
            <a:extLst>
              <a:ext uri="{FF2B5EF4-FFF2-40B4-BE49-F238E27FC236}">
                <a16:creationId xmlns:a16="http://schemas.microsoft.com/office/drawing/2014/main" id="{B7B6CB6B-A279-CC49-BD50-95184D0067A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6" y="-18599"/>
            <a:ext cx="4633832" cy="2219143"/>
          </a:xfrm>
          <a:prstGeom prst="rect">
            <a:avLst/>
          </a:prstGeom>
        </p:spPr>
      </p:pic>
      <p:pic>
        <p:nvPicPr>
          <p:cNvPr id="13" name="Image 12">
            <a:extLst>
              <a:ext uri="{FF2B5EF4-FFF2-40B4-BE49-F238E27FC236}">
                <a16:creationId xmlns:a16="http://schemas.microsoft.com/office/drawing/2014/main" id="{BC3AEEB8-5E90-FE46-86DC-D7D58A5FB50D}"/>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358793" y="2594437"/>
            <a:ext cx="1716075" cy="528023"/>
          </a:xfrm>
          <a:prstGeom prst="rect">
            <a:avLst/>
          </a:prstGeom>
        </p:spPr>
      </p:pic>
      <p:sp>
        <p:nvSpPr>
          <p:cNvPr id="15" name="Espace réservé du texte 14">
            <a:extLst>
              <a:ext uri="{FF2B5EF4-FFF2-40B4-BE49-F238E27FC236}">
                <a16:creationId xmlns:a16="http://schemas.microsoft.com/office/drawing/2014/main" id="{B951C8E1-9290-534D-9B87-5EFCDF8AD0EE}"/>
              </a:ext>
            </a:extLst>
          </p:cNvPr>
          <p:cNvSpPr>
            <a:spLocks noGrp="1"/>
          </p:cNvSpPr>
          <p:nvPr>
            <p:ph type="body" sz="quarter" idx="10" hasCustomPrompt="1"/>
          </p:nvPr>
        </p:nvSpPr>
        <p:spPr>
          <a:xfrm>
            <a:off x="2359408" y="1456303"/>
            <a:ext cx="4687887" cy="662778"/>
          </a:xfrm>
        </p:spPr>
        <p:txBody>
          <a:bodyPr/>
          <a:lstStyle>
            <a:lvl1pPr algn="ctr">
              <a:defRPr sz="4400"/>
            </a:lvl1pPr>
          </a:lstStyle>
          <a:p>
            <a:pPr lvl="0"/>
            <a:r>
              <a:rPr lang="fr-FR"/>
              <a:t>TITRE DE L’ÉTUDE</a:t>
            </a:r>
          </a:p>
        </p:txBody>
      </p:sp>
      <p:sp>
        <p:nvSpPr>
          <p:cNvPr id="21" name="Espace réservé pour une image  20">
            <a:extLst>
              <a:ext uri="{FF2B5EF4-FFF2-40B4-BE49-F238E27FC236}">
                <a16:creationId xmlns:a16="http://schemas.microsoft.com/office/drawing/2014/main" id="{C3037028-3063-8A4F-8640-57C497E32078}"/>
              </a:ext>
            </a:extLst>
          </p:cNvPr>
          <p:cNvSpPr>
            <a:spLocks noGrp="1"/>
          </p:cNvSpPr>
          <p:nvPr>
            <p:ph type="pic" sz="quarter" idx="12" hasCustomPrompt="1"/>
          </p:nvPr>
        </p:nvSpPr>
        <p:spPr>
          <a:xfrm>
            <a:off x="5092124" y="2567831"/>
            <a:ext cx="1955800" cy="630238"/>
          </a:xfrm>
          <a:ln w="12700">
            <a:noFill/>
          </a:ln>
        </p:spPr>
        <p:txBody>
          <a:bodyPr anchor="ctr"/>
          <a:lstStyle>
            <a:lvl1pPr algn="ctr">
              <a:defRPr>
                <a:ln>
                  <a:noFill/>
                </a:ln>
              </a:defRPr>
            </a:lvl1pPr>
          </a:lstStyle>
          <a:p>
            <a:r>
              <a:rPr lang="fr-FR"/>
              <a:t>LOGO CLIENT</a:t>
            </a:r>
          </a:p>
        </p:txBody>
      </p:sp>
      <p:sp>
        <p:nvSpPr>
          <p:cNvPr id="23" name="Espace réservé du texte 22">
            <a:extLst>
              <a:ext uri="{FF2B5EF4-FFF2-40B4-BE49-F238E27FC236}">
                <a16:creationId xmlns:a16="http://schemas.microsoft.com/office/drawing/2014/main" id="{7D54E6A2-E200-F747-B02C-AC7767DDCA5A}"/>
              </a:ext>
            </a:extLst>
          </p:cNvPr>
          <p:cNvSpPr>
            <a:spLocks noGrp="1"/>
          </p:cNvSpPr>
          <p:nvPr>
            <p:ph type="body" sz="quarter" idx="13" hasCustomPrompt="1"/>
          </p:nvPr>
        </p:nvSpPr>
        <p:spPr>
          <a:xfrm>
            <a:off x="638175" y="3989388"/>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1" name="Espace réservé du texte 30">
            <a:extLst>
              <a:ext uri="{FF2B5EF4-FFF2-40B4-BE49-F238E27FC236}">
                <a16:creationId xmlns:a16="http://schemas.microsoft.com/office/drawing/2014/main" id="{62BD288D-F114-6941-B879-9112538812DB}"/>
              </a:ext>
            </a:extLst>
          </p:cNvPr>
          <p:cNvSpPr>
            <a:spLocks noGrp="1"/>
          </p:cNvSpPr>
          <p:nvPr>
            <p:ph type="body" sz="quarter" idx="17" hasCustomPrompt="1"/>
          </p:nvPr>
        </p:nvSpPr>
        <p:spPr>
          <a:xfrm>
            <a:off x="638175" y="428254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2" name="Espace réservé du texte 30">
            <a:extLst>
              <a:ext uri="{FF2B5EF4-FFF2-40B4-BE49-F238E27FC236}">
                <a16:creationId xmlns:a16="http://schemas.microsoft.com/office/drawing/2014/main" id="{1EF58E79-03D8-EB42-9426-5AE7602FB351}"/>
              </a:ext>
            </a:extLst>
          </p:cNvPr>
          <p:cNvSpPr>
            <a:spLocks noGrp="1"/>
          </p:cNvSpPr>
          <p:nvPr>
            <p:ph type="body" sz="quarter" idx="18" hasCustomPrompt="1"/>
          </p:nvPr>
        </p:nvSpPr>
        <p:spPr>
          <a:xfrm>
            <a:off x="638175" y="4527888"/>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3" name="Espace réservé du texte 30">
            <a:extLst>
              <a:ext uri="{FF2B5EF4-FFF2-40B4-BE49-F238E27FC236}">
                <a16:creationId xmlns:a16="http://schemas.microsoft.com/office/drawing/2014/main" id="{89D47DC4-278D-8449-83E5-AAC196E26489}"/>
              </a:ext>
            </a:extLst>
          </p:cNvPr>
          <p:cNvSpPr>
            <a:spLocks noGrp="1"/>
          </p:cNvSpPr>
          <p:nvPr>
            <p:ph type="body" sz="quarter" idx="19" hasCustomPrompt="1"/>
          </p:nvPr>
        </p:nvSpPr>
        <p:spPr>
          <a:xfrm>
            <a:off x="638175" y="4774084"/>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pic>
        <p:nvPicPr>
          <p:cNvPr id="16" name="Picture 4">
            <a:extLst>
              <a:ext uri="{FF2B5EF4-FFF2-40B4-BE49-F238E27FC236}">
                <a16:creationId xmlns:a16="http://schemas.microsoft.com/office/drawing/2014/main" id="{C7D7E549-0217-8347-B1C1-56EF403823FD}"/>
              </a:ext>
            </a:extLst>
          </p:cNvPr>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2347298" y="2650063"/>
            <a:ext cx="19018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Espace réservé du texte 18">
            <a:extLst>
              <a:ext uri="{FF2B5EF4-FFF2-40B4-BE49-F238E27FC236}">
                <a16:creationId xmlns:a16="http://schemas.microsoft.com/office/drawing/2014/main" id="{BB005058-F93C-484D-9F73-1932216B103C}"/>
              </a:ext>
            </a:extLst>
          </p:cNvPr>
          <p:cNvSpPr>
            <a:spLocks noGrp="1"/>
          </p:cNvSpPr>
          <p:nvPr>
            <p:ph type="body" sz="quarter" idx="11" hasCustomPrompt="1"/>
          </p:nvPr>
        </p:nvSpPr>
        <p:spPr>
          <a:xfrm>
            <a:off x="6184539" y="4721285"/>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spTree>
    <p:extLst>
      <p:ext uri="{BB962C8B-B14F-4D97-AF65-F5344CB8AC3E}">
        <p14:creationId xmlns:p14="http://schemas.microsoft.com/office/powerpoint/2010/main" val="358045948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2A234B-17AC-8B4E-BFDA-D269083AFF8A}"/>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8A5C2507-B1F0-3845-875D-1FE6D15F1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sp>
        <p:nvSpPr>
          <p:cNvPr id="6" name="Sous-titre 2">
            <a:extLst>
              <a:ext uri="{FF2B5EF4-FFF2-40B4-BE49-F238E27FC236}">
                <a16:creationId xmlns:a16="http://schemas.microsoft.com/office/drawing/2014/main" id="{46FAFCCC-9819-EC45-BCEE-77BD0805F354}"/>
              </a:ext>
            </a:extLst>
          </p:cNvPr>
          <p:cNvSpPr txBox="1">
            <a:spLocks/>
          </p:cNvSpPr>
          <p:nvPr userDrawn="1"/>
        </p:nvSpPr>
        <p:spPr>
          <a:xfrm rot="16200000">
            <a:off x="6391540" y="1617078"/>
            <a:ext cx="4627608" cy="1716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8000" b="1">
                <a:ln>
                  <a:noFill/>
                </a:ln>
                <a:solidFill>
                  <a:schemeClr val="tx1"/>
                </a:solidFill>
                <a:latin typeface="Century Gothic" panose="020B0502020202020204" pitchFamily="34" charset="0"/>
                <a:cs typeface="Arial Narrow" panose="020B0604020202020204" pitchFamily="34" charset="0"/>
              </a:rPr>
              <a:t>2021</a:t>
            </a:r>
          </a:p>
        </p:txBody>
      </p:sp>
      <p:pic>
        <p:nvPicPr>
          <p:cNvPr id="10" name="Image 9" descr="Une image contenant ciel nocturne&#10;&#10;Description générée automatiquement">
            <a:extLst>
              <a:ext uri="{FF2B5EF4-FFF2-40B4-BE49-F238E27FC236}">
                <a16:creationId xmlns:a16="http://schemas.microsoft.com/office/drawing/2014/main" id="{80FEE973-688B-1749-A65A-118C4482840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1" name="Image 10">
            <a:extLst>
              <a:ext uri="{FF2B5EF4-FFF2-40B4-BE49-F238E27FC236}">
                <a16:creationId xmlns:a16="http://schemas.microsoft.com/office/drawing/2014/main" id="{00B72403-BC60-9D45-9A12-7D730F2EBCC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2" name="Image 11">
            <a:extLst>
              <a:ext uri="{FF2B5EF4-FFF2-40B4-BE49-F238E27FC236}">
                <a16:creationId xmlns:a16="http://schemas.microsoft.com/office/drawing/2014/main" id="{B7B6CB6B-A279-CC49-BD50-95184D0067A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6" y="-18599"/>
            <a:ext cx="4633832" cy="2219143"/>
          </a:xfrm>
          <a:prstGeom prst="rect">
            <a:avLst/>
          </a:prstGeom>
        </p:spPr>
      </p:pic>
      <p:pic>
        <p:nvPicPr>
          <p:cNvPr id="13" name="Image 12">
            <a:extLst>
              <a:ext uri="{FF2B5EF4-FFF2-40B4-BE49-F238E27FC236}">
                <a16:creationId xmlns:a16="http://schemas.microsoft.com/office/drawing/2014/main" id="{BC3AEEB8-5E90-FE46-86DC-D7D58A5FB50D}"/>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358793" y="2594437"/>
            <a:ext cx="1716075" cy="528023"/>
          </a:xfrm>
          <a:prstGeom prst="rect">
            <a:avLst/>
          </a:prstGeom>
        </p:spPr>
      </p:pic>
      <p:sp>
        <p:nvSpPr>
          <p:cNvPr id="15" name="Espace réservé du texte 14">
            <a:extLst>
              <a:ext uri="{FF2B5EF4-FFF2-40B4-BE49-F238E27FC236}">
                <a16:creationId xmlns:a16="http://schemas.microsoft.com/office/drawing/2014/main" id="{B951C8E1-9290-534D-9B87-5EFCDF8AD0EE}"/>
              </a:ext>
            </a:extLst>
          </p:cNvPr>
          <p:cNvSpPr>
            <a:spLocks noGrp="1"/>
          </p:cNvSpPr>
          <p:nvPr>
            <p:ph type="body" sz="quarter" idx="10" hasCustomPrompt="1"/>
          </p:nvPr>
        </p:nvSpPr>
        <p:spPr>
          <a:xfrm>
            <a:off x="2359408" y="1456303"/>
            <a:ext cx="4687887" cy="662778"/>
          </a:xfrm>
        </p:spPr>
        <p:txBody>
          <a:bodyPr/>
          <a:lstStyle>
            <a:lvl1pPr algn="ctr">
              <a:defRPr sz="4400">
                <a:ln>
                  <a:solidFill>
                    <a:schemeClr val="tx1"/>
                  </a:solidFill>
                </a:ln>
                <a:noFill/>
              </a:defRPr>
            </a:lvl1pPr>
          </a:lstStyle>
          <a:p>
            <a:pPr lvl="0"/>
            <a:r>
              <a:rPr lang="fr-FR"/>
              <a:t>TITRE DE L’ÉTUDE</a:t>
            </a:r>
          </a:p>
        </p:txBody>
      </p:sp>
      <p:sp>
        <p:nvSpPr>
          <p:cNvPr id="21" name="Espace réservé pour une image  20">
            <a:extLst>
              <a:ext uri="{FF2B5EF4-FFF2-40B4-BE49-F238E27FC236}">
                <a16:creationId xmlns:a16="http://schemas.microsoft.com/office/drawing/2014/main" id="{C3037028-3063-8A4F-8640-57C497E32078}"/>
              </a:ext>
            </a:extLst>
          </p:cNvPr>
          <p:cNvSpPr>
            <a:spLocks noGrp="1"/>
          </p:cNvSpPr>
          <p:nvPr>
            <p:ph type="pic" sz="quarter" idx="12" hasCustomPrompt="1"/>
          </p:nvPr>
        </p:nvSpPr>
        <p:spPr>
          <a:xfrm>
            <a:off x="5092124" y="2567831"/>
            <a:ext cx="1955800" cy="630238"/>
          </a:xfrm>
          <a:ln w="12700">
            <a:noFill/>
          </a:ln>
        </p:spPr>
        <p:txBody>
          <a:bodyPr anchor="ctr"/>
          <a:lstStyle>
            <a:lvl1pPr algn="ctr">
              <a:defRPr>
                <a:ln>
                  <a:noFill/>
                </a:ln>
              </a:defRPr>
            </a:lvl1pPr>
          </a:lstStyle>
          <a:p>
            <a:r>
              <a:rPr lang="fr-FR"/>
              <a:t>LOGO CLIENT</a:t>
            </a:r>
          </a:p>
        </p:txBody>
      </p:sp>
      <p:sp>
        <p:nvSpPr>
          <p:cNvPr id="23" name="Espace réservé du texte 22">
            <a:extLst>
              <a:ext uri="{FF2B5EF4-FFF2-40B4-BE49-F238E27FC236}">
                <a16:creationId xmlns:a16="http://schemas.microsoft.com/office/drawing/2014/main" id="{7D54E6A2-E200-F747-B02C-AC7767DDCA5A}"/>
              </a:ext>
            </a:extLst>
          </p:cNvPr>
          <p:cNvSpPr>
            <a:spLocks noGrp="1"/>
          </p:cNvSpPr>
          <p:nvPr>
            <p:ph type="body" sz="quarter" idx="13" hasCustomPrompt="1"/>
          </p:nvPr>
        </p:nvSpPr>
        <p:spPr>
          <a:xfrm>
            <a:off x="638175" y="3989388"/>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1" name="Espace réservé du texte 30">
            <a:extLst>
              <a:ext uri="{FF2B5EF4-FFF2-40B4-BE49-F238E27FC236}">
                <a16:creationId xmlns:a16="http://schemas.microsoft.com/office/drawing/2014/main" id="{62BD288D-F114-6941-B879-9112538812DB}"/>
              </a:ext>
            </a:extLst>
          </p:cNvPr>
          <p:cNvSpPr>
            <a:spLocks noGrp="1"/>
          </p:cNvSpPr>
          <p:nvPr>
            <p:ph type="body" sz="quarter" idx="17" hasCustomPrompt="1"/>
          </p:nvPr>
        </p:nvSpPr>
        <p:spPr>
          <a:xfrm>
            <a:off x="638175" y="428254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2" name="Espace réservé du texte 30">
            <a:extLst>
              <a:ext uri="{FF2B5EF4-FFF2-40B4-BE49-F238E27FC236}">
                <a16:creationId xmlns:a16="http://schemas.microsoft.com/office/drawing/2014/main" id="{1EF58E79-03D8-EB42-9426-5AE7602FB351}"/>
              </a:ext>
            </a:extLst>
          </p:cNvPr>
          <p:cNvSpPr>
            <a:spLocks noGrp="1"/>
          </p:cNvSpPr>
          <p:nvPr>
            <p:ph type="body" sz="quarter" idx="18" hasCustomPrompt="1"/>
          </p:nvPr>
        </p:nvSpPr>
        <p:spPr>
          <a:xfrm>
            <a:off x="638175" y="4527888"/>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3" name="Espace réservé du texte 30">
            <a:extLst>
              <a:ext uri="{FF2B5EF4-FFF2-40B4-BE49-F238E27FC236}">
                <a16:creationId xmlns:a16="http://schemas.microsoft.com/office/drawing/2014/main" id="{89D47DC4-278D-8449-83E5-AAC196E26489}"/>
              </a:ext>
            </a:extLst>
          </p:cNvPr>
          <p:cNvSpPr>
            <a:spLocks noGrp="1"/>
          </p:cNvSpPr>
          <p:nvPr>
            <p:ph type="body" sz="quarter" idx="19" hasCustomPrompt="1"/>
          </p:nvPr>
        </p:nvSpPr>
        <p:spPr>
          <a:xfrm>
            <a:off x="638175" y="4774084"/>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pic>
        <p:nvPicPr>
          <p:cNvPr id="16" name="Picture 4">
            <a:extLst>
              <a:ext uri="{FF2B5EF4-FFF2-40B4-BE49-F238E27FC236}">
                <a16:creationId xmlns:a16="http://schemas.microsoft.com/office/drawing/2014/main" id="{C7D7E549-0217-8347-B1C1-56EF403823FD}"/>
              </a:ext>
            </a:extLst>
          </p:cNvPr>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2347298" y="2650063"/>
            <a:ext cx="19018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Espace réservé du texte 18">
            <a:extLst>
              <a:ext uri="{FF2B5EF4-FFF2-40B4-BE49-F238E27FC236}">
                <a16:creationId xmlns:a16="http://schemas.microsoft.com/office/drawing/2014/main" id="{BB005058-F93C-484D-9F73-1932216B103C}"/>
              </a:ext>
            </a:extLst>
          </p:cNvPr>
          <p:cNvSpPr>
            <a:spLocks noGrp="1"/>
          </p:cNvSpPr>
          <p:nvPr>
            <p:ph type="body" sz="quarter" idx="11" hasCustomPrompt="1"/>
          </p:nvPr>
        </p:nvSpPr>
        <p:spPr>
          <a:xfrm>
            <a:off x="6184539" y="4721285"/>
            <a:ext cx="1702522" cy="210773"/>
          </a:xfrm>
        </p:spPr>
        <p:txBody>
          <a:bodyPr/>
          <a:lstStyle>
            <a:lvl1pPr>
              <a:defRPr sz="1000">
                <a:solidFill>
                  <a:schemeClr val="tx1"/>
                </a:solidFill>
              </a:defRPr>
            </a:lvl1pPr>
            <a:lvl2pPr>
              <a:defRPr sz="600"/>
            </a:lvl2pPr>
            <a:lvl3pPr>
              <a:defRPr sz="500"/>
            </a:lvl3pPr>
            <a:lvl4pPr>
              <a:defRPr sz="500"/>
            </a:lvl4pPr>
            <a:lvl5pPr>
              <a:defRPr sz="500"/>
            </a:lvl5pPr>
          </a:lstStyle>
          <a:p>
            <a:r>
              <a:rPr lang="fr-FR" sz="1000"/>
              <a:t>Mois Année / Étude N°XX </a:t>
            </a:r>
          </a:p>
        </p:txBody>
      </p:sp>
    </p:spTree>
    <p:extLst>
      <p:ext uri="{BB962C8B-B14F-4D97-AF65-F5344CB8AC3E}">
        <p14:creationId xmlns:p14="http://schemas.microsoft.com/office/powerpoint/2010/main" val="62428409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37B6A58-2FED-8F4B-B25E-59D634886980}"/>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pic>
        <p:nvPicPr>
          <p:cNvPr id="35" name="Image 34">
            <a:extLst>
              <a:ext uri="{FF2B5EF4-FFF2-40B4-BE49-F238E27FC236}">
                <a16:creationId xmlns:a16="http://schemas.microsoft.com/office/drawing/2014/main" id="{E7E8C0D1-914A-9A45-AF1F-1D528D3CD90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252687"/>
            <a:ext cx="1701740" cy="2518471"/>
          </a:xfrm>
          <a:prstGeom prst="rect">
            <a:avLst/>
          </a:prstGeom>
        </p:spPr>
      </p:pic>
      <p:pic>
        <p:nvPicPr>
          <p:cNvPr id="36" name="Image 35">
            <a:extLst>
              <a:ext uri="{FF2B5EF4-FFF2-40B4-BE49-F238E27FC236}">
                <a16:creationId xmlns:a16="http://schemas.microsoft.com/office/drawing/2014/main" id="{31421E4A-6776-5346-9693-85C721D52E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10262" y="3080768"/>
            <a:ext cx="1739294" cy="535167"/>
          </a:xfrm>
          <a:prstGeom prst="rect">
            <a:avLst/>
          </a:prstGeom>
        </p:spPr>
      </p:pic>
      <p:sp>
        <p:nvSpPr>
          <p:cNvPr id="38" name="Sous-titre 2">
            <a:extLst>
              <a:ext uri="{FF2B5EF4-FFF2-40B4-BE49-F238E27FC236}">
                <a16:creationId xmlns:a16="http://schemas.microsoft.com/office/drawing/2014/main" id="{452586A2-BEFB-2347-A917-5C178E25DD11}"/>
              </a:ext>
            </a:extLst>
          </p:cNvPr>
          <p:cNvSpPr txBox="1">
            <a:spLocks/>
          </p:cNvSpPr>
          <p:nvPr userDrawn="1"/>
        </p:nvSpPr>
        <p:spPr>
          <a:xfrm rot="16200000">
            <a:off x="7470904" y="655437"/>
            <a:ext cx="4780490" cy="357261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fr-FR" sz="6000" b="1">
                <a:ln>
                  <a:solidFill>
                    <a:srgbClr val="FFFFFF"/>
                  </a:solidFill>
                </a:ln>
                <a:noFill/>
                <a:latin typeface="Century Gothic" panose="020B0502020202020204" pitchFamily="34" charset="0"/>
                <a:cs typeface="Arial Narrow" panose="020B0604020202020204" pitchFamily="34" charset="0"/>
              </a:rPr>
              <a:t>2021</a:t>
            </a:r>
          </a:p>
        </p:txBody>
      </p:sp>
      <p:pic>
        <p:nvPicPr>
          <p:cNvPr id="42" name="Image 41" descr="Une image contenant ciel nocturne&#10;&#10;Description générée automatiquement">
            <a:extLst>
              <a:ext uri="{FF2B5EF4-FFF2-40B4-BE49-F238E27FC236}">
                <a16:creationId xmlns:a16="http://schemas.microsoft.com/office/drawing/2014/main" id="{692251CC-BE9C-8745-A8E6-9554AF71CFFC}"/>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69159" y="1333148"/>
            <a:ext cx="1908776" cy="1541321"/>
          </a:xfrm>
          <a:prstGeom prst="rect">
            <a:avLst/>
          </a:prstGeom>
        </p:spPr>
      </p:pic>
      <p:pic>
        <p:nvPicPr>
          <p:cNvPr id="43" name="Image 42">
            <a:extLst>
              <a:ext uri="{FF2B5EF4-FFF2-40B4-BE49-F238E27FC236}">
                <a16:creationId xmlns:a16="http://schemas.microsoft.com/office/drawing/2014/main" id="{31443FC6-7903-E147-BD1C-7AAD2964CE1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83824" y="2062732"/>
            <a:ext cx="3492710" cy="2619533"/>
          </a:xfrm>
          <a:prstGeom prst="rect">
            <a:avLst/>
          </a:prstGeom>
        </p:spPr>
      </p:pic>
      <p:pic>
        <p:nvPicPr>
          <p:cNvPr id="44" name="Image 43">
            <a:extLst>
              <a:ext uri="{FF2B5EF4-FFF2-40B4-BE49-F238E27FC236}">
                <a16:creationId xmlns:a16="http://schemas.microsoft.com/office/drawing/2014/main" id="{0DB0CD71-7F8D-324B-A17D-6C52571878D7}"/>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646525" y="-375"/>
            <a:ext cx="4696530" cy="2249169"/>
          </a:xfrm>
          <a:prstGeom prst="rect">
            <a:avLst/>
          </a:prstGeom>
        </p:spPr>
      </p:pic>
      <p:sp>
        <p:nvSpPr>
          <p:cNvPr id="53" name="Espace réservé du texte 14">
            <a:extLst>
              <a:ext uri="{FF2B5EF4-FFF2-40B4-BE49-F238E27FC236}">
                <a16:creationId xmlns:a16="http://schemas.microsoft.com/office/drawing/2014/main" id="{D10ADBD6-F17B-CE4A-9D0C-145032675A1F}"/>
              </a:ext>
            </a:extLst>
          </p:cNvPr>
          <p:cNvSpPr>
            <a:spLocks noGrp="1"/>
          </p:cNvSpPr>
          <p:nvPr>
            <p:ph type="body" sz="quarter" idx="10" hasCustomPrompt="1"/>
          </p:nvPr>
        </p:nvSpPr>
        <p:spPr>
          <a:xfrm>
            <a:off x="2416999" y="1407915"/>
            <a:ext cx="4687887" cy="662778"/>
          </a:xfrm>
        </p:spPr>
        <p:txBody>
          <a:bodyPr/>
          <a:lstStyle>
            <a:lvl1pPr algn="ctr">
              <a:defRPr sz="4400"/>
            </a:lvl1pPr>
          </a:lstStyle>
          <a:p>
            <a:pPr lvl="0"/>
            <a:r>
              <a:rPr lang="fr-FR"/>
              <a:t>TITRE DE L’ÉTUDE</a:t>
            </a:r>
          </a:p>
        </p:txBody>
      </p:sp>
      <p:sp>
        <p:nvSpPr>
          <p:cNvPr id="54" name="Espace réservé pour une image  20">
            <a:extLst>
              <a:ext uri="{FF2B5EF4-FFF2-40B4-BE49-F238E27FC236}">
                <a16:creationId xmlns:a16="http://schemas.microsoft.com/office/drawing/2014/main" id="{1384FBA2-F20C-404D-983A-CF6E78376754}"/>
              </a:ext>
            </a:extLst>
          </p:cNvPr>
          <p:cNvSpPr>
            <a:spLocks noGrp="1"/>
          </p:cNvSpPr>
          <p:nvPr>
            <p:ph type="pic" sz="quarter" idx="12" hasCustomPrompt="1"/>
          </p:nvPr>
        </p:nvSpPr>
        <p:spPr>
          <a:xfrm>
            <a:off x="5072720" y="3033232"/>
            <a:ext cx="1955800" cy="630238"/>
          </a:xfrm>
          <a:ln w="12700">
            <a:noFill/>
          </a:ln>
        </p:spPr>
        <p:txBody>
          <a:bodyPr anchor="ctr"/>
          <a:lstStyle>
            <a:lvl1pPr algn="ctr">
              <a:defRPr>
                <a:ln>
                  <a:noFill/>
                </a:ln>
              </a:defRPr>
            </a:lvl1pPr>
          </a:lstStyle>
          <a:p>
            <a:r>
              <a:rPr lang="fr-FR"/>
              <a:t>LOGO CLIENT</a:t>
            </a:r>
          </a:p>
        </p:txBody>
      </p:sp>
      <p:sp>
        <p:nvSpPr>
          <p:cNvPr id="55" name="Espace réservé du texte 18">
            <a:extLst>
              <a:ext uri="{FF2B5EF4-FFF2-40B4-BE49-F238E27FC236}">
                <a16:creationId xmlns:a16="http://schemas.microsoft.com/office/drawing/2014/main" id="{D6AD3A04-D851-794C-B4F0-834E1A76D353}"/>
              </a:ext>
            </a:extLst>
          </p:cNvPr>
          <p:cNvSpPr>
            <a:spLocks noGrp="1"/>
          </p:cNvSpPr>
          <p:nvPr>
            <p:ph type="body" sz="quarter" idx="13" hasCustomPrompt="1"/>
          </p:nvPr>
        </p:nvSpPr>
        <p:spPr>
          <a:xfrm>
            <a:off x="6583489" y="4802998"/>
            <a:ext cx="1702522" cy="210773"/>
          </a:xfrm>
        </p:spPr>
        <p:txBody>
          <a:bodyPr/>
          <a:lstStyle>
            <a:lvl1pPr>
              <a:defRPr sz="800">
                <a:solidFill>
                  <a:schemeClr val="tx1"/>
                </a:solidFill>
                <a:latin typeface="+mj-lt"/>
              </a:defRPr>
            </a:lvl1pPr>
            <a:lvl2pPr>
              <a:defRPr sz="600"/>
            </a:lvl2pPr>
            <a:lvl3pPr>
              <a:defRPr sz="500"/>
            </a:lvl3pPr>
            <a:lvl4pPr>
              <a:defRPr sz="500"/>
            </a:lvl4pPr>
            <a:lvl5pPr>
              <a:defRPr sz="500"/>
            </a:lvl5pPr>
          </a:lstStyle>
          <a:p>
            <a:pPr defTabSz="685800">
              <a:defRPr/>
            </a:pPr>
            <a:r>
              <a:rPr lang="fr-FR" sz="800" b="1">
                <a:solidFill>
                  <a:srgbClr val="FFFFFF"/>
                </a:solidFill>
                <a:latin typeface="Century Gothic" panose="020B0502020202020204" pitchFamily="34" charset="0"/>
              </a:rPr>
              <a:t>Mois Année / Étude </a:t>
            </a:r>
            <a:r>
              <a:rPr lang="fr-FR" sz="800" b="1" err="1">
                <a:solidFill>
                  <a:srgbClr val="FFFFFF"/>
                </a:solidFill>
                <a:latin typeface="Century Gothic" panose="020B0502020202020204" pitchFamily="34" charset="0"/>
              </a:rPr>
              <a:t>n°XX</a:t>
            </a:r>
            <a:endParaRPr lang="fr-FR" sz="800" b="1">
              <a:solidFill>
                <a:srgbClr val="FFFFFF"/>
              </a:solidFill>
              <a:latin typeface="Century Gothic" panose="020B0502020202020204" pitchFamily="34" charset="0"/>
            </a:endParaRPr>
          </a:p>
        </p:txBody>
      </p:sp>
      <p:sp>
        <p:nvSpPr>
          <p:cNvPr id="60" name="Espace réservé du texte 22">
            <a:extLst>
              <a:ext uri="{FF2B5EF4-FFF2-40B4-BE49-F238E27FC236}">
                <a16:creationId xmlns:a16="http://schemas.microsoft.com/office/drawing/2014/main" id="{1ADEFAAD-E974-ED45-9175-05FADCABB0AE}"/>
              </a:ext>
            </a:extLst>
          </p:cNvPr>
          <p:cNvSpPr>
            <a:spLocks noGrp="1"/>
          </p:cNvSpPr>
          <p:nvPr>
            <p:ph type="body" sz="quarter" idx="14" hasCustomPrompt="1"/>
          </p:nvPr>
        </p:nvSpPr>
        <p:spPr>
          <a:xfrm>
            <a:off x="240367" y="4167461"/>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61" name="Espace réservé du texte 30">
            <a:extLst>
              <a:ext uri="{FF2B5EF4-FFF2-40B4-BE49-F238E27FC236}">
                <a16:creationId xmlns:a16="http://schemas.microsoft.com/office/drawing/2014/main" id="{AAE626D6-55F3-1846-9867-08700754EBDF}"/>
              </a:ext>
            </a:extLst>
          </p:cNvPr>
          <p:cNvSpPr>
            <a:spLocks noGrp="1"/>
          </p:cNvSpPr>
          <p:nvPr>
            <p:ph type="body" sz="quarter" idx="17" hasCustomPrompt="1"/>
          </p:nvPr>
        </p:nvSpPr>
        <p:spPr>
          <a:xfrm>
            <a:off x="240367" y="437901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62" name="Espace réservé du texte 30">
            <a:extLst>
              <a:ext uri="{FF2B5EF4-FFF2-40B4-BE49-F238E27FC236}">
                <a16:creationId xmlns:a16="http://schemas.microsoft.com/office/drawing/2014/main" id="{74E4A4E0-131D-1F4C-B795-D56916D5612F}"/>
              </a:ext>
            </a:extLst>
          </p:cNvPr>
          <p:cNvSpPr>
            <a:spLocks noGrp="1"/>
          </p:cNvSpPr>
          <p:nvPr>
            <p:ph type="body" sz="quarter" idx="18" hasCustomPrompt="1"/>
          </p:nvPr>
        </p:nvSpPr>
        <p:spPr>
          <a:xfrm>
            <a:off x="240367" y="4606067"/>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63" name="Espace réservé du texte 30">
            <a:extLst>
              <a:ext uri="{FF2B5EF4-FFF2-40B4-BE49-F238E27FC236}">
                <a16:creationId xmlns:a16="http://schemas.microsoft.com/office/drawing/2014/main" id="{B8427E1B-66C9-D847-BCC7-FB4C47158912}"/>
              </a:ext>
            </a:extLst>
          </p:cNvPr>
          <p:cNvSpPr>
            <a:spLocks noGrp="1"/>
          </p:cNvSpPr>
          <p:nvPr>
            <p:ph type="body" sz="quarter" idx="19" hasCustomPrompt="1"/>
          </p:nvPr>
        </p:nvSpPr>
        <p:spPr>
          <a:xfrm>
            <a:off x="240367" y="483397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Tree>
    <p:extLst>
      <p:ext uri="{BB962C8B-B14F-4D97-AF65-F5344CB8AC3E}">
        <p14:creationId xmlns:p14="http://schemas.microsoft.com/office/powerpoint/2010/main" val="277877687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75A4D2D-1AED-854D-A318-CCBF5068DD4E}"/>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sp>
        <p:nvSpPr>
          <p:cNvPr id="14" name="Sous-titre 2">
            <a:extLst>
              <a:ext uri="{FF2B5EF4-FFF2-40B4-BE49-F238E27FC236}">
                <a16:creationId xmlns:a16="http://schemas.microsoft.com/office/drawing/2014/main" id="{B617F66E-EB3A-F94C-81CD-36A47C7D3127}"/>
              </a:ext>
            </a:extLst>
          </p:cNvPr>
          <p:cNvSpPr txBox="1">
            <a:spLocks/>
          </p:cNvSpPr>
          <p:nvPr userDrawn="1"/>
        </p:nvSpPr>
        <p:spPr>
          <a:xfrm rot="16200000">
            <a:off x="7204186" y="-835269"/>
            <a:ext cx="4780490" cy="357261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fr-FR" sz="8625" b="1" dirty="0">
                <a:ln>
                  <a:solidFill>
                    <a:srgbClr val="FFFFFF"/>
                  </a:solidFill>
                </a:ln>
                <a:noFill/>
                <a:latin typeface="Century Gothic" panose="020B0502020202020204" pitchFamily="34" charset="0"/>
                <a:cs typeface="Arial Narrow" panose="020B0604020202020204" pitchFamily="34" charset="0"/>
              </a:rPr>
              <a:t>2021</a:t>
            </a:r>
          </a:p>
        </p:txBody>
      </p:sp>
      <p:cxnSp>
        <p:nvCxnSpPr>
          <p:cNvPr id="19" name="Connecteur droit 18">
            <a:extLst>
              <a:ext uri="{FF2B5EF4-FFF2-40B4-BE49-F238E27FC236}">
                <a16:creationId xmlns:a16="http://schemas.microsoft.com/office/drawing/2014/main" id="{F7DC3839-BDF8-BE46-83A2-4AE376B819C9}"/>
              </a:ext>
            </a:extLst>
          </p:cNvPr>
          <p:cNvCxnSpPr>
            <a:cxnSpLocks/>
          </p:cNvCxnSpPr>
          <p:nvPr userDrawn="1"/>
        </p:nvCxnSpPr>
        <p:spPr>
          <a:xfrm>
            <a:off x="467736" y="1800428"/>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pic>
        <p:nvPicPr>
          <p:cNvPr id="20" name="Image 19">
            <a:extLst>
              <a:ext uri="{FF2B5EF4-FFF2-40B4-BE49-F238E27FC236}">
                <a16:creationId xmlns:a16="http://schemas.microsoft.com/office/drawing/2014/main" id="{FE541783-E615-F64D-AAFE-7F466DD1AE0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3042" y="2583692"/>
            <a:ext cx="1739293" cy="535167"/>
          </a:xfrm>
          <a:prstGeom prst="rect">
            <a:avLst/>
          </a:prstGeom>
        </p:spPr>
      </p:pic>
      <p:pic>
        <p:nvPicPr>
          <p:cNvPr id="21" name="Image 20" descr="Une image contenant ciel nocturne&#10;&#10;Description générée automatiquement">
            <a:extLst>
              <a:ext uri="{FF2B5EF4-FFF2-40B4-BE49-F238E27FC236}">
                <a16:creationId xmlns:a16="http://schemas.microsoft.com/office/drawing/2014/main" id="{51E1F31B-703A-064C-8B19-A2C8DBBDD4E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613427" y="3713046"/>
            <a:ext cx="1635465" cy="1320625"/>
          </a:xfrm>
          <a:prstGeom prst="rect">
            <a:avLst/>
          </a:prstGeom>
        </p:spPr>
      </p:pic>
      <p:pic>
        <p:nvPicPr>
          <p:cNvPr id="22" name="Image 21">
            <a:extLst>
              <a:ext uri="{FF2B5EF4-FFF2-40B4-BE49-F238E27FC236}">
                <a16:creationId xmlns:a16="http://schemas.microsoft.com/office/drawing/2014/main" id="{6E0A62EC-3C48-9E4D-9E1F-BF1DED21CD4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69428" y="3838824"/>
            <a:ext cx="2992601" cy="1320625"/>
          </a:xfrm>
          <a:prstGeom prst="rect">
            <a:avLst/>
          </a:prstGeom>
        </p:spPr>
      </p:pic>
      <p:pic>
        <p:nvPicPr>
          <p:cNvPr id="23" name="Image 22">
            <a:extLst>
              <a:ext uri="{FF2B5EF4-FFF2-40B4-BE49-F238E27FC236}">
                <a16:creationId xmlns:a16="http://schemas.microsoft.com/office/drawing/2014/main" id="{48778429-BB2E-5844-BE7F-A232FAC720BD}"/>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2605832" y="4177088"/>
            <a:ext cx="2321091" cy="982954"/>
          </a:xfrm>
          <a:prstGeom prst="rect">
            <a:avLst/>
          </a:prstGeom>
        </p:spPr>
      </p:pic>
      <p:pic>
        <p:nvPicPr>
          <p:cNvPr id="24" name="Image 23">
            <a:extLst>
              <a:ext uri="{FF2B5EF4-FFF2-40B4-BE49-F238E27FC236}">
                <a16:creationId xmlns:a16="http://schemas.microsoft.com/office/drawing/2014/main" id="{CA3AA140-6AAA-9042-9F3D-EC13D2D294E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794272" y="3798337"/>
            <a:ext cx="2026933" cy="1520200"/>
          </a:xfrm>
          <a:prstGeom prst="rect">
            <a:avLst/>
          </a:prstGeom>
        </p:spPr>
      </p:pic>
      <p:pic>
        <p:nvPicPr>
          <p:cNvPr id="25" name="Image 24">
            <a:extLst>
              <a:ext uri="{FF2B5EF4-FFF2-40B4-BE49-F238E27FC236}">
                <a16:creationId xmlns:a16="http://schemas.microsoft.com/office/drawing/2014/main" id="{6FC0A94E-24A3-A149-ABCE-8D5E12E92612}"/>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4885802" y="4065615"/>
            <a:ext cx="2276219" cy="1094377"/>
          </a:xfrm>
          <a:prstGeom prst="rect">
            <a:avLst/>
          </a:prstGeom>
        </p:spPr>
      </p:pic>
      <p:pic>
        <p:nvPicPr>
          <p:cNvPr id="26" name="Image 25">
            <a:extLst>
              <a:ext uri="{FF2B5EF4-FFF2-40B4-BE49-F238E27FC236}">
                <a16:creationId xmlns:a16="http://schemas.microsoft.com/office/drawing/2014/main" id="{F375AA6A-809A-D14D-AC88-EBF87BF12690}"/>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467736" y="2571750"/>
            <a:ext cx="1739294" cy="535167"/>
          </a:xfrm>
          <a:prstGeom prst="rect">
            <a:avLst/>
          </a:prstGeom>
        </p:spPr>
      </p:pic>
      <p:sp>
        <p:nvSpPr>
          <p:cNvPr id="27" name="Espace réservé du texte 14">
            <a:extLst>
              <a:ext uri="{FF2B5EF4-FFF2-40B4-BE49-F238E27FC236}">
                <a16:creationId xmlns:a16="http://schemas.microsoft.com/office/drawing/2014/main" id="{DF6944CE-A226-3344-852E-31542566891C}"/>
              </a:ext>
            </a:extLst>
          </p:cNvPr>
          <p:cNvSpPr>
            <a:spLocks noGrp="1"/>
          </p:cNvSpPr>
          <p:nvPr>
            <p:ph type="body" sz="quarter" idx="10" hasCustomPrompt="1"/>
          </p:nvPr>
        </p:nvSpPr>
        <p:spPr>
          <a:xfrm>
            <a:off x="239036" y="1158404"/>
            <a:ext cx="4687887" cy="662778"/>
          </a:xfrm>
        </p:spPr>
        <p:txBody>
          <a:bodyPr/>
          <a:lstStyle>
            <a:lvl1pPr algn="ctr">
              <a:defRPr sz="4400"/>
            </a:lvl1pPr>
          </a:lstStyle>
          <a:p>
            <a:pPr lvl="0"/>
            <a:r>
              <a:rPr lang="fr-FR"/>
              <a:t>TITRE DE L’ÉTUDE</a:t>
            </a:r>
          </a:p>
        </p:txBody>
      </p:sp>
      <p:sp>
        <p:nvSpPr>
          <p:cNvPr id="29" name="Espace réservé pour une image  20">
            <a:extLst>
              <a:ext uri="{FF2B5EF4-FFF2-40B4-BE49-F238E27FC236}">
                <a16:creationId xmlns:a16="http://schemas.microsoft.com/office/drawing/2014/main" id="{AF469EF0-D360-7B44-B271-26A6D0C832CB}"/>
              </a:ext>
            </a:extLst>
          </p:cNvPr>
          <p:cNvSpPr>
            <a:spLocks noGrp="1"/>
          </p:cNvSpPr>
          <p:nvPr>
            <p:ph type="pic" sz="quarter" idx="12" hasCustomPrompt="1"/>
          </p:nvPr>
        </p:nvSpPr>
        <p:spPr>
          <a:xfrm>
            <a:off x="2891975" y="2550846"/>
            <a:ext cx="1955800" cy="630238"/>
          </a:xfrm>
          <a:ln w="12700">
            <a:noFill/>
          </a:ln>
        </p:spPr>
        <p:txBody>
          <a:bodyPr anchor="ctr"/>
          <a:lstStyle>
            <a:lvl1pPr algn="ctr">
              <a:defRPr>
                <a:ln>
                  <a:noFill/>
                </a:ln>
              </a:defRPr>
            </a:lvl1pPr>
          </a:lstStyle>
          <a:p>
            <a:r>
              <a:rPr lang="fr-FR"/>
              <a:t>LOGO CLIENT</a:t>
            </a:r>
          </a:p>
        </p:txBody>
      </p:sp>
      <p:sp>
        <p:nvSpPr>
          <p:cNvPr id="30" name="Espace réservé du texte 18">
            <a:extLst>
              <a:ext uri="{FF2B5EF4-FFF2-40B4-BE49-F238E27FC236}">
                <a16:creationId xmlns:a16="http://schemas.microsoft.com/office/drawing/2014/main" id="{A3645F1C-665B-524A-8257-5F44E8E32CC4}"/>
              </a:ext>
            </a:extLst>
          </p:cNvPr>
          <p:cNvSpPr>
            <a:spLocks noGrp="1"/>
          </p:cNvSpPr>
          <p:nvPr>
            <p:ph type="body" sz="quarter" idx="13" hasCustomPrompt="1"/>
          </p:nvPr>
        </p:nvSpPr>
        <p:spPr>
          <a:xfrm>
            <a:off x="6876383" y="4769209"/>
            <a:ext cx="1702522" cy="210773"/>
          </a:xfrm>
        </p:spPr>
        <p:txBody>
          <a:bodyPr/>
          <a:lstStyle>
            <a:lvl1pPr>
              <a:defRPr sz="800">
                <a:solidFill>
                  <a:schemeClr val="tx1"/>
                </a:solidFill>
                <a:latin typeface="+mj-lt"/>
              </a:defRPr>
            </a:lvl1pPr>
            <a:lvl2pPr>
              <a:defRPr sz="600"/>
            </a:lvl2pPr>
            <a:lvl3pPr>
              <a:defRPr sz="500"/>
            </a:lvl3pPr>
            <a:lvl4pPr>
              <a:defRPr sz="500"/>
            </a:lvl4pPr>
            <a:lvl5pPr>
              <a:defRPr sz="500"/>
            </a:lvl5pPr>
          </a:lstStyle>
          <a:p>
            <a:pPr defTabSz="685800">
              <a:defRPr/>
            </a:pPr>
            <a:r>
              <a:rPr lang="fr-FR" sz="800" b="1">
                <a:solidFill>
                  <a:srgbClr val="FFFFFF"/>
                </a:solidFill>
                <a:latin typeface="Century Gothic" panose="020B0502020202020204" pitchFamily="34" charset="0"/>
              </a:rPr>
              <a:t>Mois Année / Étude </a:t>
            </a:r>
            <a:r>
              <a:rPr lang="fr-FR" sz="800" b="1" err="1">
                <a:solidFill>
                  <a:srgbClr val="FFFFFF"/>
                </a:solidFill>
                <a:latin typeface="Century Gothic" panose="020B0502020202020204" pitchFamily="34" charset="0"/>
              </a:rPr>
              <a:t>n°XX</a:t>
            </a:r>
            <a:endParaRPr lang="fr-FR" sz="800" b="1">
              <a:solidFill>
                <a:srgbClr val="FFFFFF"/>
              </a:solidFill>
              <a:latin typeface="Century Gothic" panose="020B0502020202020204" pitchFamily="34" charset="0"/>
            </a:endParaRPr>
          </a:p>
        </p:txBody>
      </p:sp>
      <p:sp>
        <p:nvSpPr>
          <p:cNvPr id="31" name="Espace réservé du texte 22">
            <a:extLst>
              <a:ext uri="{FF2B5EF4-FFF2-40B4-BE49-F238E27FC236}">
                <a16:creationId xmlns:a16="http://schemas.microsoft.com/office/drawing/2014/main" id="{A3C9D50F-469E-FC46-B5B4-891E49D45B7A}"/>
              </a:ext>
            </a:extLst>
          </p:cNvPr>
          <p:cNvSpPr>
            <a:spLocks noGrp="1"/>
          </p:cNvSpPr>
          <p:nvPr>
            <p:ph type="body" sz="quarter" idx="14" hasCustomPrompt="1"/>
          </p:nvPr>
        </p:nvSpPr>
        <p:spPr>
          <a:xfrm>
            <a:off x="426407" y="3985096"/>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2" name="Espace réservé du texte 30">
            <a:extLst>
              <a:ext uri="{FF2B5EF4-FFF2-40B4-BE49-F238E27FC236}">
                <a16:creationId xmlns:a16="http://schemas.microsoft.com/office/drawing/2014/main" id="{EDCFE19D-6C5C-804A-B233-EF5ED56E5E59}"/>
              </a:ext>
            </a:extLst>
          </p:cNvPr>
          <p:cNvSpPr>
            <a:spLocks noGrp="1"/>
          </p:cNvSpPr>
          <p:nvPr>
            <p:ph type="body" sz="quarter" idx="17" hasCustomPrompt="1"/>
          </p:nvPr>
        </p:nvSpPr>
        <p:spPr>
          <a:xfrm>
            <a:off x="426407" y="4278253"/>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3" name="Espace réservé du texte 30">
            <a:extLst>
              <a:ext uri="{FF2B5EF4-FFF2-40B4-BE49-F238E27FC236}">
                <a16:creationId xmlns:a16="http://schemas.microsoft.com/office/drawing/2014/main" id="{BE4ADA59-667F-E64C-826D-CDCD2CB76DCF}"/>
              </a:ext>
            </a:extLst>
          </p:cNvPr>
          <p:cNvSpPr>
            <a:spLocks noGrp="1"/>
          </p:cNvSpPr>
          <p:nvPr>
            <p:ph type="body" sz="quarter" idx="18" hasCustomPrompt="1"/>
          </p:nvPr>
        </p:nvSpPr>
        <p:spPr>
          <a:xfrm>
            <a:off x="426407" y="4523596"/>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4" name="Espace réservé du texte 30">
            <a:extLst>
              <a:ext uri="{FF2B5EF4-FFF2-40B4-BE49-F238E27FC236}">
                <a16:creationId xmlns:a16="http://schemas.microsoft.com/office/drawing/2014/main" id="{5EDE3220-4123-1844-9401-4F22FF3DAF4B}"/>
              </a:ext>
            </a:extLst>
          </p:cNvPr>
          <p:cNvSpPr>
            <a:spLocks noGrp="1"/>
          </p:cNvSpPr>
          <p:nvPr>
            <p:ph type="body" sz="quarter" idx="19" hasCustomPrompt="1"/>
          </p:nvPr>
        </p:nvSpPr>
        <p:spPr>
          <a:xfrm>
            <a:off x="426407" y="476979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Tree>
    <p:extLst>
      <p:ext uri="{BB962C8B-B14F-4D97-AF65-F5344CB8AC3E}">
        <p14:creationId xmlns:p14="http://schemas.microsoft.com/office/powerpoint/2010/main" val="3254930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_bandejau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1"/>
            <a:ext cx="9144000" cy="45719"/>
          </a:xfrm>
          <a:prstGeom prst="rect">
            <a:avLst/>
          </a:prstGeom>
          <a:solidFill>
            <a:srgbClr val="F7E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6E429E18-CC50-D44C-9044-B1626A301377}"/>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359101868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75A4D2D-1AED-854D-A318-CCBF5068DD4E}"/>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cxnSp>
        <p:nvCxnSpPr>
          <p:cNvPr id="19" name="Connecteur droit 18">
            <a:extLst>
              <a:ext uri="{FF2B5EF4-FFF2-40B4-BE49-F238E27FC236}">
                <a16:creationId xmlns:a16="http://schemas.microsoft.com/office/drawing/2014/main" id="{F7DC3839-BDF8-BE46-83A2-4AE376B819C9}"/>
              </a:ext>
            </a:extLst>
          </p:cNvPr>
          <p:cNvCxnSpPr>
            <a:cxnSpLocks/>
          </p:cNvCxnSpPr>
          <p:nvPr userDrawn="1"/>
        </p:nvCxnSpPr>
        <p:spPr>
          <a:xfrm>
            <a:off x="467736" y="1800428"/>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pic>
        <p:nvPicPr>
          <p:cNvPr id="20" name="Image 19">
            <a:extLst>
              <a:ext uri="{FF2B5EF4-FFF2-40B4-BE49-F238E27FC236}">
                <a16:creationId xmlns:a16="http://schemas.microsoft.com/office/drawing/2014/main" id="{FE541783-E615-F64D-AAFE-7F466DD1AE0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3042" y="2583692"/>
            <a:ext cx="1739293" cy="535167"/>
          </a:xfrm>
          <a:prstGeom prst="rect">
            <a:avLst/>
          </a:prstGeom>
        </p:spPr>
      </p:pic>
      <p:pic>
        <p:nvPicPr>
          <p:cNvPr id="21" name="Image 20" descr="Une image contenant ciel nocturne&#10;&#10;Description générée automatiquement">
            <a:extLst>
              <a:ext uri="{FF2B5EF4-FFF2-40B4-BE49-F238E27FC236}">
                <a16:creationId xmlns:a16="http://schemas.microsoft.com/office/drawing/2014/main" id="{51E1F31B-703A-064C-8B19-A2C8DBBDD4E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613427" y="3713046"/>
            <a:ext cx="1635465" cy="1320625"/>
          </a:xfrm>
          <a:prstGeom prst="rect">
            <a:avLst/>
          </a:prstGeom>
        </p:spPr>
      </p:pic>
      <p:pic>
        <p:nvPicPr>
          <p:cNvPr id="22" name="Image 21">
            <a:extLst>
              <a:ext uri="{FF2B5EF4-FFF2-40B4-BE49-F238E27FC236}">
                <a16:creationId xmlns:a16="http://schemas.microsoft.com/office/drawing/2014/main" id="{6E0A62EC-3C48-9E4D-9E1F-BF1DED21CD4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69428" y="3838824"/>
            <a:ext cx="2992601" cy="1320625"/>
          </a:xfrm>
          <a:prstGeom prst="rect">
            <a:avLst/>
          </a:prstGeom>
        </p:spPr>
      </p:pic>
      <p:pic>
        <p:nvPicPr>
          <p:cNvPr id="23" name="Image 22">
            <a:extLst>
              <a:ext uri="{FF2B5EF4-FFF2-40B4-BE49-F238E27FC236}">
                <a16:creationId xmlns:a16="http://schemas.microsoft.com/office/drawing/2014/main" id="{48778429-BB2E-5844-BE7F-A232FAC720BD}"/>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2605832" y="4177088"/>
            <a:ext cx="2321091" cy="982954"/>
          </a:xfrm>
          <a:prstGeom prst="rect">
            <a:avLst/>
          </a:prstGeom>
        </p:spPr>
      </p:pic>
      <p:pic>
        <p:nvPicPr>
          <p:cNvPr id="24" name="Image 23">
            <a:extLst>
              <a:ext uri="{FF2B5EF4-FFF2-40B4-BE49-F238E27FC236}">
                <a16:creationId xmlns:a16="http://schemas.microsoft.com/office/drawing/2014/main" id="{CA3AA140-6AAA-9042-9F3D-EC13D2D294E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794272" y="3798337"/>
            <a:ext cx="2026933" cy="1520200"/>
          </a:xfrm>
          <a:prstGeom prst="rect">
            <a:avLst/>
          </a:prstGeom>
        </p:spPr>
      </p:pic>
      <p:pic>
        <p:nvPicPr>
          <p:cNvPr id="25" name="Image 24">
            <a:extLst>
              <a:ext uri="{FF2B5EF4-FFF2-40B4-BE49-F238E27FC236}">
                <a16:creationId xmlns:a16="http://schemas.microsoft.com/office/drawing/2014/main" id="{6FC0A94E-24A3-A149-ABCE-8D5E12E92612}"/>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4885802" y="4065615"/>
            <a:ext cx="2276219" cy="1094377"/>
          </a:xfrm>
          <a:prstGeom prst="rect">
            <a:avLst/>
          </a:prstGeom>
        </p:spPr>
      </p:pic>
      <p:sp>
        <p:nvSpPr>
          <p:cNvPr id="27" name="Espace réservé du texte 14">
            <a:extLst>
              <a:ext uri="{FF2B5EF4-FFF2-40B4-BE49-F238E27FC236}">
                <a16:creationId xmlns:a16="http://schemas.microsoft.com/office/drawing/2014/main" id="{DF6944CE-A226-3344-852E-31542566891C}"/>
              </a:ext>
            </a:extLst>
          </p:cNvPr>
          <p:cNvSpPr>
            <a:spLocks noGrp="1"/>
          </p:cNvSpPr>
          <p:nvPr>
            <p:ph type="body" sz="quarter" idx="10" hasCustomPrompt="1"/>
          </p:nvPr>
        </p:nvSpPr>
        <p:spPr>
          <a:xfrm>
            <a:off x="239036" y="1158404"/>
            <a:ext cx="4687887" cy="662778"/>
          </a:xfrm>
        </p:spPr>
        <p:txBody>
          <a:bodyPr/>
          <a:lstStyle>
            <a:lvl1pPr algn="ctr">
              <a:defRPr sz="4400"/>
            </a:lvl1pPr>
          </a:lstStyle>
          <a:p>
            <a:pPr lvl="0"/>
            <a:r>
              <a:rPr lang="fr-FR"/>
              <a:t>TITRE DE L’ÉTUDE</a:t>
            </a:r>
          </a:p>
        </p:txBody>
      </p:sp>
      <p:sp>
        <p:nvSpPr>
          <p:cNvPr id="30" name="Espace réservé du texte 18">
            <a:extLst>
              <a:ext uri="{FF2B5EF4-FFF2-40B4-BE49-F238E27FC236}">
                <a16:creationId xmlns:a16="http://schemas.microsoft.com/office/drawing/2014/main" id="{A3645F1C-665B-524A-8257-5F44E8E32CC4}"/>
              </a:ext>
            </a:extLst>
          </p:cNvPr>
          <p:cNvSpPr>
            <a:spLocks noGrp="1"/>
          </p:cNvSpPr>
          <p:nvPr>
            <p:ph type="body" sz="quarter" idx="13" hasCustomPrompt="1"/>
          </p:nvPr>
        </p:nvSpPr>
        <p:spPr>
          <a:xfrm>
            <a:off x="6876383" y="4769209"/>
            <a:ext cx="1702522" cy="210773"/>
          </a:xfrm>
        </p:spPr>
        <p:txBody>
          <a:bodyPr/>
          <a:lstStyle>
            <a:lvl1pPr>
              <a:defRPr sz="800">
                <a:solidFill>
                  <a:schemeClr val="tx1"/>
                </a:solidFill>
                <a:latin typeface="+mj-lt"/>
              </a:defRPr>
            </a:lvl1pPr>
            <a:lvl2pPr>
              <a:defRPr sz="600"/>
            </a:lvl2pPr>
            <a:lvl3pPr>
              <a:defRPr sz="500"/>
            </a:lvl3pPr>
            <a:lvl4pPr>
              <a:defRPr sz="500"/>
            </a:lvl4pPr>
            <a:lvl5pPr>
              <a:defRPr sz="500"/>
            </a:lvl5pPr>
          </a:lstStyle>
          <a:p>
            <a:pPr defTabSz="685800">
              <a:defRPr/>
            </a:pPr>
            <a:r>
              <a:rPr lang="fr-FR" sz="800" b="1">
                <a:solidFill>
                  <a:srgbClr val="FFFFFF"/>
                </a:solidFill>
                <a:latin typeface="Century Gothic" panose="020B0502020202020204" pitchFamily="34" charset="0"/>
              </a:rPr>
              <a:t>Mois Année / Étude </a:t>
            </a:r>
            <a:r>
              <a:rPr lang="fr-FR" sz="800" b="1" err="1">
                <a:solidFill>
                  <a:srgbClr val="FFFFFF"/>
                </a:solidFill>
                <a:latin typeface="Century Gothic" panose="020B0502020202020204" pitchFamily="34" charset="0"/>
              </a:rPr>
              <a:t>n°XX</a:t>
            </a:r>
            <a:endParaRPr lang="fr-FR" sz="800" b="1">
              <a:solidFill>
                <a:srgbClr val="FFFFFF"/>
              </a:solidFill>
              <a:latin typeface="Century Gothic" panose="020B0502020202020204" pitchFamily="34" charset="0"/>
            </a:endParaRPr>
          </a:p>
        </p:txBody>
      </p:sp>
      <p:sp>
        <p:nvSpPr>
          <p:cNvPr id="31" name="Espace réservé du texte 22">
            <a:extLst>
              <a:ext uri="{FF2B5EF4-FFF2-40B4-BE49-F238E27FC236}">
                <a16:creationId xmlns:a16="http://schemas.microsoft.com/office/drawing/2014/main" id="{A3C9D50F-469E-FC46-B5B4-891E49D45B7A}"/>
              </a:ext>
            </a:extLst>
          </p:cNvPr>
          <p:cNvSpPr>
            <a:spLocks noGrp="1"/>
          </p:cNvSpPr>
          <p:nvPr>
            <p:ph type="body" sz="quarter" idx="14" hasCustomPrompt="1"/>
          </p:nvPr>
        </p:nvSpPr>
        <p:spPr>
          <a:xfrm>
            <a:off x="426407" y="3985096"/>
            <a:ext cx="1827213" cy="211551"/>
          </a:xfrm>
        </p:spPr>
        <p:txBody>
          <a:bodyPr/>
          <a:lstStyle>
            <a:lvl1pPr>
              <a:defRPr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32" name="Espace réservé du texte 30">
            <a:extLst>
              <a:ext uri="{FF2B5EF4-FFF2-40B4-BE49-F238E27FC236}">
                <a16:creationId xmlns:a16="http://schemas.microsoft.com/office/drawing/2014/main" id="{EDCFE19D-6C5C-804A-B233-EF5ED56E5E59}"/>
              </a:ext>
            </a:extLst>
          </p:cNvPr>
          <p:cNvSpPr>
            <a:spLocks noGrp="1"/>
          </p:cNvSpPr>
          <p:nvPr>
            <p:ph type="body" sz="quarter" idx="17" hasCustomPrompt="1"/>
          </p:nvPr>
        </p:nvSpPr>
        <p:spPr>
          <a:xfrm>
            <a:off x="426407" y="4278253"/>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33" name="Espace réservé du texte 30">
            <a:extLst>
              <a:ext uri="{FF2B5EF4-FFF2-40B4-BE49-F238E27FC236}">
                <a16:creationId xmlns:a16="http://schemas.microsoft.com/office/drawing/2014/main" id="{BE4ADA59-667F-E64C-826D-CDCD2CB76DCF}"/>
              </a:ext>
            </a:extLst>
          </p:cNvPr>
          <p:cNvSpPr>
            <a:spLocks noGrp="1"/>
          </p:cNvSpPr>
          <p:nvPr>
            <p:ph type="body" sz="quarter" idx="18" hasCustomPrompt="1"/>
          </p:nvPr>
        </p:nvSpPr>
        <p:spPr>
          <a:xfrm>
            <a:off x="426407" y="4523596"/>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4" name="Espace réservé du texte 30">
            <a:extLst>
              <a:ext uri="{FF2B5EF4-FFF2-40B4-BE49-F238E27FC236}">
                <a16:creationId xmlns:a16="http://schemas.microsoft.com/office/drawing/2014/main" id="{5EDE3220-4123-1844-9401-4F22FF3DAF4B}"/>
              </a:ext>
            </a:extLst>
          </p:cNvPr>
          <p:cNvSpPr>
            <a:spLocks noGrp="1"/>
          </p:cNvSpPr>
          <p:nvPr>
            <p:ph type="body" sz="quarter" idx="19" hasCustomPrompt="1"/>
          </p:nvPr>
        </p:nvSpPr>
        <p:spPr>
          <a:xfrm>
            <a:off x="426407" y="476979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pic>
        <p:nvPicPr>
          <p:cNvPr id="28" name="Image 27" descr="Une image contenant texte&#10;&#10;Description générée automatiquement">
            <a:extLst>
              <a:ext uri="{FF2B5EF4-FFF2-40B4-BE49-F238E27FC236}">
                <a16:creationId xmlns:a16="http://schemas.microsoft.com/office/drawing/2014/main" id="{4D0E0410-5636-40A9-962E-6A09A8F4C745}"/>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rot="16200000">
            <a:off x="6667539" y="1978731"/>
            <a:ext cx="3458299" cy="1330954"/>
          </a:xfrm>
          <a:prstGeom prst="rect">
            <a:avLst/>
          </a:prstGeom>
        </p:spPr>
      </p:pic>
      <p:sp>
        <p:nvSpPr>
          <p:cNvPr id="35" name="Espace réservé pour une image  20">
            <a:extLst>
              <a:ext uri="{FF2B5EF4-FFF2-40B4-BE49-F238E27FC236}">
                <a16:creationId xmlns:a16="http://schemas.microsoft.com/office/drawing/2014/main" id="{9ECE7C4B-6CBB-4677-A079-0026F1B0C78D}"/>
              </a:ext>
            </a:extLst>
          </p:cNvPr>
          <p:cNvSpPr>
            <a:spLocks noGrp="1"/>
          </p:cNvSpPr>
          <p:nvPr>
            <p:ph type="pic" sz="quarter" idx="20" hasCustomPrompt="1"/>
          </p:nvPr>
        </p:nvSpPr>
        <p:spPr>
          <a:xfrm>
            <a:off x="543042" y="2545000"/>
            <a:ext cx="1955800" cy="630238"/>
          </a:xfrm>
          <a:ln w="12700">
            <a:noFill/>
          </a:ln>
        </p:spPr>
        <p:txBody>
          <a:bodyPr anchor="ctr"/>
          <a:lstStyle>
            <a:lvl1pPr algn="ctr">
              <a:defRPr>
                <a:ln>
                  <a:noFill/>
                </a:ln>
              </a:defRPr>
            </a:lvl1pPr>
          </a:lstStyle>
          <a:p>
            <a:r>
              <a:rPr lang="fr-FR"/>
              <a:t>LOGO CLIENT</a:t>
            </a:r>
          </a:p>
        </p:txBody>
      </p:sp>
    </p:spTree>
    <p:extLst>
      <p:ext uri="{BB962C8B-B14F-4D97-AF65-F5344CB8AC3E}">
        <p14:creationId xmlns:p14="http://schemas.microsoft.com/office/powerpoint/2010/main" val="8796813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75A4D2D-1AED-854D-A318-CCBF5068DD4E}"/>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cxnSp>
        <p:nvCxnSpPr>
          <p:cNvPr id="19" name="Connecteur droit 18">
            <a:extLst>
              <a:ext uri="{FF2B5EF4-FFF2-40B4-BE49-F238E27FC236}">
                <a16:creationId xmlns:a16="http://schemas.microsoft.com/office/drawing/2014/main" id="{F7DC3839-BDF8-BE46-83A2-4AE376B819C9}"/>
              </a:ext>
            </a:extLst>
          </p:cNvPr>
          <p:cNvCxnSpPr>
            <a:cxnSpLocks/>
          </p:cNvCxnSpPr>
          <p:nvPr userDrawn="1"/>
        </p:nvCxnSpPr>
        <p:spPr>
          <a:xfrm>
            <a:off x="751200" y="1800428"/>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pic>
        <p:nvPicPr>
          <p:cNvPr id="20" name="Image 19">
            <a:extLst>
              <a:ext uri="{FF2B5EF4-FFF2-40B4-BE49-F238E27FC236}">
                <a16:creationId xmlns:a16="http://schemas.microsoft.com/office/drawing/2014/main" id="{FE541783-E615-F64D-AAFE-7F466DD1AE0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6506" y="2583692"/>
            <a:ext cx="1739293" cy="535167"/>
          </a:xfrm>
          <a:prstGeom prst="rect">
            <a:avLst/>
          </a:prstGeom>
        </p:spPr>
      </p:pic>
      <p:sp>
        <p:nvSpPr>
          <p:cNvPr id="27" name="Espace réservé du texte 14">
            <a:extLst>
              <a:ext uri="{FF2B5EF4-FFF2-40B4-BE49-F238E27FC236}">
                <a16:creationId xmlns:a16="http://schemas.microsoft.com/office/drawing/2014/main" id="{DF6944CE-A226-3344-852E-31542566891C}"/>
              </a:ext>
            </a:extLst>
          </p:cNvPr>
          <p:cNvSpPr>
            <a:spLocks noGrp="1"/>
          </p:cNvSpPr>
          <p:nvPr>
            <p:ph type="body" sz="quarter" idx="10" hasCustomPrompt="1"/>
          </p:nvPr>
        </p:nvSpPr>
        <p:spPr>
          <a:xfrm>
            <a:off x="522500" y="1158404"/>
            <a:ext cx="4687887" cy="662778"/>
          </a:xfrm>
        </p:spPr>
        <p:txBody>
          <a:bodyPr/>
          <a:lstStyle>
            <a:lvl1pPr algn="ctr">
              <a:defRPr sz="4400"/>
            </a:lvl1pPr>
          </a:lstStyle>
          <a:p>
            <a:pPr lvl="0"/>
            <a:r>
              <a:rPr lang="fr-FR"/>
              <a:t>TITRE DE L’ÉTUDE</a:t>
            </a:r>
          </a:p>
        </p:txBody>
      </p:sp>
      <p:sp>
        <p:nvSpPr>
          <p:cNvPr id="30" name="Espace réservé du texte 18">
            <a:extLst>
              <a:ext uri="{FF2B5EF4-FFF2-40B4-BE49-F238E27FC236}">
                <a16:creationId xmlns:a16="http://schemas.microsoft.com/office/drawing/2014/main" id="{A3645F1C-665B-524A-8257-5F44E8E32CC4}"/>
              </a:ext>
            </a:extLst>
          </p:cNvPr>
          <p:cNvSpPr>
            <a:spLocks noGrp="1"/>
          </p:cNvSpPr>
          <p:nvPr>
            <p:ph type="body" sz="quarter" idx="13" hasCustomPrompt="1"/>
          </p:nvPr>
        </p:nvSpPr>
        <p:spPr>
          <a:xfrm>
            <a:off x="6876383" y="4769209"/>
            <a:ext cx="1702522" cy="210773"/>
          </a:xfrm>
        </p:spPr>
        <p:txBody>
          <a:bodyPr/>
          <a:lstStyle>
            <a:lvl1pPr>
              <a:defRPr sz="800">
                <a:solidFill>
                  <a:schemeClr val="tx1"/>
                </a:solidFill>
                <a:latin typeface="+mj-lt"/>
              </a:defRPr>
            </a:lvl1pPr>
            <a:lvl2pPr>
              <a:defRPr sz="600"/>
            </a:lvl2pPr>
            <a:lvl3pPr>
              <a:defRPr sz="500"/>
            </a:lvl3pPr>
            <a:lvl4pPr>
              <a:defRPr sz="500"/>
            </a:lvl4pPr>
            <a:lvl5pPr>
              <a:defRPr sz="500"/>
            </a:lvl5pPr>
          </a:lstStyle>
          <a:p>
            <a:pPr defTabSz="685800">
              <a:defRPr/>
            </a:pPr>
            <a:r>
              <a:rPr lang="fr-FR" sz="800" b="1">
                <a:solidFill>
                  <a:srgbClr val="FFFFFF"/>
                </a:solidFill>
                <a:latin typeface="Century Gothic" panose="020B0502020202020204" pitchFamily="34" charset="0"/>
              </a:rPr>
              <a:t>Mois Année / Étude </a:t>
            </a:r>
            <a:r>
              <a:rPr lang="fr-FR" sz="800" b="1" err="1">
                <a:solidFill>
                  <a:srgbClr val="FFFFFF"/>
                </a:solidFill>
                <a:latin typeface="Century Gothic" panose="020B0502020202020204" pitchFamily="34" charset="0"/>
              </a:rPr>
              <a:t>n°XX</a:t>
            </a:r>
            <a:endParaRPr lang="fr-FR" sz="800" b="1">
              <a:solidFill>
                <a:srgbClr val="FFFFFF"/>
              </a:solidFill>
              <a:latin typeface="Century Gothic" panose="020B0502020202020204" pitchFamily="34" charset="0"/>
            </a:endParaRPr>
          </a:p>
        </p:txBody>
      </p:sp>
      <p:sp>
        <p:nvSpPr>
          <p:cNvPr id="16" name="Espace réservé du texte 22">
            <a:extLst>
              <a:ext uri="{FF2B5EF4-FFF2-40B4-BE49-F238E27FC236}">
                <a16:creationId xmlns:a16="http://schemas.microsoft.com/office/drawing/2014/main" id="{698256BB-08CD-5149-A4AD-9B74116A15B2}"/>
              </a:ext>
            </a:extLst>
          </p:cNvPr>
          <p:cNvSpPr>
            <a:spLocks noGrp="1"/>
          </p:cNvSpPr>
          <p:nvPr>
            <p:ph type="body" sz="quarter" idx="14" hasCustomPrompt="1"/>
          </p:nvPr>
        </p:nvSpPr>
        <p:spPr>
          <a:xfrm>
            <a:off x="709421" y="4084809"/>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17" name="Espace réservé du texte 30">
            <a:extLst>
              <a:ext uri="{FF2B5EF4-FFF2-40B4-BE49-F238E27FC236}">
                <a16:creationId xmlns:a16="http://schemas.microsoft.com/office/drawing/2014/main" id="{5150ED72-E517-1640-A218-BD37CD16467C}"/>
              </a:ext>
            </a:extLst>
          </p:cNvPr>
          <p:cNvSpPr>
            <a:spLocks noGrp="1"/>
          </p:cNvSpPr>
          <p:nvPr>
            <p:ph type="body" sz="quarter" idx="17" hasCustomPrompt="1"/>
          </p:nvPr>
        </p:nvSpPr>
        <p:spPr>
          <a:xfrm>
            <a:off x="709421" y="4296360"/>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18" name="Espace réservé du texte 30">
            <a:extLst>
              <a:ext uri="{FF2B5EF4-FFF2-40B4-BE49-F238E27FC236}">
                <a16:creationId xmlns:a16="http://schemas.microsoft.com/office/drawing/2014/main" id="{CA575152-80F1-D241-9B2F-4A7381734181}"/>
              </a:ext>
            </a:extLst>
          </p:cNvPr>
          <p:cNvSpPr>
            <a:spLocks noGrp="1"/>
          </p:cNvSpPr>
          <p:nvPr>
            <p:ph type="body" sz="quarter" idx="18" hasCustomPrompt="1"/>
          </p:nvPr>
        </p:nvSpPr>
        <p:spPr>
          <a:xfrm>
            <a:off x="709421" y="452341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1" name="Espace réservé du texte 30">
            <a:extLst>
              <a:ext uri="{FF2B5EF4-FFF2-40B4-BE49-F238E27FC236}">
                <a16:creationId xmlns:a16="http://schemas.microsoft.com/office/drawing/2014/main" id="{C30E2406-6B7C-134D-9EBC-6BD818C70BA5}"/>
              </a:ext>
            </a:extLst>
          </p:cNvPr>
          <p:cNvSpPr>
            <a:spLocks noGrp="1"/>
          </p:cNvSpPr>
          <p:nvPr>
            <p:ph type="body" sz="quarter" idx="19" hasCustomPrompt="1"/>
          </p:nvPr>
        </p:nvSpPr>
        <p:spPr>
          <a:xfrm>
            <a:off x="709421" y="4751323"/>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
        <p:nvSpPr>
          <p:cNvPr id="14" name="Sous-titre 2">
            <a:extLst>
              <a:ext uri="{FF2B5EF4-FFF2-40B4-BE49-F238E27FC236}">
                <a16:creationId xmlns:a16="http://schemas.microsoft.com/office/drawing/2014/main" id="{91C4841C-5627-48BC-AA08-A1467D36DA56}"/>
              </a:ext>
            </a:extLst>
          </p:cNvPr>
          <p:cNvSpPr txBox="1">
            <a:spLocks/>
          </p:cNvSpPr>
          <p:nvPr userDrawn="1"/>
        </p:nvSpPr>
        <p:spPr>
          <a:xfrm rot="16200000">
            <a:off x="7204186" y="-835269"/>
            <a:ext cx="4780490" cy="357261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fr-FR" sz="8625" b="1" dirty="0">
                <a:ln>
                  <a:solidFill>
                    <a:srgbClr val="FFFFFF"/>
                  </a:solidFill>
                </a:ln>
                <a:noFill/>
                <a:latin typeface="Century Gothic" panose="020B0502020202020204" pitchFamily="34" charset="0"/>
                <a:cs typeface="Arial Narrow" panose="020B0604020202020204" pitchFamily="34" charset="0"/>
              </a:rPr>
              <a:t>2021</a:t>
            </a:r>
          </a:p>
        </p:txBody>
      </p:sp>
      <p:pic>
        <p:nvPicPr>
          <p:cNvPr id="22" name="Image 21">
            <a:extLst>
              <a:ext uri="{FF2B5EF4-FFF2-40B4-BE49-F238E27FC236}">
                <a16:creationId xmlns:a16="http://schemas.microsoft.com/office/drawing/2014/main" id="{7DC8830B-F4EA-4476-8DF3-80FDDFC41ED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7736" y="2571750"/>
            <a:ext cx="1739294" cy="535167"/>
          </a:xfrm>
          <a:prstGeom prst="rect">
            <a:avLst/>
          </a:prstGeom>
        </p:spPr>
      </p:pic>
      <p:sp>
        <p:nvSpPr>
          <p:cNvPr id="23" name="Espace réservé pour une image  20">
            <a:extLst>
              <a:ext uri="{FF2B5EF4-FFF2-40B4-BE49-F238E27FC236}">
                <a16:creationId xmlns:a16="http://schemas.microsoft.com/office/drawing/2014/main" id="{FB4CC967-3846-4676-BD01-5757350FDEA0}"/>
              </a:ext>
            </a:extLst>
          </p:cNvPr>
          <p:cNvSpPr>
            <a:spLocks noGrp="1"/>
          </p:cNvSpPr>
          <p:nvPr>
            <p:ph type="pic" sz="quarter" idx="12" hasCustomPrompt="1"/>
          </p:nvPr>
        </p:nvSpPr>
        <p:spPr>
          <a:xfrm>
            <a:off x="2891975" y="2550846"/>
            <a:ext cx="1955800" cy="630238"/>
          </a:xfrm>
          <a:ln w="12700">
            <a:noFill/>
          </a:ln>
        </p:spPr>
        <p:txBody>
          <a:bodyPr anchor="ctr"/>
          <a:lstStyle>
            <a:lvl1pPr algn="ctr">
              <a:defRPr>
                <a:ln>
                  <a:noFill/>
                </a:ln>
              </a:defRPr>
            </a:lvl1pPr>
          </a:lstStyle>
          <a:p>
            <a:r>
              <a:rPr lang="fr-FR"/>
              <a:t>LOGO CLIENT</a:t>
            </a:r>
          </a:p>
        </p:txBody>
      </p:sp>
    </p:spTree>
    <p:extLst>
      <p:ext uri="{BB962C8B-B14F-4D97-AF65-F5344CB8AC3E}">
        <p14:creationId xmlns:p14="http://schemas.microsoft.com/office/powerpoint/2010/main" val="12160431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75A4D2D-1AED-854D-A318-CCBF5068DD4E}"/>
              </a:ext>
            </a:extLst>
          </p:cNvPr>
          <p:cNvSpPr/>
          <p:nvPr userDrawn="1"/>
        </p:nvSpPr>
        <p:spPr>
          <a:xfrm>
            <a:off x="8621926" y="1"/>
            <a:ext cx="522074"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sz="1350">
              <a:solidFill>
                <a:srgbClr val="FFFFFF"/>
              </a:solidFill>
              <a:latin typeface="Calibri" panose="020F0502020204030204"/>
            </a:endParaRPr>
          </a:p>
        </p:txBody>
      </p:sp>
      <p:cxnSp>
        <p:nvCxnSpPr>
          <p:cNvPr id="19" name="Connecteur droit 18">
            <a:extLst>
              <a:ext uri="{FF2B5EF4-FFF2-40B4-BE49-F238E27FC236}">
                <a16:creationId xmlns:a16="http://schemas.microsoft.com/office/drawing/2014/main" id="{F7DC3839-BDF8-BE46-83A2-4AE376B819C9}"/>
              </a:ext>
            </a:extLst>
          </p:cNvPr>
          <p:cNvCxnSpPr>
            <a:cxnSpLocks/>
          </p:cNvCxnSpPr>
          <p:nvPr userDrawn="1"/>
        </p:nvCxnSpPr>
        <p:spPr>
          <a:xfrm>
            <a:off x="751200" y="1800428"/>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pic>
        <p:nvPicPr>
          <p:cNvPr id="20" name="Image 19">
            <a:extLst>
              <a:ext uri="{FF2B5EF4-FFF2-40B4-BE49-F238E27FC236}">
                <a16:creationId xmlns:a16="http://schemas.microsoft.com/office/drawing/2014/main" id="{FE541783-E615-F64D-AAFE-7F466DD1AE0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6506" y="2583692"/>
            <a:ext cx="1739293" cy="535167"/>
          </a:xfrm>
          <a:prstGeom prst="rect">
            <a:avLst/>
          </a:prstGeom>
        </p:spPr>
      </p:pic>
      <p:sp>
        <p:nvSpPr>
          <p:cNvPr id="27" name="Espace réservé du texte 14">
            <a:extLst>
              <a:ext uri="{FF2B5EF4-FFF2-40B4-BE49-F238E27FC236}">
                <a16:creationId xmlns:a16="http://schemas.microsoft.com/office/drawing/2014/main" id="{DF6944CE-A226-3344-852E-31542566891C}"/>
              </a:ext>
            </a:extLst>
          </p:cNvPr>
          <p:cNvSpPr>
            <a:spLocks noGrp="1"/>
          </p:cNvSpPr>
          <p:nvPr>
            <p:ph type="body" sz="quarter" idx="10" hasCustomPrompt="1"/>
          </p:nvPr>
        </p:nvSpPr>
        <p:spPr>
          <a:xfrm>
            <a:off x="522500" y="1158404"/>
            <a:ext cx="4687887" cy="662778"/>
          </a:xfrm>
        </p:spPr>
        <p:txBody>
          <a:bodyPr/>
          <a:lstStyle>
            <a:lvl1pPr algn="ctr">
              <a:defRPr sz="4400"/>
            </a:lvl1pPr>
          </a:lstStyle>
          <a:p>
            <a:pPr lvl="0"/>
            <a:r>
              <a:rPr lang="fr-FR"/>
              <a:t>TITRE DE L’ÉTUDE</a:t>
            </a:r>
          </a:p>
        </p:txBody>
      </p:sp>
      <p:sp>
        <p:nvSpPr>
          <p:cNvPr id="30" name="Espace réservé du texte 18">
            <a:extLst>
              <a:ext uri="{FF2B5EF4-FFF2-40B4-BE49-F238E27FC236}">
                <a16:creationId xmlns:a16="http://schemas.microsoft.com/office/drawing/2014/main" id="{A3645F1C-665B-524A-8257-5F44E8E32CC4}"/>
              </a:ext>
            </a:extLst>
          </p:cNvPr>
          <p:cNvSpPr>
            <a:spLocks noGrp="1"/>
          </p:cNvSpPr>
          <p:nvPr>
            <p:ph type="body" sz="quarter" idx="13" hasCustomPrompt="1"/>
          </p:nvPr>
        </p:nvSpPr>
        <p:spPr>
          <a:xfrm>
            <a:off x="6876383" y="4769209"/>
            <a:ext cx="1702522" cy="210773"/>
          </a:xfrm>
        </p:spPr>
        <p:txBody>
          <a:bodyPr/>
          <a:lstStyle>
            <a:lvl1pPr>
              <a:defRPr sz="800">
                <a:solidFill>
                  <a:schemeClr val="tx1"/>
                </a:solidFill>
                <a:latin typeface="+mj-lt"/>
              </a:defRPr>
            </a:lvl1pPr>
            <a:lvl2pPr>
              <a:defRPr sz="600"/>
            </a:lvl2pPr>
            <a:lvl3pPr>
              <a:defRPr sz="500"/>
            </a:lvl3pPr>
            <a:lvl4pPr>
              <a:defRPr sz="500"/>
            </a:lvl4pPr>
            <a:lvl5pPr>
              <a:defRPr sz="500"/>
            </a:lvl5pPr>
          </a:lstStyle>
          <a:p>
            <a:pPr defTabSz="685800">
              <a:defRPr/>
            </a:pPr>
            <a:r>
              <a:rPr lang="fr-FR" sz="800" b="1">
                <a:solidFill>
                  <a:srgbClr val="FFFFFF"/>
                </a:solidFill>
                <a:latin typeface="Century Gothic" panose="020B0502020202020204" pitchFamily="34" charset="0"/>
              </a:rPr>
              <a:t>Mois Année / Étude </a:t>
            </a:r>
            <a:r>
              <a:rPr lang="fr-FR" sz="800" b="1" err="1">
                <a:solidFill>
                  <a:srgbClr val="FFFFFF"/>
                </a:solidFill>
                <a:latin typeface="Century Gothic" panose="020B0502020202020204" pitchFamily="34" charset="0"/>
              </a:rPr>
              <a:t>n°XX</a:t>
            </a:r>
            <a:endParaRPr lang="fr-FR" sz="800" b="1">
              <a:solidFill>
                <a:srgbClr val="FFFFFF"/>
              </a:solidFill>
              <a:latin typeface="Century Gothic" panose="020B0502020202020204" pitchFamily="34" charset="0"/>
            </a:endParaRPr>
          </a:p>
        </p:txBody>
      </p:sp>
      <p:sp>
        <p:nvSpPr>
          <p:cNvPr id="16" name="Espace réservé du texte 22">
            <a:extLst>
              <a:ext uri="{FF2B5EF4-FFF2-40B4-BE49-F238E27FC236}">
                <a16:creationId xmlns:a16="http://schemas.microsoft.com/office/drawing/2014/main" id="{698256BB-08CD-5149-A4AD-9B74116A15B2}"/>
              </a:ext>
            </a:extLst>
          </p:cNvPr>
          <p:cNvSpPr>
            <a:spLocks noGrp="1"/>
          </p:cNvSpPr>
          <p:nvPr>
            <p:ph type="body" sz="quarter" idx="14" hasCustomPrompt="1"/>
          </p:nvPr>
        </p:nvSpPr>
        <p:spPr>
          <a:xfrm>
            <a:off x="709421" y="4084809"/>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17" name="Espace réservé du texte 30">
            <a:extLst>
              <a:ext uri="{FF2B5EF4-FFF2-40B4-BE49-F238E27FC236}">
                <a16:creationId xmlns:a16="http://schemas.microsoft.com/office/drawing/2014/main" id="{5150ED72-E517-1640-A218-BD37CD16467C}"/>
              </a:ext>
            </a:extLst>
          </p:cNvPr>
          <p:cNvSpPr>
            <a:spLocks noGrp="1"/>
          </p:cNvSpPr>
          <p:nvPr>
            <p:ph type="body" sz="quarter" idx="17" hasCustomPrompt="1"/>
          </p:nvPr>
        </p:nvSpPr>
        <p:spPr>
          <a:xfrm>
            <a:off x="709421" y="4296360"/>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18" name="Espace réservé du texte 30">
            <a:extLst>
              <a:ext uri="{FF2B5EF4-FFF2-40B4-BE49-F238E27FC236}">
                <a16:creationId xmlns:a16="http://schemas.microsoft.com/office/drawing/2014/main" id="{CA575152-80F1-D241-9B2F-4A7381734181}"/>
              </a:ext>
            </a:extLst>
          </p:cNvPr>
          <p:cNvSpPr>
            <a:spLocks noGrp="1"/>
          </p:cNvSpPr>
          <p:nvPr>
            <p:ph type="body" sz="quarter" idx="18" hasCustomPrompt="1"/>
          </p:nvPr>
        </p:nvSpPr>
        <p:spPr>
          <a:xfrm>
            <a:off x="709421" y="4523415"/>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31" name="Espace réservé du texte 30">
            <a:extLst>
              <a:ext uri="{FF2B5EF4-FFF2-40B4-BE49-F238E27FC236}">
                <a16:creationId xmlns:a16="http://schemas.microsoft.com/office/drawing/2014/main" id="{C30E2406-6B7C-134D-9EBC-6BD818C70BA5}"/>
              </a:ext>
            </a:extLst>
          </p:cNvPr>
          <p:cNvSpPr>
            <a:spLocks noGrp="1"/>
          </p:cNvSpPr>
          <p:nvPr>
            <p:ph type="body" sz="quarter" idx="19" hasCustomPrompt="1"/>
          </p:nvPr>
        </p:nvSpPr>
        <p:spPr>
          <a:xfrm>
            <a:off x="709421" y="4751323"/>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pic>
        <p:nvPicPr>
          <p:cNvPr id="15" name="Image 14" descr="Une image contenant texte&#10;&#10;Description générée automatiquement">
            <a:extLst>
              <a:ext uri="{FF2B5EF4-FFF2-40B4-BE49-F238E27FC236}">
                <a16:creationId xmlns:a16="http://schemas.microsoft.com/office/drawing/2014/main" id="{C3CAA469-6E3D-43C2-9DD2-5C3F4B9D1F5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16200000">
            <a:off x="6667539" y="1978731"/>
            <a:ext cx="3458299" cy="1330954"/>
          </a:xfrm>
          <a:prstGeom prst="rect">
            <a:avLst/>
          </a:prstGeom>
        </p:spPr>
      </p:pic>
      <p:sp>
        <p:nvSpPr>
          <p:cNvPr id="21" name="Espace réservé pour une image  20">
            <a:extLst>
              <a:ext uri="{FF2B5EF4-FFF2-40B4-BE49-F238E27FC236}">
                <a16:creationId xmlns:a16="http://schemas.microsoft.com/office/drawing/2014/main" id="{D525093C-B89B-4CEB-BAE3-3C4096A6ADAF}"/>
              </a:ext>
            </a:extLst>
          </p:cNvPr>
          <p:cNvSpPr>
            <a:spLocks noGrp="1"/>
          </p:cNvSpPr>
          <p:nvPr>
            <p:ph type="pic" sz="quarter" idx="20" hasCustomPrompt="1"/>
          </p:nvPr>
        </p:nvSpPr>
        <p:spPr>
          <a:xfrm>
            <a:off x="751200" y="2550846"/>
            <a:ext cx="1955800" cy="630238"/>
          </a:xfrm>
          <a:ln w="12700">
            <a:noFill/>
          </a:ln>
        </p:spPr>
        <p:txBody>
          <a:bodyPr anchor="ctr"/>
          <a:lstStyle>
            <a:lvl1pPr algn="ctr">
              <a:defRPr>
                <a:ln>
                  <a:noFill/>
                </a:ln>
              </a:defRPr>
            </a:lvl1pPr>
          </a:lstStyle>
          <a:p>
            <a:r>
              <a:rPr lang="fr-FR"/>
              <a:t>LOGO CLIENT</a:t>
            </a:r>
          </a:p>
        </p:txBody>
      </p:sp>
    </p:spTree>
    <p:extLst>
      <p:ext uri="{BB962C8B-B14F-4D97-AF65-F5344CB8AC3E}">
        <p14:creationId xmlns:p14="http://schemas.microsoft.com/office/powerpoint/2010/main" val="2518824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cxnSp>
        <p:nvCxnSpPr>
          <p:cNvPr id="31" name="Connecteur droit 30">
            <a:extLst>
              <a:ext uri="{FF2B5EF4-FFF2-40B4-BE49-F238E27FC236}">
                <a16:creationId xmlns:a16="http://schemas.microsoft.com/office/drawing/2014/main" id="{6DBA42E8-EDF2-B248-AAB8-20CCEEB75354}"/>
              </a:ext>
            </a:extLst>
          </p:cNvPr>
          <p:cNvCxnSpPr>
            <a:cxnSpLocks/>
          </p:cNvCxnSpPr>
          <p:nvPr userDrawn="1"/>
        </p:nvCxnSpPr>
        <p:spPr>
          <a:xfrm>
            <a:off x="2523968" y="2199502"/>
            <a:ext cx="4271786" cy="0"/>
          </a:xfrm>
          <a:prstGeom prst="line">
            <a:avLst/>
          </a:prstGeom>
          <a:ln w="25400">
            <a:solidFill>
              <a:srgbClr val="195DAD"/>
            </a:solidFill>
          </a:ln>
        </p:spPr>
        <p:style>
          <a:lnRef idx="1">
            <a:schemeClr val="accent1"/>
          </a:lnRef>
          <a:fillRef idx="0">
            <a:schemeClr val="accent1"/>
          </a:fillRef>
          <a:effectRef idx="0">
            <a:schemeClr val="accent1"/>
          </a:effectRef>
          <a:fontRef idx="minor">
            <a:schemeClr val="tx1"/>
          </a:fontRef>
        </p:style>
      </p:cxnSp>
      <p:pic>
        <p:nvPicPr>
          <p:cNvPr id="32" name="Image 31" descr="Une image contenant ciel nocturne&#10;&#10;Description générée automatiquement">
            <a:extLst>
              <a:ext uri="{FF2B5EF4-FFF2-40B4-BE49-F238E27FC236}">
                <a16:creationId xmlns:a16="http://schemas.microsoft.com/office/drawing/2014/main" id="{CA36B49F-AACD-8249-8142-D733EAAFBB8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866719">
            <a:off x="888531" y="2484473"/>
            <a:ext cx="1843952" cy="1488976"/>
          </a:xfrm>
          <a:prstGeom prst="rect">
            <a:avLst/>
          </a:prstGeom>
        </p:spPr>
      </p:pic>
      <p:pic>
        <p:nvPicPr>
          <p:cNvPr id="33" name="Image 32">
            <a:extLst>
              <a:ext uri="{FF2B5EF4-FFF2-40B4-BE49-F238E27FC236}">
                <a16:creationId xmlns:a16="http://schemas.microsoft.com/office/drawing/2014/main" id="{E831EA2F-1EDC-FC43-97E5-8D786C2FC8C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77027"/>
            <a:ext cx="2030016" cy="2059695"/>
          </a:xfrm>
          <a:prstGeom prst="rect">
            <a:avLst/>
          </a:prstGeom>
        </p:spPr>
      </p:pic>
      <p:pic>
        <p:nvPicPr>
          <p:cNvPr id="34" name="Image 33">
            <a:extLst>
              <a:ext uri="{FF2B5EF4-FFF2-40B4-BE49-F238E27FC236}">
                <a16:creationId xmlns:a16="http://schemas.microsoft.com/office/drawing/2014/main" id="{26F539F2-2CF7-BF44-9469-B42788628B2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36463" y="327935"/>
            <a:ext cx="2048250" cy="1508942"/>
          </a:xfrm>
          <a:prstGeom prst="rect">
            <a:avLst/>
          </a:prstGeom>
        </p:spPr>
      </p:pic>
      <p:pic>
        <p:nvPicPr>
          <p:cNvPr id="35" name="Image 34">
            <a:extLst>
              <a:ext uri="{FF2B5EF4-FFF2-40B4-BE49-F238E27FC236}">
                <a16:creationId xmlns:a16="http://schemas.microsoft.com/office/drawing/2014/main" id="{07817846-3DCF-D642-9370-1EAB351F68AB}"/>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r="-1" b="-1"/>
          <a:stretch/>
        </p:blipFill>
        <p:spPr>
          <a:xfrm>
            <a:off x="1709961" y="0"/>
            <a:ext cx="1856353" cy="1338267"/>
          </a:xfrm>
          <a:prstGeom prst="rect">
            <a:avLst/>
          </a:prstGeom>
        </p:spPr>
      </p:pic>
      <p:pic>
        <p:nvPicPr>
          <p:cNvPr id="36" name="Image 35">
            <a:extLst>
              <a:ext uri="{FF2B5EF4-FFF2-40B4-BE49-F238E27FC236}">
                <a16:creationId xmlns:a16="http://schemas.microsoft.com/office/drawing/2014/main" id="{15C42CCC-23D7-5E4C-AA4F-479AC46509BB}"/>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t="-1"/>
          <a:stretch/>
        </p:blipFill>
        <p:spPr>
          <a:xfrm>
            <a:off x="0" y="2513938"/>
            <a:ext cx="819872" cy="1634318"/>
          </a:xfrm>
          <a:prstGeom prst="rect">
            <a:avLst/>
          </a:prstGeom>
        </p:spPr>
      </p:pic>
      <p:pic>
        <p:nvPicPr>
          <p:cNvPr id="37" name="Image 36">
            <a:extLst>
              <a:ext uri="{FF2B5EF4-FFF2-40B4-BE49-F238E27FC236}">
                <a16:creationId xmlns:a16="http://schemas.microsoft.com/office/drawing/2014/main" id="{0528238E-000E-3F47-8169-98C0C30B6967}"/>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566259" y="1479952"/>
            <a:ext cx="2276219" cy="1270425"/>
          </a:xfrm>
          <a:prstGeom prst="rect">
            <a:avLst/>
          </a:prstGeom>
        </p:spPr>
      </p:pic>
      <p:pic>
        <p:nvPicPr>
          <p:cNvPr id="38" name="Image 37">
            <a:extLst>
              <a:ext uri="{FF2B5EF4-FFF2-40B4-BE49-F238E27FC236}">
                <a16:creationId xmlns:a16="http://schemas.microsoft.com/office/drawing/2014/main" id="{21C3D590-E597-1044-8829-69B1EE887848}"/>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442671" y="2937581"/>
            <a:ext cx="1739294" cy="535167"/>
          </a:xfrm>
          <a:prstGeom prst="rect">
            <a:avLst/>
          </a:prstGeom>
        </p:spPr>
      </p:pic>
      <p:sp>
        <p:nvSpPr>
          <p:cNvPr id="39" name="Espace réservé du texte 14">
            <a:extLst>
              <a:ext uri="{FF2B5EF4-FFF2-40B4-BE49-F238E27FC236}">
                <a16:creationId xmlns:a16="http://schemas.microsoft.com/office/drawing/2014/main" id="{2C217B2C-F173-6D4A-AA46-1CF28829323A}"/>
              </a:ext>
            </a:extLst>
          </p:cNvPr>
          <p:cNvSpPr>
            <a:spLocks noGrp="1"/>
          </p:cNvSpPr>
          <p:nvPr>
            <p:ph type="body" sz="quarter" idx="10" hasCustomPrompt="1"/>
          </p:nvPr>
        </p:nvSpPr>
        <p:spPr>
          <a:xfrm>
            <a:off x="2294381" y="1554056"/>
            <a:ext cx="4687887" cy="662778"/>
          </a:xfrm>
        </p:spPr>
        <p:txBody>
          <a:bodyPr/>
          <a:lstStyle>
            <a:lvl1pPr algn="ctr">
              <a:defRPr sz="4400"/>
            </a:lvl1pPr>
          </a:lstStyle>
          <a:p>
            <a:pPr lvl="0"/>
            <a:r>
              <a:rPr lang="fr-FR"/>
              <a:t>TITRE DE L’ÉTUDE</a:t>
            </a:r>
          </a:p>
        </p:txBody>
      </p:sp>
      <p:sp>
        <p:nvSpPr>
          <p:cNvPr id="41" name="Espace réservé pour une image  20">
            <a:extLst>
              <a:ext uri="{FF2B5EF4-FFF2-40B4-BE49-F238E27FC236}">
                <a16:creationId xmlns:a16="http://schemas.microsoft.com/office/drawing/2014/main" id="{DA59EF56-06A1-134B-98AA-DCC94AAE965E}"/>
              </a:ext>
            </a:extLst>
          </p:cNvPr>
          <p:cNvSpPr>
            <a:spLocks noGrp="1"/>
          </p:cNvSpPr>
          <p:nvPr>
            <p:ph type="pic" sz="quarter" idx="12" hasCustomPrompt="1"/>
          </p:nvPr>
        </p:nvSpPr>
        <p:spPr>
          <a:xfrm>
            <a:off x="5053122" y="2879678"/>
            <a:ext cx="1955800" cy="630238"/>
          </a:xfrm>
          <a:ln w="12700">
            <a:noFill/>
          </a:ln>
        </p:spPr>
        <p:txBody>
          <a:bodyPr anchor="ctr"/>
          <a:lstStyle>
            <a:lvl1pPr algn="ctr">
              <a:defRPr>
                <a:ln>
                  <a:noFill/>
                </a:ln>
              </a:defRPr>
            </a:lvl1pPr>
          </a:lstStyle>
          <a:p>
            <a:r>
              <a:rPr lang="fr-FR"/>
              <a:t>LOGO CLIENT</a:t>
            </a:r>
          </a:p>
        </p:txBody>
      </p:sp>
      <p:sp>
        <p:nvSpPr>
          <p:cNvPr id="42" name="Espace réservé du texte 18">
            <a:extLst>
              <a:ext uri="{FF2B5EF4-FFF2-40B4-BE49-F238E27FC236}">
                <a16:creationId xmlns:a16="http://schemas.microsoft.com/office/drawing/2014/main" id="{3CECA85F-7B46-5244-A098-EC75D1AF9AE6}"/>
              </a:ext>
            </a:extLst>
          </p:cNvPr>
          <p:cNvSpPr>
            <a:spLocks noGrp="1"/>
          </p:cNvSpPr>
          <p:nvPr>
            <p:ph type="body" sz="quarter" idx="13" hasCustomPrompt="1"/>
          </p:nvPr>
        </p:nvSpPr>
        <p:spPr>
          <a:xfrm>
            <a:off x="7441478" y="4768032"/>
            <a:ext cx="1702522" cy="210773"/>
          </a:xfrm>
        </p:spPr>
        <p:txBody>
          <a:bodyPr/>
          <a:lstStyle>
            <a:lvl1pPr>
              <a:defRPr sz="800">
                <a:solidFill>
                  <a:schemeClr val="tx1"/>
                </a:solidFill>
                <a:latin typeface="+mj-lt"/>
              </a:defRPr>
            </a:lvl1pPr>
            <a:lvl2pPr>
              <a:defRPr sz="600"/>
            </a:lvl2pPr>
            <a:lvl3pPr>
              <a:defRPr sz="500"/>
            </a:lvl3pPr>
            <a:lvl4pPr>
              <a:defRPr sz="500"/>
            </a:lvl4pPr>
            <a:lvl5pPr>
              <a:defRPr sz="500"/>
            </a:lvl5pPr>
          </a:lstStyle>
          <a:p>
            <a:pPr defTabSz="685800">
              <a:defRPr/>
            </a:pPr>
            <a:r>
              <a:rPr lang="fr-FR" sz="800" b="1">
                <a:solidFill>
                  <a:srgbClr val="FFFFFF"/>
                </a:solidFill>
                <a:latin typeface="Century Gothic" panose="020B0502020202020204" pitchFamily="34" charset="0"/>
              </a:rPr>
              <a:t>Mois Année / Étude </a:t>
            </a:r>
            <a:r>
              <a:rPr lang="fr-FR" sz="800" b="1" err="1">
                <a:solidFill>
                  <a:srgbClr val="FFFFFF"/>
                </a:solidFill>
                <a:latin typeface="Century Gothic" panose="020B0502020202020204" pitchFamily="34" charset="0"/>
              </a:rPr>
              <a:t>n°XX</a:t>
            </a:r>
            <a:endParaRPr lang="fr-FR" sz="800" b="1">
              <a:solidFill>
                <a:srgbClr val="FFFFFF"/>
              </a:solidFill>
              <a:latin typeface="Century Gothic" panose="020B0502020202020204" pitchFamily="34" charset="0"/>
            </a:endParaRPr>
          </a:p>
        </p:txBody>
      </p:sp>
      <p:sp>
        <p:nvSpPr>
          <p:cNvPr id="43" name="Espace réservé du texte 22">
            <a:extLst>
              <a:ext uri="{FF2B5EF4-FFF2-40B4-BE49-F238E27FC236}">
                <a16:creationId xmlns:a16="http://schemas.microsoft.com/office/drawing/2014/main" id="{D1E5B786-903C-AD47-91BA-D673E64EF453}"/>
              </a:ext>
            </a:extLst>
          </p:cNvPr>
          <p:cNvSpPr>
            <a:spLocks noGrp="1"/>
          </p:cNvSpPr>
          <p:nvPr>
            <p:ph type="body" sz="quarter" idx="14" hasCustomPrompt="1"/>
          </p:nvPr>
        </p:nvSpPr>
        <p:spPr>
          <a:xfrm>
            <a:off x="582041" y="4150126"/>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44" name="Espace réservé du texte 30">
            <a:extLst>
              <a:ext uri="{FF2B5EF4-FFF2-40B4-BE49-F238E27FC236}">
                <a16:creationId xmlns:a16="http://schemas.microsoft.com/office/drawing/2014/main" id="{012AF968-17AD-5C48-86B4-8D2DE78E8BD7}"/>
              </a:ext>
            </a:extLst>
          </p:cNvPr>
          <p:cNvSpPr>
            <a:spLocks noGrp="1"/>
          </p:cNvSpPr>
          <p:nvPr>
            <p:ph type="body" sz="quarter" idx="17" hasCustomPrompt="1"/>
          </p:nvPr>
        </p:nvSpPr>
        <p:spPr>
          <a:xfrm>
            <a:off x="582041" y="4361677"/>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45" name="Espace réservé du texte 30">
            <a:extLst>
              <a:ext uri="{FF2B5EF4-FFF2-40B4-BE49-F238E27FC236}">
                <a16:creationId xmlns:a16="http://schemas.microsoft.com/office/drawing/2014/main" id="{9E21CBAE-804A-E84F-BF39-D05008BF1DAA}"/>
              </a:ext>
            </a:extLst>
          </p:cNvPr>
          <p:cNvSpPr>
            <a:spLocks noGrp="1"/>
          </p:cNvSpPr>
          <p:nvPr>
            <p:ph type="body" sz="quarter" idx="18" hasCustomPrompt="1"/>
          </p:nvPr>
        </p:nvSpPr>
        <p:spPr>
          <a:xfrm>
            <a:off x="582041" y="458873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46" name="Espace réservé du texte 30">
            <a:extLst>
              <a:ext uri="{FF2B5EF4-FFF2-40B4-BE49-F238E27FC236}">
                <a16:creationId xmlns:a16="http://schemas.microsoft.com/office/drawing/2014/main" id="{ACF2EC4D-D337-7C4B-907A-440CA7472808}"/>
              </a:ext>
            </a:extLst>
          </p:cNvPr>
          <p:cNvSpPr>
            <a:spLocks noGrp="1"/>
          </p:cNvSpPr>
          <p:nvPr>
            <p:ph type="body" sz="quarter" idx="19" hasCustomPrompt="1"/>
          </p:nvPr>
        </p:nvSpPr>
        <p:spPr>
          <a:xfrm>
            <a:off x="582041" y="4816640"/>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spTree>
    <p:extLst>
      <p:ext uri="{BB962C8B-B14F-4D97-AF65-F5344CB8AC3E}">
        <p14:creationId xmlns:p14="http://schemas.microsoft.com/office/powerpoint/2010/main" val="6471567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3B63144-2EC4-1D4F-AA34-0B32FF6A09E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16999" y="3080768"/>
            <a:ext cx="1739294" cy="535167"/>
          </a:xfrm>
          <a:prstGeom prst="rect">
            <a:avLst/>
          </a:prstGeom>
        </p:spPr>
      </p:pic>
      <p:pic>
        <p:nvPicPr>
          <p:cNvPr id="8" name="Image 7">
            <a:extLst>
              <a:ext uri="{FF2B5EF4-FFF2-40B4-BE49-F238E27FC236}">
                <a16:creationId xmlns:a16="http://schemas.microsoft.com/office/drawing/2014/main" id="{82345AFE-D7E4-E14F-A2BD-6AE84E2B5EA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52731"/>
            <a:ext cx="2090992" cy="2419019"/>
          </a:xfrm>
          <a:prstGeom prst="rect">
            <a:avLst/>
          </a:prstGeom>
        </p:spPr>
      </p:pic>
      <p:pic>
        <p:nvPicPr>
          <p:cNvPr id="9" name="Image 8" descr="Une image contenant ciel nocturne&#10;&#10;Description générée automatiquement">
            <a:extLst>
              <a:ext uri="{FF2B5EF4-FFF2-40B4-BE49-F238E27FC236}">
                <a16:creationId xmlns:a16="http://schemas.microsoft.com/office/drawing/2014/main" id="{99329CD4-6498-FD4B-B228-98E36A2B52D6}"/>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7133263" y="-851312"/>
            <a:ext cx="2010737" cy="6846123"/>
          </a:xfrm>
          <a:prstGeom prst="rect">
            <a:avLst/>
          </a:prstGeom>
        </p:spPr>
      </p:pic>
      <p:sp>
        <p:nvSpPr>
          <p:cNvPr id="10" name="Espace réservé du texte 14">
            <a:extLst>
              <a:ext uri="{FF2B5EF4-FFF2-40B4-BE49-F238E27FC236}">
                <a16:creationId xmlns:a16="http://schemas.microsoft.com/office/drawing/2014/main" id="{FF46EC0B-21D0-6B43-843C-4E3462D970FF}"/>
              </a:ext>
            </a:extLst>
          </p:cNvPr>
          <p:cNvSpPr>
            <a:spLocks noGrp="1"/>
          </p:cNvSpPr>
          <p:nvPr>
            <p:ph type="body" sz="quarter" idx="10" hasCustomPrompt="1"/>
          </p:nvPr>
        </p:nvSpPr>
        <p:spPr>
          <a:xfrm>
            <a:off x="2228056" y="1675127"/>
            <a:ext cx="4687887" cy="662778"/>
          </a:xfrm>
        </p:spPr>
        <p:txBody>
          <a:bodyPr/>
          <a:lstStyle>
            <a:lvl1pPr algn="ctr">
              <a:defRPr sz="4400"/>
            </a:lvl1pPr>
          </a:lstStyle>
          <a:p>
            <a:pPr lvl="0"/>
            <a:r>
              <a:rPr lang="fr-FR"/>
              <a:t>TITRE DE L’ÉTUDE</a:t>
            </a:r>
          </a:p>
        </p:txBody>
      </p:sp>
      <p:sp>
        <p:nvSpPr>
          <p:cNvPr id="12" name="Espace réservé pour une image  20">
            <a:extLst>
              <a:ext uri="{FF2B5EF4-FFF2-40B4-BE49-F238E27FC236}">
                <a16:creationId xmlns:a16="http://schemas.microsoft.com/office/drawing/2014/main" id="{EE897D7F-8DB6-B144-921D-51428FD665ED}"/>
              </a:ext>
            </a:extLst>
          </p:cNvPr>
          <p:cNvSpPr>
            <a:spLocks noGrp="1"/>
          </p:cNvSpPr>
          <p:nvPr>
            <p:ph type="pic" sz="quarter" idx="12" hasCustomPrompt="1"/>
          </p:nvPr>
        </p:nvSpPr>
        <p:spPr>
          <a:xfrm>
            <a:off x="4764853" y="3063307"/>
            <a:ext cx="1955800" cy="630238"/>
          </a:xfrm>
          <a:ln w="12700">
            <a:noFill/>
          </a:ln>
        </p:spPr>
        <p:txBody>
          <a:bodyPr anchor="ctr"/>
          <a:lstStyle>
            <a:lvl1pPr algn="ctr">
              <a:defRPr>
                <a:ln>
                  <a:noFill/>
                </a:ln>
              </a:defRPr>
            </a:lvl1pPr>
          </a:lstStyle>
          <a:p>
            <a:r>
              <a:rPr lang="fr-FR"/>
              <a:t>LOGO CLIENT</a:t>
            </a:r>
          </a:p>
        </p:txBody>
      </p:sp>
      <p:sp>
        <p:nvSpPr>
          <p:cNvPr id="13" name="Espace réservé du texte 18">
            <a:extLst>
              <a:ext uri="{FF2B5EF4-FFF2-40B4-BE49-F238E27FC236}">
                <a16:creationId xmlns:a16="http://schemas.microsoft.com/office/drawing/2014/main" id="{7AEBFDC0-1565-D642-87CE-1B84A7F7799A}"/>
              </a:ext>
            </a:extLst>
          </p:cNvPr>
          <p:cNvSpPr>
            <a:spLocks noGrp="1"/>
          </p:cNvSpPr>
          <p:nvPr>
            <p:ph type="body" sz="quarter" idx="13" hasCustomPrompt="1"/>
          </p:nvPr>
        </p:nvSpPr>
        <p:spPr>
          <a:xfrm>
            <a:off x="7637589" y="4802998"/>
            <a:ext cx="1702522" cy="210773"/>
          </a:xfrm>
        </p:spPr>
        <p:txBody>
          <a:bodyPr/>
          <a:lstStyle>
            <a:lvl1pPr>
              <a:defRPr sz="800">
                <a:solidFill>
                  <a:schemeClr val="tx1"/>
                </a:solidFill>
                <a:latin typeface="+mj-lt"/>
              </a:defRPr>
            </a:lvl1pPr>
            <a:lvl2pPr>
              <a:defRPr sz="600"/>
            </a:lvl2pPr>
            <a:lvl3pPr>
              <a:defRPr sz="500"/>
            </a:lvl3pPr>
            <a:lvl4pPr>
              <a:defRPr sz="500"/>
            </a:lvl4pPr>
            <a:lvl5pPr>
              <a:defRPr sz="500"/>
            </a:lvl5pPr>
          </a:lstStyle>
          <a:p>
            <a:pPr defTabSz="685800">
              <a:defRPr/>
            </a:pPr>
            <a:r>
              <a:rPr lang="fr-FR" sz="800" b="1">
                <a:solidFill>
                  <a:srgbClr val="FFFFFF"/>
                </a:solidFill>
                <a:latin typeface="Century Gothic" panose="020B0502020202020204" pitchFamily="34" charset="0"/>
              </a:rPr>
              <a:t>Mois Année / Étude </a:t>
            </a:r>
            <a:r>
              <a:rPr lang="fr-FR" sz="800" b="1" err="1">
                <a:solidFill>
                  <a:srgbClr val="FFFFFF"/>
                </a:solidFill>
                <a:latin typeface="Century Gothic" panose="020B0502020202020204" pitchFamily="34" charset="0"/>
              </a:rPr>
              <a:t>n°XX</a:t>
            </a:r>
            <a:endParaRPr lang="fr-FR" sz="800" b="1">
              <a:solidFill>
                <a:srgbClr val="FFFFFF"/>
              </a:solidFill>
              <a:latin typeface="Century Gothic" panose="020B0502020202020204" pitchFamily="34" charset="0"/>
            </a:endParaRPr>
          </a:p>
        </p:txBody>
      </p:sp>
      <p:sp>
        <p:nvSpPr>
          <p:cNvPr id="14" name="Espace réservé du texte 22">
            <a:extLst>
              <a:ext uri="{FF2B5EF4-FFF2-40B4-BE49-F238E27FC236}">
                <a16:creationId xmlns:a16="http://schemas.microsoft.com/office/drawing/2014/main" id="{7E788758-A00C-9E4B-A989-09B83AC41DAD}"/>
              </a:ext>
            </a:extLst>
          </p:cNvPr>
          <p:cNvSpPr>
            <a:spLocks noGrp="1"/>
          </p:cNvSpPr>
          <p:nvPr>
            <p:ph type="body" sz="quarter" idx="14" hasCustomPrompt="1"/>
          </p:nvPr>
        </p:nvSpPr>
        <p:spPr>
          <a:xfrm>
            <a:off x="508253" y="4121076"/>
            <a:ext cx="1827213" cy="211551"/>
          </a:xfrm>
        </p:spPr>
        <p:txBody>
          <a:bodyPr/>
          <a:lstStyle>
            <a:lvl1pPr>
              <a:defRPr sz="1050" b="1" i="0">
                <a:latin typeface="Century Gothic" panose="020B0502020202020204" pitchFamily="34" charset="0"/>
              </a:defRPr>
            </a:lvl1pPr>
            <a:lvl2pPr marL="0" indent="0">
              <a:lnSpc>
                <a:spcPct val="100000"/>
              </a:lnSpc>
              <a:buNone/>
              <a:defRPr/>
            </a:lvl2pPr>
          </a:lstStyle>
          <a:p>
            <a:pPr lvl="0"/>
            <a:r>
              <a:rPr lang="fr-FR"/>
              <a:t>Vos contacts :</a:t>
            </a:r>
            <a:endParaRPr lang="fr-FR" sz="900" b="1">
              <a:solidFill>
                <a:sysClr val="windowText" lastClr="000000"/>
              </a:solidFill>
              <a:latin typeface="Century Gothic" panose="020B0502020202020204" pitchFamily="34" charset="0"/>
            </a:endParaRPr>
          </a:p>
        </p:txBody>
      </p:sp>
      <p:sp>
        <p:nvSpPr>
          <p:cNvPr id="15" name="Espace réservé du texte 30">
            <a:extLst>
              <a:ext uri="{FF2B5EF4-FFF2-40B4-BE49-F238E27FC236}">
                <a16:creationId xmlns:a16="http://schemas.microsoft.com/office/drawing/2014/main" id="{1FBBC045-66C0-824E-91CA-6D0ACCE3FDA6}"/>
              </a:ext>
            </a:extLst>
          </p:cNvPr>
          <p:cNvSpPr>
            <a:spLocks noGrp="1"/>
          </p:cNvSpPr>
          <p:nvPr>
            <p:ph type="body" sz="quarter" idx="17" hasCustomPrompt="1"/>
          </p:nvPr>
        </p:nvSpPr>
        <p:spPr>
          <a:xfrm>
            <a:off x="508253" y="4332627"/>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Prénom / Nom</a:t>
            </a:r>
          </a:p>
        </p:txBody>
      </p:sp>
      <p:sp>
        <p:nvSpPr>
          <p:cNvPr id="16" name="Espace réservé du texte 30">
            <a:extLst>
              <a:ext uri="{FF2B5EF4-FFF2-40B4-BE49-F238E27FC236}">
                <a16:creationId xmlns:a16="http://schemas.microsoft.com/office/drawing/2014/main" id="{8871A847-F24E-C743-89F5-A0935B15AC42}"/>
              </a:ext>
            </a:extLst>
          </p:cNvPr>
          <p:cNvSpPr>
            <a:spLocks noGrp="1"/>
          </p:cNvSpPr>
          <p:nvPr>
            <p:ph type="body" sz="quarter" idx="18" hasCustomPrompt="1"/>
          </p:nvPr>
        </p:nvSpPr>
        <p:spPr>
          <a:xfrm>
            <a:off x="508253" y="4559682"/>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Pôle département</a:t>
            </a:r>
          </a:p>
        </p:txBody>
      </p:sp>
      <p:sp>
        <p:nvSpPr>
          <p:cNvPr id="17" name="Espace réservé du texte 30">
            <a:extLst>
              <a:ext uri="{FF2B5EF4-FFF2-40B4-BE49-F238E27FC236}">
                <a16:creationId xmlns:a16="http://schemas.microsoft.com/office/drawing/2014/main" id="{933099A5-D626-0F44-BC24-9313DF11CFEC}"/>
              </a:ext>
            </a:extLst>
          </p:cNvPr>
          <p:cNvSpPr>
            <a:spLocks noGrp="1"/>
          </p:cNvSpPr>
          <p:nvPr>
            <p:ph type="body" sz="quarter" idx="19" hasCustomPrompt="1"/>
          </p:nvPr>
        </p:nvSpPr>
        <p:spPr>
          <a:xfrm>
            <a:off x="508253" y="4787590"/>
            <a:ext cx="1484312" cy="203179"/>
          </a:xfrm>
        </p:spPr>
        <p:txBody>
          <a:bodyPr anchor="ctr"/>
          <a:lstStyle>
            <a:lvl1pPr>
              <a:defRPr sz="800" b="0" i="0">
                <a:latin typeface="Century Gothic" panose="020B0502020202020204" pitchFamily="34" charset="0"/>
              </a:defRPr>
            </a:lvl1pPr>
            <a:lvl2pPr>
              <a:defRPr sz="400" b="0" i="0">
                <a:latin typeface="Century Gothic" panose="020B0502020202020204" pitchFamily="34" charset="0"/>
              </a:defRPr>
            </a:lvl2pPr>
            <a:lvl3pPr>
              <a:defRPr sz="300" b="0" i="0">
                <a:latin typeface="Century Gothic" panose="020B0502020202020204" pitchFamily="34" charset="0"/>
              </a:defRPr>
            </a:lvl3pPr>
            <a:lvl4pPr>
              <a:defRPr sz="300" b="0" i="0">
                <a:latin typeface="Century Gothic" panose="020B0502020202020204" pitchFamily="34" charset="0"/>
              </a:defRPr>
            </a:lvl4pPr>
            <a:lvl5pPr>
              <a:defRPr sz="300" b="0" i="0">
                <a:latin typeface="Century Gothic" panose="020B0502020202020204" pitchFamily="34" charset="0"/>
              </a:defRPr>
            </a:lvl5pPr>
          </a:lstStyle>
          <a:p>
            <a:pPr lvl="0"/>
            <a:r>
              <a:rPr lang="fr-FR"/>
              <a:t>Téléphone / mail</a:t>
            </a:r>
          </a:p>
        </p:txBody>
      </p:sp>
      <p:pic>
        <p:nvPicPr>
          <p:cNvPr id="19" name="Image 18">
            <a:extLst>
              <a:ext uri="{FF2B5EF4-FFF2-40B4-BE49-F238E27FC236}">
                <a16:creationId xmlns:a16="http://schemas.microsoft.com/office/drawing/2014/main" id="{9B3EC398-D181-C347-818C-B75A126363DF}"/>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6200000">
            <a:off x="4059534" y="3341830"/>
            <a:ext cx="1105189" cy="2518471"/>
          </a:xfrm>
          <a:prstGeom prst="rect">
            <a:avLst/>
          </a:prstGeom>
        </p:spPr>
      </p:pic>
    </p:spTree>
    <p:extLst>
      <p:ext uri="{BB962C8B-B14F-4D97-AF65-F5344CB8AC3E}">
        <p14:creationId xmlns:p14="http://schemas.microsoft.com/office/powerpoint/2010/main" val="19704898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Espace réservé du numéro de diapositive 4">
            <a:extLst>
              <a:ext uri="{FF2B5EF4-FFF2-40B4-BE49-F238E27FC236}">
                <a16:creationId xmlns:a16="http://schemas.microsoft.com/office/drawing/2014/main" id="{9ED89E8E-BBFF-7945-BB9D-024C83E29D0B}"/>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187484518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Version_bleue">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Espace réservé du numéro de diapositive 4">
            <a:extLst>
              <a:ext uri="{FF2B5EF4-FFF2-40B4-BE49-F238E27FC236}">
                <a16:creationId xmlns:a16="http://schemas.microsoft.com/office/drawing/2014/main" id="{9ED89E8E-BBFF-7945-BB9D-024C83E29D0B}"/>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25902495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DE_bandegri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0"/>
            <a:ext cx="914400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0A3E7B5A-33AE-8745-B28F-FB6F40E54746}"/>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64522744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_bandeble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0"/>
            <a:ext cx="9144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3B24564B-9C1E-5342-AE8A-5609179E4F6F}"/>
              </a:ext>
            </a:extLst>
          </p:cNvPr>
          <p:cNvSpPr>
            <a:spLocks noGrp="1"/>
          </p:cNvSpPr>
          <p:nvPr>
            <p:ph type="sldNum" sz="quarter" idx="11"/>
          </p:nvPr>
        </p:nvSpPr>
        <p:spPr>
          <a:xfrm>
            <a:off x="8472511" y="4757684"/>
            <a:ext cx="603924" cy="274637"/>
          </a:xfrm>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170490847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IDE_bandejau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0"/>
            <a:ext cx="9144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7ADABDBE-8D56-7146-BD73-659C04965B0E}"/>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293897351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_bandeoran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1"/>
            <a:ext cx="91440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BDFC7AAD-CF41-0542-A528-A85E503D61D2}"/>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1800805908"/>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IDE_bandeoran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0"/>
            <a:ext cx="9144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CE18F19D-12FE-6444-9C9E-15D8C5F749BC}"/>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127774356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IDE_bandero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0"/>
            <a:ext cx="9144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AC906572-4C75-B14D-A7B7-51D521F34AFA}"/>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301299561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IDE_bandegrisfoncé">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0"/>
            <a:ext cx="9144000"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8B9CFB4D-55C9-8649-9331-A8BAE212522E}"/>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368020159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DE_bordureble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Rectangle 4">
            <a:extLst>
              <a:ext uri="{FF2B5EF4-FFF2-40B4-BE49-F238E27FC236}">
                <a16:creationId xmlns:a16="http://schemas.microsoft.com/office/drawing/2014/main" id="{12F16BAE-3A6F-8143-A079-EB8B9404C647}"/>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texte 10">
            <a:extLst>
              <a:ext uri="{FF2B5EF4-FFF2-40B4-BE49-F238E27FC236}">
                <a16:creationId xmlns:a16="http://schemas.microsoft.com/office/drawing/2014/main" id="{F4C36624-BD95-CF4A-A036-3777E8230EF7}"/>
              </a:ext>
            </a:extLst>
          </p:cNvPr>
          <p:cNvSpPr>
            <a:spLocks noGrp="1"/>
          </p:cNvSpPr>
          <p:nvPr>
            <p:ph type="body" sz="quarter" idx="11" hasCustomPrompt="1"/>
          </p:nvPr>
        </p:nvSpPr>
        <p:spPr>
          <a:xfrm rot="16200000">
            <a:off x="6536305" y="1891506"/>
            <a:ext cx="4616450" cy="1360488"/>
          </a:xfrm>
        </p:spPr>
        <p:txBody>
          <a:bodyPr/>
          <a:lstStyle>
            <a:lvl1pPr>
              <a:defRPr sz="6000">
                <a:ln>
                  <a:solidFill>
                    <a:schemeClr val="tx1"/>
                  </a:solidFill>
                </a:ln>
                <a:noFill/>
              </a:defRPr>
            </a:lvl1pPr>
          </a:lstStyle>
          <a:p>
            <a:pPr lvl="0"/>
            <a:r>
              <a:rPr lang="fr-FR"/>
              <a:t>TEXTE</a:t>
            </a:r>
          </a:p>
        </p:txBody>
      </p:sp>
      <p:sp>
        <p:nvSpPr>
          <p:cNvPr id="4" name="Espace réservé du numéro de diapositive 3">
            <a:extLst>
              <a:ext uri="{FF2B5EF4-FFF2-40B4-BE49-F238E27FC236}">
                <a16:creationId xmlns:a16="http://schemas.microsoft.com/office/drawing/2014/main" id="{A0CE9665-0117-F64F-959D-ECE238FCF5B1}"/>
              </a:ext>
            </a:extLst>
          </p:cNvPr>
          <p:cNvSpPr>
            <a:spLocks noGrp="1"/>
          </p:cNvSpPr>
          <p:nvPr>
            <p:ph type="sldNum" sz="quarter" idx="12"/>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313884906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VIDE_BLEU_bordurenoire">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Rectangle 4">
            <a:extLst>
              <a:ext uri="{FF2B5EF4-FFF2-40B4-BE49-F238E27FC236}">
                <a16:creationId xmlns:a16="http://schemas.microsoft.com/office/drawing/2014/main" id="{12F16BAE-3A6F-8143-A079-EB8B9404C647}"/>
              </a:ext>
            </a:extLst>
          </p:cNvPr>
          <p:cNvSpPr/>
          <p:nvPr userDrawn="1"/>
        </p:nvSpPr>
        <p:spPr>
          <a:xfrm>
            <a:off x="8628895" y="0"/>
            <a:ext cx="51510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texte 10">
            <a:extLst>
              <a:ext uri="{FF2B5EF4-FFF2-40B4-BE49-F238E27FC236}">
                <a16:creationId xmlns:a16="http://schemas.microsoft.com/office/drawing/2014/main" id="{F4C36624-BD95-CF4A-A036-3777E8230EF7}"/>
              </a:ext>
            </a:extLst>
          </p:cNvPr>
          <p:cNvSpPr>
            <a:spLocks noGrp="1"/>
          </p:cNvSpPr>
          <p:nvPr>
            <p:ph type="body" sz="quarter" idx="11" hasCustomPrompt="1"/>
          </p:nvPr>
        </p:nvSpPr>
        <p:spPr>
          <a:xfrm rot="16200000">
            <a:off x="6536305" y="1891506"/>
            <a:ext cx="4616450" cy="1360488"/>
          </a:xfrm>
        </p:spPr>
        <p:txBody>
          <a:bodyPr/>
          <a:lstStyle>
            <a:lvl1pPr>
              <a:defRPr sz="6000">
                <a:ln>
                  <a:solidFill>
                    <a:schemeClr val="tx1"/>
                  </a:solidFill>
                </a:ln>
                <a:noFill/>
              </a:defRPr>
            </a:lvl1pPr>
          </a:lstStyle>
          <a:p>
            <a:pPr lvl="0"/>
            <a:r>
              <a:rPr lang="fr-FR"/>
              <a:t>TEXTE</a:t>
            </a:r>
          </a:p>
        </p:txBody>
      </p:sp>
      <p:sp>
        <p:nvSpPr>
          <p:cNvPr id="4" name="Espace réservé du numéro de diapositive 3">
            <a:extLst>
              <a:ext uri="{FF2B5EF4-FFF2-40B4-BE49-F238E27FC236}">
                <a16:creationId xmlns:a16="http://schemas.microsoft.com/office/drawing/2014/main" id="{A0CE9665-0117-F64F-959D-ECE238FCF5B1}"/>
              </a:ext>
            </a:extLst>
          </p:cNvPr>
          <p:cNvSpPr>
            <a:spLocks noGrp="1"/>
          </p:cNvSpPr>
          <p:nvPr>
            <p:ph type="sldNum" sz="quarter" idx="12"/>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298126051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pitre_1">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02A67C2-755E-E446-87E0-185E13CB953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62627" y="864040"/>
            <a:ext cx="2581373" cy="3780540"/>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886450" y="-219872"/>
            <a:ext cx="3257550" cy="5948363"/>
          </a:xfrm>
        </p:spPr>
        <p:txBody>
          <a:bodyPr/>
          <a:lstStyle>
            <a:lvl1pPr>
              <a:defRPr sz="49600">
                <a:ln w="19050">
                  <a:solidFill>
                    <a:schemeClr val="tx1"/>
                  </a:solidFill>
                </a:ln>
                <a:noFill/>
              </a:defRPr>
            </a:lvl1pPr>
          </a:lstStyle>
          <a:p>
            <a:pPr lvl="0"/>
            <a:r>
              <a:rPr lang="fr-FR"/>
              <a:t>1</a:t>
            </a:r>
          </a:p>
        </p:txBody>
      </p:sp>
    </p:spTree>
    <p:extLst>
      <p:ext uri="{BB962C8B-B14F-4D97-AF65-F5344CB8AC3E}">
        <p14:creationId xmlns:p14="http://schemas.microsoft.com/office/powerpoint/2010/main" val="184673994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pitre_2">
    <p:spTree>
      <p:nvGrpSpPr>
        <p:cNvPr id="1" name=""/>
        <p:cNvGrpSpPr/>
        <p:nvPr/>
      </p:nvGrpSpPr>
      <p:grpSpPr>
        <a:xfrm>
          <a:off x="0" y="0"/>
          <a:ext cx="0" cy="0"/>
          <a:chOff x="0" y="0"/>
          <a:chExt cx="0" cy="0"/>
        </a:xfrm>
      </p:grpSpPr>
      <p:pic>
        <p:nvPicPr>
          <p:cNvPr id="8" name="Image 7" descr="Une image contenant ciel nocturne&#10;&#10;Description générée automatiquement">
            <a:extLst>
              <a:ext uri="{FF2B5EF4-FFF2-40B4-BE49-F238E27FC236}">
                <a16:creationId xmlns:a16="http://schemas.microsoft.com/office/drawing/2014/main" id="{17372BB7-5DCC-C24C-9C40-84ECDBF02E0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1619" y="-388882"/>
            <a:ext cx="2382381" cy="8111492"/>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600">
                <a:ln w="19050">
                  <a:solidFill>
                    <a:schemeClr val="tx1"/>
                  </a:solidFill>
                </a:ln>
                <a:noFill/>
              </a:defRPr>
            </a:lvl1pPr>
          </a:lstStyle>
          <a:p>
            <a:pPr lvl="0"/>
            <a:r>
              <a:rPr lang="fr-FR"/>
              <a:t>2</a:t>
            </a:r>
          </a:p>
        </p:txBody>
      </p:sp>
      <p:pic>
        <p:nvPicPr>
          <p:cNvPr id="7" name="Image 6" descr="Une image contenant dessin&#10;&#10;Description générée automatiquement">
            <a:extLst>
              <a:ext uri="{FF2B5EF4-FFF2-40B4-BE49-F238E27FC236}">
                <a16:creationId xmlns:a16="http://schemas.microsoft.com/office/drawing/2014/main" id="{EB85FD28-6E45-D649-AB5C-DD725EEF733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1018" y="4819177"/>
            <a:ext cx="249413" cy="161720"/>
          </a:xfrm>
          <a:prstGeom prst="rect">
            <a:avLst/>
          </a:prstGeom>
        </p:spPr>
      </p:pic>
    </p:spTree>
    <p:extLst>
      <p:ext uri="{BB962C8B-B14F-4D97-AF65-F5344CB8AC3E}">
        <p14:creationId xmlns:p14="http://schemas.microsoft.com/office/powerpoint/2010/main" val="425458104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pitre_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pic>
        <p:nvPicPr>
          <p:cNvPr id="7" name="Image 6">
            <a:extLst>
              <a:ext uri="{FF2B5EF4-FFF2-40B4-BE49-F238E27FC236}">
                <a16:creationId xmlns:a16="http://schemas.microsoft.com/office/drawing/2014/main" id="{FD120733-4BED-7B4B-B857-21C1168E2D8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612126" y="1208690"/>
            <a:ext cx="2531874" cy="3239183"/>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600">
                <a:ln w="19050">
                  <a:solidFill>
                    <a:schemeClr val="tx1"/>
                  </a:solidFill>
                </a:ln>
                <a:noFill/>
              </a:defRPr>
            </a:lvl1pPr>
          </a:lstStyle>
          <a:p>
            <a:pPr lvl="0"/>
            <a:r>
              <a:rPr lang="fr-FR"/>
              <a:t>3</a:t>
            </a:r>
          </a:p>
        </p:txBody>
      </p:sp>
    </p:spTree>
    <p:extLst>
      <p:ext uri="{BB962C8B-B14F-4D97-AF65-F5344CB8AC3E}">
        <p14:creationId xmlns:p14="http://schemas.microsoft.com/office/powerpoint/2010/main" val="6239585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pitre_4">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F12C7FB-BC2D-204B-8991-021BFB5B566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89986" y="1261272"/>
            <a:ext cx="2554014" cy="3239353"/>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600">
                <a:ln w="19050">
                  <a:solidFill>
                    <a:schemeClr val="tx1"/>
                  </a:solidFill>
                </a:ln>
                <a:noFill/>
              </a:defRPr>
            </a:lvl1pPr>
          </a:lstStyle>
          <a:p>
            <a:pPr lvl="0"/>
            <a:r>
              <a:rPr lang="fr-FR"/>
              <a:t>4</a:t>
            </a:r>
          </a:p>
        </p:txBody>
      </p:sp>
    </p:spTree>
    <p:extLst>
      <p:ext uri="{BB962C8B-B14F-4D97-AF65-F5344CB8AC3E}">
        <p14:creationId xmlns:p14="http://schemas.microsoft.com/office/powerpoint/2010/main" val="151111128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apitre_5">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1073954-1235-454B-9C19-7C23213C35B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07117" y="1664703"/>
            <a:ext cx="3436884" cy="2483024"/>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7" name="Espace réservé du texte 5">
            <a:extLst>
              <a:ext uri="{FF2B5EF4-FFF2-40B4-BE49-F238E27FC236}">
                <a16:creationId xmlns:a16="http://schemas.microsoft.com/office/drawing/2014/main" id="{B82B742B-D3ED-2149-87A4-5EDF7084E87A}"/>
              </a:ext>
            </a:extLst>
          </p:cNvPr>
          <p:cNvSpPr>
            <a:spLocks noGrp="1"/>
          </p:cNvSpPr>
          <p:nvPr>
            <p:ph type="body" sz="quarter" idx="11" hasCustomPrompt="1"/>
          </p:nvPr>
        </p:nvSpPr>
        <p:spPr>
          <a:xfrm>
            <a:off x="5581377" y="0"/>
            <a:ext cx="3257550" cy="5948363"/>
          </a:xfrm>
        </p:spPr>
        <p:txBody>
          <a:bodyPr/>
          <a:lstStyle>
            <a:lvl1pPr>
              <a:defRPr sz="49600">
                <a:ln w="19050">
                  <a:solidFill>
                    <a:schemeClr val="tx1"/>
                  </a:solidFill>
                </a:ln>
                <a:noFill/>
              </a:defRPr>
            </a:lvl1pPr>
          </a:lstStyle>
          <a:p>
            <a:pPr lvl="0"/>
            <a:r>
              <a:rPr lang="fr-FR"/>
              <a:t>5</a:t>
            </a:r>
          </a:p>
        </p:txBody>
      </p:sp>
    </p:spTree>
    <p:extLst>
      <p:ext uri="{BB962C8B-B14F-4D97-AF65-F5344CB8AC3E}">
        <p14:creationId xmlns:p14="http://schemas.microsoft.com/office/powerpoint/2010/main" val="252504476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_bandero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1"/>
            <a:ext cx="9144000" cy="45719"/>
          </a:xfrm>
          <a:prstGeom prst="rect">
            <a:avLst/>
          </a:prstGeom>
          <a:solidFill>
            <a:srgbClr val="FC8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13328ED1-9BF4-3E4C-A592-4B26E00F1189}"/>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223128109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hapitre_6">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FE8E651-129F-C343-B2B1-12BB92873BE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8662" y="1533704"/>
            <a:ext cx="2375338" cy="2936154"/>
          </a:xfrm>
          <a:prstGeom prst="rect">
            <a:avLst/>
          </a:prstGeom>
        </p:spPr>
      </p:pic>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219870"/>
            <a:ext cx="3257550" cy="5948363"/>
          </a:xfrm>
        </p:spPr>
        <p:txBody>
          <a:bodyPr/>
          <a:lstStyle>
            <a:lvl1pPr>
              <a:defRPr sz="49600">
                <a:ln w="19050">
                  <a:solidFill>
                    <a:schemeClr val="tx1"/>
                  </a:solidFill>
                </a:ln>
                <a:noFill/>
              </a:defRPr>
            </a:lvl1pPr>
          </a:lstStyle>
          <a:p>
            <a:pPr lvl="0"/>
            <a:r>
              <a:rPr lang="fr-FR"/>
              <a:t>6</a:t>
            </a:r>
          </a:p>
        </p:txBody>
      </p:sp>
    </p:spTree>
    <p:extLst>
      <p:ext uri="{BB962C8B-B14F-4D97-AF65-F5344CB8AC3E}">
        <p14:creationId xmlns:p14="http://schemas.microsoft.com/office/powerpoint/2010/main" val="4025456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pitre_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pic>
        <p:nvPicPr>
          <p:cNvPr id="8" name="Image 7">
            <a:extLst>
              <a:ext uri="{FF2B5EF4-FFF2-40B4-BE49-F238E27FC236}">
                <a16:creationId xmlns:a16="http://schemas.microsoft.com/office/drawing/2014/main" id="{F61B522B-736A-C34B-B002-AD478F1E5C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169573" y="1450793"/>
            <a:ext cx="2974428" cy="3302307"/>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0"/>
            <a:ext cx="3257550" cy="5948363"/>
          </a:xfrm>
        </p:spPr>
        <p:txBody>
          <a:bodyPr/>
          <a:lstStyle>
            <a:lvl1pPr>
              <a:defRPr sz="49600">
                <a:ln w="19050">
                  <a:solidFill>
                    <a:schemeClr val="tx1"/>
                  </a:solidFill>
                </a:ln>
                <a:noFill/>
              </a:defRPr>
            </a:lvl1pPr>
          </a:lstStyle>
          <a:p>
            <a:pPr lvl="0"/>
            <a:r>
              <a:rPr lang="fr-FR"/>
              <a:t>7</a:t>
            </a:r>
          </a:p>
        </p:txBody>
      </p:sp>
    </p:spTree>
    <p:extLst>
      <p:ext uri="{BB962C8B-B14F-4D97-AF65-F5344CB8AC3E}">
        <p14:creationId xmlns:p14="http://schemas.microsoft.com/office/powerpoint/2010/main" val="331500629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pitre_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1E968-148A-EC41-AD9A-D601992F7935}"/>
              </a:ext>
            </a:extLst>
          </p:cNvPr>
          <p:cNvSpPr>
            <a:spLocks noGrp="1"/>
          </p:cNvSpPr>
          <p:nvPr>
            <p:ph type="title" hasCustomPrompt="1"/>
          </p:nvPr>
        </p:nvSpPr>
        <p:spPr>
          <a:xfrm>
            <a:off x="672083" y="2061122"/>
            <a:ext cx="3899555" cy="609084"/>
          </a:xfrm>
          <a:prstGeom prst="rect">
            <a:avLst/>
          </a:prstGeom>
          <a:solidFill>
            <a:schemeClr val="accent1"/>
          </a:solidFill>
        </p:spPr>
        <p:txBody>
          <a:bodyPr anchor="ctr"/>
          <a:lstStyle>
            <a:lvl1pPr>
              <a:defRPr sz="3200">
                <a:solidFill>
                  <a:schemeClr val="tx1"/>
                </a:solidFill>
              </a:defRPr>
            </a:lvl1pPr>
          </a:lstStyle>
          <a:p>
            <a:r>
              <a:rPr lang="fr-FR"/>
              <a:t>Century Gothic Titre</a:t>
            </a:r>
          </a:p>
        </p:txBody>
      </p:sp>
      <p:pic>
        <p:nvPicPr>
          <p:cNvPr id="8" name="Image 7">
            <a:extLst>
              <a:ext uri="{FF2B5EF4-FFF2-40B4-BE49-F238E27FC236}">
                <a16:creationId xmlns:a16="http://schemas.microsoft.com/office/drawing/2014/main" id="{F795D0BA-6750-DF4A-B4F7-3811C08460D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768662" y="1922173"/>
            <a:ext cx="2375338" cy="2408089"/>
          </a:xfrm>
          <a:prstGeom prst="rect">
            <a:avLst/>
          </a:prstGeom>
        </p:spPr>
      </p:pic>
      <p:sp>
        <p:nvSpPr>
          <p:cNvPr id="4" name="Espace réservé du texte 3">
            <a:extLst>
              <a:ext uri="{FF2B5EF4-FFF2-40B4-BE49-F238E27FC236}">
                <a16:creationId xmlns:a16="http://schemas.microsoft.com/office/drawing/2014/main" id="{EA76B13F-A07E-BD48-860F-64F4FDB5D4B5}"/>
              </a:ext>
            </a:extLst>
          </p:cNvPr>
          <p:cNvSpPr>
            <a:spLocks noGrp="1"/>
          </p:cNvSpPr>
          <p:nvPr>
            <p:ph type="body" sz="quarter" idx="10" hasCustomPrompt="1"/>
          </p:nvPr>
        </p:nvSpPr>
        <p:spPr>
          <a:xfrm>
            <a:off x="672444" y="2754312"/>
            <a:ext cx="3899556" cy="463550"/>
          </a:xfrm>
        </p:spPr>
        <p:txBody>
          <a:bodyPr anchor="ctr"/>
          <a:lstStyle>
            <a:lvl1pPr>
              <a:defRPr sz="1400"/>
            </a:lvl1pPr>
          </a:lstStyle>
          <a:p>
            <a:pPr lvl="0"/>
            <a:r>
              <a:rPr lang="fr-FR"/>
              <a:t>CENTURY GOTHIC BOLD – SOUS TITRES</a:t>
            </a:r>
          </a:p>
        </p:txBody>
      </p:sp>
      <p:sp>
        <p:nvSpPr>
          <p:cNvPr id="6" name="Espace réservé du texte 5">
            <a:extLst>
              <a:ext uri="{FF2B5EF4-FFF2-40B4-BE49-F238E27FC236}">
                <a16:creationId xmlns:a16="http://schemas.microsoft.com/office/drawing/2014/main" id="{42CA1367-D478-B74A-BB79-5C4A1B3B4794}"/>
              </a:ext>
            </a:extLst>
          </p:cNvPr>
          <p:cNvSpPr>
            <a:spLocks noGrp="1"/>
          </p:cNvSpPr>
          <p:nvPr>
            <p:ph type="body" sz="quarter" idx="11" hasCustomPrompt="1"/>
          </p:nvPr>
        </p:nvSpPr>
        <p:spPr>
          <a:xfrm>
            <a:off x="5581377" y="0"/>
            <a:ext cx="3257550" cy="5948363"/>
          </a:xfrm>
        </p:spPr>
        <p:txBody>
          <a:bodyPr/>
          <a:lstStyle>
            <a:lvl1pPr>
              <a:defRPr sz="49600">
                <a:ln w="19050">
                  <a:solidFill>
                    <a:schemeClr val="tx1"/>
                  </a:solidFill>
                </a:ln>
                <a:noFill/>
              </a:defRPr>
            </a:lvl1pPr>
          </a:lstStyle>
          <a:p>
            <a:pPr lvl="0"/>
            <a:r>
              <a:rPr lang="fr-FR"/>
              <a:t>8</a:t>
            </a:r>
          </a:p>
        </p:txBody>
      </p:sp>
    </p:spTree>
    <p:extLst>
      <p:ext uri="{BB962C8B-B14F-4D97-AF65-F5344CB8AC3E}">
        <p14:creationId xmlns:p14="http://schemas.microsoft.com/office/powerpoint/2010/main" val="86080213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tercalaire_1">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56F2EC8-DE29-0444-9B3D-CAF0F0B2FA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1158450">
            <a:off x="5561574" y="1680116"/>
            <a:ext cx="3381880" cy="3348825"/>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483EA3AA-E817-F845-BB58-319B0D2339A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56839" y="189571"/>
            <a:ext cx="2263698" cy="2241572"/>
          </a:xfrm>
          <a:prstGeom prst="rect">
            <a:avLst/>
          </a:prstGeom>
        </p:spPr>
      </p:pic>
    </p:spTree>
    <p:extLst>
      <p:ext uri="{BB962C8B-B14F-4D97-AF65-F5344CB8AC3E}">
        <p14:creationId xmlns:p14="http://schemas.microsoft.com/office/powerpoint/2010/main" val="118934894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ntercalaire_2">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5" name="Image 4" descr="Une image contenant ciel nocturne&#10;&#10;Description générée automatiquement">
            <a:extLst>
              <a:ext uri="{FF2B5EF4-FFF2-40B4-BE49-F238E27FC236}">
                <a16:creationId xmlns:a16="http://schemas.microsoft.com/office/drawing/2014/main" id="{501005E8-C85A-F140-AB0F-1EB278A62F7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88579" y="168166"/>
            <a:ext cx="1902372" cy="2318016"/>
          </a:xfrm>
          <a:prstGeom prst="rect">
            <a:avLst/>
          </a:prstGeom>
        </p:spPr>
      </p:pic>
      <p:pic>
        <p:nvPicPr>
          <p:cNvPr id="6" name="Image 5" descr="Une image contenant ciel nocturne&#10;&#10;Description générée automatiquement">
            <a:extLst>
              <a:ext uri="{FF2B5EF4-FFF2-40B4-BE49-F238E27FC236}">
                <a16:creationId xmlns:a16="http://schemas.microsoft.com/office/drawing/2014/main" id="{58F12621-72CC-284A-A26D-0D95D82E671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955692">
            <a:off x="6200757" y="1337433"/>
            <a:ext cx="3079784" cy="3752678"/>
          </a:xfrm>
          <a:prstGeom prst="rect">
            <a:avLst/>
          </a:prstGeom>
        </p:spPr>
      </p:pic>
    </p:spTree>
    <p:extLst>
      <p:ext uri="{BB962C8B-B14F-4D97-AF65-F5344CB8AC3E}">
        <p14:creationId xmlns:p14="http://schemas.microsoft.com/office/powerpoint/2010/main" val="247976211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2D7068E-5239-9549-B2CB-ECFCC8F738B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09675" y="1791625"/>
            <a:ext cx="3352800" cy="3180425"/>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8BFE5E08-9A75-874C-B5FB-6B115FF79F6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81525" y="253733"/>
            <a:ext cx="2443651" cy="2318017"/>
          </a:xfrm>
          <a:prstGeom prst="rect">
            <a:avLst/>
          </a:prstGeom>
        </p:spPr>
      </p:pic>
    </p:spTree>
    <p:extLst>
      <p:ext uri="{BB962C8B-B14F-4D97-AF65-F5344CB8AC3E}">
        <p14:creationId xmlns:p14="http://schemas.microsoft.com/office/powerpoint/2010/main" val="251064371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F73BA9F-6CE2-2D43-9F7D-6086120B399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828193">
            <a:off x="5704273" y="1904147"/>
            <a:ext cx="3166457" cy="3239353"/>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5ADE3723-B5FA-2140-AA82-9F52C9C98C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493474">
            <a:off x="211491" y="277016"/>
            <a:ext cx="2383720" cy="2438596"/>
          </a:xfrm>
          <a:prstGeom prst="rect">
            <a:avLst/>
          </a:prstGeom>
        </p:spPr>
      </p:pic>
    </p:spTree>
    <p:extLst>
      <p:ext uri="{BB962C8B-B14F-4D97-AF65-F5344CB8AC3E}">
        <p14:creationId xmlns:p14="http://schemas.microsoft.com/office/powerpoint/2010/main" val="2672227888"/>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B99D0EE-5AB6-8643-A8AF-E19C867C127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686097" y="1745696"/>
            <a:ext cx="3142484" cy="2936154"/>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F0F52D43-CD01-CA40-B0A5-96A5167F06C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074815">
            <a:off x="547521" y="377279"/>
            <a:ext cx="2227212" cy="2080977"/>
          </a:xfrm>
          <a:prstGeom prst="rect">
            <a:avLst/>
          </a:prstGeom>
        </p:spPr>
      </p:pic>
    </p:spTree>
    <p:extLst>
      <p:ext uri="{BB962C8B-B14F-4D97-AF65-F5344CB8AC3E}">
        <p14:creationId xmlns:p14="http://schemas.microsoft.com/office/powerpoint/2010/main" val="97087169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BFCCD41-AC48-7543-B5C2-26F8F7A24D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123739" y="1562619"/>
            <a:ext cx="3704842" cy="3302307"/>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242CF4FF-683A-B44B-AAFC-BE8B7A04E90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4314434">
            <a:off x="332542" y="443298"/>
            <a:ext cx="2367509" cy="2110277"/>
          </a:xfrm>
          <a:prstGeom prst="rect">
            <a:avLst/>
          </a:prstGeom>
        </p:spPr>
      </p:pic>
    </p:spTree>
    <p:extLst>
      <p:ext uri="{BB962C8B-B14F-4D97-AF65-F5344CB8AC3E}">
        <p14:creationId xmlns:p14="http://schemas.microsoft.com/office/powerpoint/2010/main" val="170494647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Intercalaire_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265C22C-6E10-144F-B5DF-9902C55F016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9677421">
            <a:off x="5135725" y="1427889"/>
            <a:ext cx="3769200" cy="3207361"/>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9" name="Image 8">
            <a:extLst>
              <a:ext uri="{FF2B5EF4-FFF2-40B4-BE49-F238E27FC236}">
                <a16:creationId xmlns:a16="http://schemas.microsoft.com/office/drawing/2014/main" id="{1DB9A4C4-7BE3-004D-904B-EAA020A6C12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666261">
            <a:off x="196508" y="437766"/>
            <a:ext cx="2413683" cy="2053898"/>
          </a:xfrm>
          <a:prstGeom prst="rect">
            <a:avLst/>
          </a:prstGeom>
        </p:spPr>
      </p:pic>
    </p:spTree>
    <p:extLst>
      <p:ext uri="{BB962C8B-B14F-4D97-AF65-F5344CB8AC3E}">
        <p14:creationId xmlns:p14="http://schemas.microsoft.com/office/powerpoint/2010/main" val="24858584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_bandegrisfoncé">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097781"/>
            <a:ext cx="9144000" cy="45719"/>
          </a:xfrm>
          <a:prstGeom prst="rect">
            <a:avLst/>
          </a:prstGeom>
          <a:solidFill>
            <a:srgbClr val="7E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E629F7CD-216C-BA49-908E-CE56C437C331}"/>
              </a:ext>
            </a:extLst>
          </p:cNvPr>
          <p:cNvSpPr>
            <a:spLocks noGrp="1"/>
          </p:cNvSpPr>
          <p:nvPr>
            <p:ph type="sldNum" sz="quarter" idx="11"/>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1295894892"/>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Intercalaire_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D5C87A2-F349-6741-B769-FC980FB1607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20791409">
            <a:off x="4377627" y="2196431"/>
            <a:ext cx="4614041" cy="2759614"/>
          </a:xfrm>
          <a:prstGeom prst="rect">
            <a:avLst/>
          </a:prstGeom>
        </p:spPr>
      </p:pic>
      <p:sp>
        <p:nvSpPr>
          <p:cNvPr id="7" name="Espace réservé du texte 6">
            <a:extLst>
              <a:ext uri="{FF2B5EF4-FFF2-40B4-BE49-F238E27FC236}">
                <a16:creationId xmlns:a16="http://schemas.microsoft.com/office/drawing/2014/main" id="{6097D88C-4084-7C47-8A68-4BFDB13F606F}"/>
              </a:ext>
            </a:extLst>
          </p:cNvPr>
          <p:cNvSpPr>
            <a:spLocks noGrp="1"/>
          </p:cNvSpPr>
          <p:nvPr>
            <p:ph type="body" sz="quarter" idx="10" hasCustomPrompt="1"/>
          </p:nvPr>
        </p:nvSpPr>
        <p:spPr>
          <a:xfrm>
            <a:off x="1403351" y="2217452"/>
            <a:ext cx="5964401" cy="996321"/>
          </a:xfrm>
        </p:spPr>
        <p:txBody>
          <a:bodyPr/>
          <a:lstStyle>
            <a:lvl1pPr algn="ctr">
              <a:defRPr sz="6000"/>
            </a:lvl1pPr>
          </a:lstStyle>
          <a:p>
            <a:pPr lvl="0"/>
            <a:r>
              <a:rPr lang="fr-FR"/>
              <a:t>Intercalaire</a:t>
            </a:r>
          </a:p>
        </p:txBody>
      </p:sp>
      <p:pic>
        <p:nvPicPr>
          <p:cNvPr id="6" name="Image 5">
            <a:extLst>
              <a:ext uri="{FF2B5EF4-FFF2-40B4-BE49-F238E27FC236}">
                <a16:creationId xmlns:a16="http://schemas.microsoft.com/office/drawing/2014/main" id="{817ECE13-0A80-5B4F-AA90-25ABC7C0F7A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rot="1366405">
            <a:off x="216686" y="480434"/>
            <a:ext cx="2822238" cy="1687953"/>
          </a:xfrm>
          <a:prstGeom prst="rect">
            <a:avLst/>
          </a:prstGeom>
        </p:spPr>
      </p:pic>
    </p:spTree>
    <p:extLst>
      <p:ext uri="{BB962C8B-B14F-4D97-AF65-F5344CB8AC3E}">
        <p14:creationId xmlns:p14="http://schemas.microsoft.com/office/powerpoint/2010/main" val="239881419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3" name="Image 2" descr="Une image contenant dessin&#10;&#10;Description générée automatiquement">
            <a:extLst>
              <a:ext uri="{FF2B5EF4-FFF2-40B4-BE49-F238E27FC236}">
                <a16:creationId xmlns:a16="http://schemas.microsoft.com/office/drawing/2014/main" id="{D510DED1-4D8D-0240-B328-173DFCE995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1018" y="4819177"/>
            <a:ext cx="249413" cy="161720"/>
          </a:xfrm>
          <a:prstGeom prst="rect">
            <a:avLst/>
          </a:prstGeom>
        </p:spPr>
      </p:pic>
      <p:sp>
        <p:nvSpPr>
          <p:cNvPr id="2" name="Espace réservé du numéro de diapositive 1">
            <a:extLst>
              <a:ext uri="{FF2B5EF4-FFF2-40B4-BE49-F238E27FC236}">
                <a16:creationId xmlns:a16="http://schemas.microsoft.com/office/drawing/2014/main" id="{F37F9B02-54DA-5745-81B8-AB2D4F280E89}"/>
              </a:ext>
            </a:extLst>
          </p:cNvPr>
          <p:cNvSpPr>
            <a:spLocks noGrp="1"/>
          </p:cNvSpPr>
          <p:nvPr>
            <p:ph type="sldNum" sz="quarter" idx="10"/>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226127234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lide_basic">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130A1A8-4FF9-7444-A86F-6E3F94AD6BB8}"/>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6" name="Rectangle 5">
            <a:extLst>
              <a:ext uri="{FF2B5EF4-FFF2-40B4-BE49-F238E27FC236}">
                <a16:creationId xmlns:a16="http://schemas.microsoft.com/office/drawing/2014/main" id="{4D9A1837-3A0A-764C-940E-E982B2BD0CF4}"/>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7" name="Espace réservé du texte 5">
            <a:extLst>
              <a:ext uri="{FF2B5EF4-FFF2-40B4-BE49-F238E27FC236}">
                <a16:creationId xmlns:a16="http://schemas.microsoft.com/office/drawing/2014/main" id="{8C003782-CC70-F949-94E0-70B05252A49B}"/>
              </a:ext>
            </a:extLst>
          </p:cNvPr>
          <p:cNvSpPr>
            <a:spLocks noGrp="1"/>
          </p:cNvSpPr>
          <p:nvPr>
            <p:ph type="body" sz="quarter" idx="11"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2" name="Espace réservé du numéro de diapositive 1">
            <a:extLst>
              <a:ext uri="{FF2B5EF4-FFF2-40B4-BE49-F238E27FC236}">
                <a16:creationId xmlns:a16="http://schemas.microsoft.com/office/drawing/2014/main" id="{192FAA45-A175-2D48-B2F6-3CA50046E463}"/>
              </a:ext>
            </a:extLst>
          </p:cNvPr>
          <p:cNvSpPr>
            <a:spLocks noGrp="1"/>
          </p:cNvSpPr>
          <p:nvPr>
            <p:ph type="sldNum" sz="quarter" idx="12"/>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399271979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lide_photo">
    <p:spTree>
      <p:nvGrpSpPr>
        <p:cNvPr id="1" name=""/>
        <p:cNvGrpSpPr/>
        <p:nvPr/>
      </p:nvGrpSpPr>
      <p:grpSpPr>
        <a:xfrm>
          <a:off x="0" y="0"/>
          <a:ext cx="0" cy="0"/>
          <a:chOff x="0" y="0"/>
          <a:chExt cx="0" cy="0"/>
        </a:xfrm>
      </p:grpSpPr>
      <p:sp>
        <p:nvSpPr>
          <p:cNvPr id="5" name="Espace réservé pour une image  4">
            <a:extLst>
              <a:ext uri="{FF2B5EF4-FFF2-40B4-BE49-F238E27FC236}">
                <a16:creationId xmlns:a16="http://schemas.microsoft.com/office/drawing/2014/main" id="{8216514C-4088-7C44-A5CD-52A8786DA80E}"/>
              </a:ext>
            </a:extLst>
          </p:cNvPr>
          <p:cNvSpPr>
            <a:spLocks noGrp="1"/>
          </p:cNvSpPr>
          <p:nvPr>
            <p:ph type="pic" sz="quarter" idx="11"/>
          </p:nvPr>
        </p:nvSpPr>
        <p:spPr>
          <a:xfrm>
            <a:off x="4441629" y="0"/>
            <a:ext cx="4198937" cy="5143500"/>
          </a:xfrm>
        </p:spPr>
        <p:txBody>
          <a:bodyPr/>
          <a:lstStyle/>
          <a:p>
            <a:endParaRPr lang="fr-FR"/>
          </a:p>
        </p:txBody>
      </p:sp>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7" name="Rectangle 6">
            <a:extLst>
              <a:ext uri="{FF2B5EF4-FFF2-40B4-BE49-F238E27FC236}">
                <a16:creationId xmlns:a16="http://schemas.microsoft.com/office/drawing/2014/main" id="{73204E02-26DA-0749-945A-5C7B8AF9D696}"/>
              </a:ext>
            </a:extLst>
          </p:cNvPr>
          <p:cNvSpPr/>
          <p:nvPr userDrawn="1"/>
        </p:nvSpPr>
        <p:spPr>
          <a:xfrm>
            <a:off x="8640566" y="0"/>
            <a:ext cx="503434" cy="514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4" name="Espace réservé du numéro de diapositive 3">
            <a:extLst>
              <a:ext uri="{FF2B5EF4-FFF2-40B4-BE49-F238E27FC236}">
                <a16:creationId xmlns:a16="http://schemas.microsoft.com/office/drawing/2014/main" id="{587F1C3E-014E-9644-91DC-2A6F0BE8B055}"/>
              </a:ext>
            </a:extLst>
          </p:cNvPr>
          <p:cNvSpPr>
            <a:spLocks noGrp="1"/>
          </p:cNvSpPr>
          <p:nvPr>
            <p:ph type="sldNum" sz="quarter" idx="12"/>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376907943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D85D5-4C73-6942-AFBC-AEEC070F8DB0}"/>
              </a:ext>
            </a:extLst>
          </p:cNvPr>
          <p:cNvSpPr/>
          <p:nvPr userDrawn="1"/>
        </p:nvSpPr>
        <p:spPr>
          <a:xfrm>
            <a:off x="8640566" y="0"/>
            <a:ext cx="503434" cy="51496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 name="Espace réservé pour une image  4">
            <a:extLst>
              <a:ext uri="{FF2B5EF4-FFF2-40B4-BE49-F238E27FC236}">
                <a16:creationId xmlns:a16="http://schemas.microsoft.com/office/drawing/2014/main" id="{8216514C-4088-7C44-A5CD-52A8786DA80E}"/>
              </a:ext>
            </a:extLst>
          </p:cNvPr>
          <p:cNvSpPr>
            <a:spLocks noGrp="1"/>
          </p:cNvSpPr>
          <p:nvPr>
            <p:ph type="pic" sz="quarter" idx="11"/>
          </p:nvPr>
        </p:nvSpPr>
        <p:spPr>
          <a:xfrm>
            <a:off x="4216050" y="0"/>
            <a:ext cx="4424516" cy="5143500"/>
          </a:xfrm>
        </p:spPr>
        <p:txBody>
          <a:bodyPr/>
          <a:lstStyle/>
          <a:p>
            <a:endParaRPr lang="fr-FR"/>
          </a:p>
        </p:txBody>
      </p:sp>
      <p:sp>
        <p:nvSpPr>
          <p:cNvPr id="2" name="Espace réservé du numéro de diapositive 1">
            <a:extLst>
              <a:ext uri="{FF2B5EF4-FFF2-40B4-BE49-F238E27FC236}">
                <a16:creationId xmlns:a16="http://schemas.microsoft.com/office/drawing/2014/main" id="{2EA325D3-F9EB-E44B-AA68-58F71B601626}"/>
              </a:ext>
            </a:extLst>
          </p:cNvPr>
          <p:cNvSpPr>
            <a:spLocks noGrp="1"/>
          </p:cNvSpPr>
          <p:nvPr>
            <p:ph type="sldNum" sz="quarter" idx="12"/>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213176454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5005C2-8721-284B-A997-311D0874D7B8}"/>
              </a:ext>
            </a:extLst>
          </p:cNvPr>
          <p:cNvSpPr/>
          <p:nvPr userDrawn="1"/>
        </p:nvSpPr>
        <p:spPr>
          <a:xfrm>
            <a:off x="0" y="3627718"/>
            <a:ext cx="9144000" cy="15157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CCFECC"/>
              </a:solidFill>
            </a:endParaRPr>
          </a:p>
        </p:txBody>
      </p:sp>
      <p:sp>
        <p:nvSpPr>
          <p:cNvPr id="7" name="Rectangle 6">
            <a:extLst>
              <a:ext uri="{FF2B5EF4-FFF2-40B4-BE49-F238E27FC236}">
                <a16:creationId xmlns:a16="http://schemas.microsoft.com/office/drawing/2014/main" id="{39E0B71D-8FA1-2D4A-BCE7-503202684DA4}"/>
              </a:ext>
            </a:extLst>
          </p:cNvPr>
          <p:cNvSpPr/>
          <p:nvPr userDrawn="1"/>
        </p:nvSpPr>
        <p:spPr>
          <a:xfrm>
            <a:off x="0" y="0"/>
            <a:ext cx="9144000" cy="3627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EA774B-08C6-8A45-9EF5-C6129FE1B8F6}"/>
              </a:ext>
            </a:extLst>
          </p:cNvPr>
          <p:cNvSpPr/>
          <p:nvPr userDrawn="1"/>
        </p:nvSpPr>
        <p:spPr>
          <a:xfrm>
            <a:off x="1374010" y="761122"/>
            <a:ext cx="878187" cy="160295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40000"/>
              </a:lnSpc>
            </a:pPr>
            <a:r>
              <a:rPr lang="en-US" sz="9600" b="1">
                <a:solidFill>
                  <a:schemeClr val="tx1"/>
                </a:solidFill>
                <a:latin typeface="Century Gothic" panose="020B0502020202020204" pitchFamily="34" charset="0"/>
                <a:ea typeface="MS Gothic" panose="020B0609070205080204" pitchFamily="49" charset="-128"/>
                <a:cs typeface="Arial" panose="020B0604020202020204" pitchFamily="34" charset="0"/>
              </a:rPr>
              <a:t>“</a:t>
            </a:r>
            <a:endParaRPr lang="en-US" sz="6000" b="1">
              <a:solidFill>
                <a:schemeClr val="tx1"/>
              </a:solidFill>
              <a:latin typeface="Century Gothic" panose="020B0502020202020204" pitchFamily="34" charset="0"/>
              <a:ea typeface="MS Gothic" panose="020B0609070205080204" pitchFamily="49" charset="-128"/>
              <a:cs typeface="Arial" panose="020B0604020202020204" pitchFamily="34" charset="0"/>
            </a:endParaRPr>
          </a:p>
        </p:txBody>
      </p:sp>
      <p:pic>
        <p:nvPicPr>
          <p:cNvPr id="12" name="Image 11">
            <a:extLst>
              <a:ext uri="{FF2B5EF4-FFF2-40B4-BE49-F238E27FC236}">
                <a16:creationId xmlns:a16="http://schemas.microsoft.com/office/drawing/2014/main" id="{9996A390-ECDA-BC48-8349-A42424CBFF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89072" y="3026969"/>
            <a:ext cx="812029" cy="819618"/>
          </a:xfrm>
          <a:prstGeom prst="rect">
            <a:avLst/>
          </a:prstGeom>
        </p:spPr>
      </p:pic>
      <p:pic>
        <p:nvPicPr>
          <p:cNvPr id="13" name="Image 12">
            <a:extLst>
              <a:ext uri="{FF2B5EF4-FFF2-40B4-BE49-F238E27FC236}">
                <a16:creationId xmlns:a16="http://schemas.microsoft.com/office/drawing/2014/main" id="{09323CA5-1CBB-AD4D-93BA-B996504C27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27238" y="3316743"/>
            <a:ext cx="490854" cy="495442"/>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C22F400F-C9DF-9B41-8861-875BE3B3B69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11359" y="4857681"/>
            <a:ext cx="249413" cy="161720"/>
          </a:xfrm>
          <a:prstGeom prst="rect">
            <a:avLst/>
          </a:prstGeom>
        </p:spPr>
      </p:pic>
      <p:sp>
        <p:nvSpPr>
          <p:cNvPr id="16" name="Espace réservé du texte 15">
            <a:extLst>
              <a:ext uri="{FF2B5EF4-FFF2-40B4-BE49-F238E27FC236}">
                <a16:creationId xmlns:a16="http://schemas.microsoft.com/office/drawing/2014/main" id="{93EA2A5A-6468-254A-B564-7371556A5B5C}"/>
              </a:ext>
            </a:extLst>
          </p:cNvPr>
          <p:cNvSpPr>
            <a:spLocks noGrp="1"/>
          </p:cNvSpPr>
          <p:nvPr>
            <p:ph type="body" sz="quarter" idx="10" hasCustomPrompt="1"/>
          </p:nvPr>
        </p:nvSpPr>
        <p:spPr>
          <a:xfrm>
            <a:off x="2498725" y="1317908"/>
            <a:ext cx="4649788" cy="1677988"/>
          </a:xfrm>
        </p:spPr>
        <p:txBody>
          <a:bodyPr/>
          <a:lstStyle>
            <a:lvl1pPr>
              <a:defRPr sz="2000"/>
            </a:lvl1pPr>
            <a:lvl2pPr>
              <a:defRPr sz="1100"/>
            </a:lvl2pPr>
            <a:lvl3pPr>
              <a:defRPr sz="1050"/>
            </a:lvl3pPr>
            <a:lvl4pPr>
              <a:defRPr sz="1050"/>
            </a:lvl4pPr>
            <a:lvl5pPr>
              <a:defRPr sz="1050"/>
            </a:lvl5pPr>
          </a:lstStyle>
          <a:p>
            <a:r>
              <a:rPr lang="en-US" sz="1800" b="1">
                <a:solidFill>
                  <a:schemeClr val="tx1"/>
                </a:solidFill>
                <a:latin typeface="Century Gothic" panose="020B0502020202020204" pitchFamily="34" charset="0"/>
                <a:cs typeface="Raleway"/>
              </a:rPr>
              <a:t>METTRE EN VALEUR VOTRE TEXTE</a:t>
            </a:r>
            <a:br>
              <a:rPr lang="en-US" sz="1800" b="1">
                <a:solidFill>
                  <a:schemeClr val="tx1"/>
                </a:solidFill>
                <a:latin typeface="Century Gothic" panose="020B0502020202020204" pitchFamily="34" charset="0"/>
                <a:cs typeface="Raleway"/>
              </a:rPr>
            </a:br>
            <a:r>
              <a:rPr lang="en-US" sz="1800" b="1">
                <a:solidFill>
                  <a:schemeClr val="tx1"/>
                </a:solidFill>
                <a:latin typeface="Century Gothic" panose="020B0502020202020204" pitchFamily="34" charset="0"/>
                <a:cs typeface="Raleway"/>
              </a:rPr>
              <a:t>AVEC UNE BELLE MISE EN PAGE</a:t>
            </a:r>
          </a:p>
          <a:p>
            <a:endParaRPr lang="en-US" b="1">
              <a:solidFill>
                <a:schemeClr val="tx1"/>
              </a:solidFill>
              <a:latin typeface="Century Gothic" panose="020B0502020202020204" pitchFamily="34" charset="0"/>
              <a:cs typeface="Raleway"/>
            </a:endParaRPr>
          </a:p>
          <a:p>
            <a:r>
              <a:rPr lang="en-US" sz="1400" b="1">
                <a:solidFill>
                  <a:schemeClr val="tx1"/>
                </a:solidFill>
                <a:latin typeface="Century Gothic" panose="020B0502020202020204" pitchFamily="34" charset="0"/>
                <a:cs typeface="Raleway"/>
              </a:rPr>
              <a:t>- C’EST POSSIBLE</a:t>
            </a:r>
          </a:p>
        </p:txBody>
      </p:sp>
      <p:pic>
        <p:nvPicPr>
          <p:cNvPr id="9" name="Picture 2">
            <a:extLst>
              <a:ext uri="{FF2B5EF4-FFF2-40B4-BE49-F238E27FC236}">
                <a16:creationId xmlns:a16="http://schemas.microsoft.com/office/drawing/2014/main" id="{D47B2511-74A6-D343-A83E-72FB16677B5A}"/>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91264"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31103991-A17A-504A-AB0B-4F491362CDA8}"/>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6644294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8F7FD6-EE22-774B-A3DD-5490448180AB}"/>
              </a:ext>
            </a:extLst>
          </p:cNvPr>
          <p:cNvSpPr/>
          <p:nvPr userDrawn="1"/>
        </p:nvSpPr>
        <p:spPr>
          <a:xfrm>
            <a:off x="1"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pic>
        <p:nvPicPr>
          <p:cNvPr id="4" name="Picture 4">
            <a:extLst>
              <a:ext uri="{FF2B5EF4-FFF2-40B4-BE49-F238E27FC236}">
                <a16:creationId xmlns:a16="http://schemas.microsoft.com/office/drawing/2014/main" id="{F86FCD91-0C18-3D4C-96B0-280228999BD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90718" y="3698481"/>
            <a:ext cx="19018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D18C113D-A687-8040-930D-EB568036FD21}"/>
              </a:ext>
            </a:extLst>
          </p:cNvPr>
          <p:cNvSpPr/>
          <p:nvPr userDrawn="1"/>
        </p:nvSpPr>
        <p:spPr>
          <a:xfrm>
            <a:off x="3388254" y="1514059"/>
            <a:ext cx="2367492" cy="6264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space réservé pour une image  6">
            <a:extLst>
              <a:ext uri="{FF2B5EF4-FFF2-40B4-BE49-F238E27FC236}">
                <a16:creationId xmlns:a16="http://schemas.microsoft.com/office/drawing/2014/main" id="{97FD0154-C157-2547-9958-C47A879BB26A}"/>
              </a:ext>
            </a:extLst>
          </p:cNvPr>
          <p:cNvSpPr>
            <a:spLocks noGrp="1"/>
          </p:cNvSpPr>
          <p:nvPr>
            <p:ph type="pic" sz="quarter" idx="10" hasCustomPrompt="1"/>
          </p:nvPr>
        </p:nvSpPr>
        <p:spPr>
          <a:xfrm>
            <a:off x="5565775" y="3578225"/>
            <a:ext cx="2481263" cy="787400"/>
          </a:xfrm>
        </p:spPr>
        <p:txBody>
          <a:bodyPr anchor="ctr"/>
          <a:lstStyle>
            <a:lvl1pPr>
              <a:defRPr sz="2800"/>
            </a:lvl1pPr>
          </a:lstStyle>
          <a:p>
            <a:r>
              <a:rPr lang="fr-FR"/>
              <a:t>LOGO CLIENT</a:t>
            </a:r>
          </a:p>
        </p:txBody>
      </p:sp>
    </p:spTree>
    <p:extLst>
      <p:ext uri="{BB962C8B-B14F-4D97-AF65-F5344CB8AC3E}">
        <p14:creationId xmlns:p14="http://schemas.microsoft.com/office/powerpoint/2010/main" val="1765779004"/>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Fi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8C113D-A687-8040-930D-EB568036FD21}"/>
              </a:ext>
            </a:extLst>
          </p:cNvPr>
          <p:cNvSpPr/>
          <p:nvPr userDrawn="1"/>
        </p:nvSpPr>
        <p:spPr>
          <a:xfrm>
            <a:off x="3388254" y="1514059"/>
            <a:ext cx="2367492" cy="6264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7" name="Espace réservé pour une image  6">
            <a:extLst>
              <a:ext uri="{FF2B5EF4-FFF2-40B4-BE49-F238E27FC236}">
                <a16:creationId xmlns:a16="http://schemas.microsoft.com/office/drawing/2014/main" id="{DC3E7B67-28FA-4D43-AD7B-BC8F580B4C20}"/>
              </a:ext>
            </a:extLst>
          </p:cNvPr>
          <p:cNvSpPr>
            <a:spLocks noGrp="1"/>
          </p:cNvSpPr>
          <p:nvPr>
            <p:ph type="pic" sz="quarter" idx="10" hasCustomPrompt="1"/>
          </p:nvPr>
        </p:nvSpPr>
        <p:spPr>
          <a:xfrm>
            <a:off x="5565775" y="3578225"/>
            <a:ext cx="2481263" cy="787400"/>
          </a:xfrm>
        </p:spPr>
        <p:txBody>
          <a:bodyPr anchor="ctr"/>
          <a:lstStyle>
            <a:lvl1pPr>
              <a:defRPr sz="2800">
                <a:solidFill>
                  <a:schemeClr val="tx1"/>
                </a:solidFill>
              </a:defRPr>
            </a:lvl1pPr>
          </a:lstStyle>
          <a:p>
            <a:r>
              <a:rPr lang="fr-FR"/>
              <a:t>LOGO CLIENT</a:t>
            </a:r>
          </a:p>
        </p:txBody>
      </p:sp>
      <p:pic>
        <p:nvPicPr>
          <p:cNvPr id="8" name="Image 7">
            <a:extLst>
              <a:ext uri="{FF2B5EF4-FFF2-40B4-BE49-F238E27FC236}">
                <a16:creationId xmlns:a16="http://schemas.microsoft.com/office/drawing/2014/main" id="{22EC86EA-ACDD-D74B-A803-2B59A66F0A7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336916"/>
            <a:ext cx="1679023" cy="2484850"/>
          </a:xfrm>
          <a:prstGeom prst="rect">
            <a:avLst/>
          </a:prstGeom>
        </p:spPr>
      </p:pic>
      <p:pic>
        <p:nvPicPr>
          <p:cNvPr id="9" name="Image 8" descr="Une image contenant ciel nocturne&#10;&#10;Description générée automatiquement">
            <a:extLst>
              <a:ext uri="{FF2B5EF4-FFF2-40B4-BE49-F238E27FC236}">
                <a16:creationId xmlns:a16="http://schemas.microsoft.com/office/drawing/2014/main" id="{DE1C882B-7F0E-B348-9D07-1A77837A74B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7091" y="1595862"/>
            <a:ext cx="1883294" cy="1520744"/>
          </a:xfrm>
          <a:prstGeom prst="rect">
            <a:avLst/>
          </a:prstGeom>
        </p:spPr>
      </p:pic>
      <p:pic>
        <p:nvPicPr>
          <p:cNvPr id="10" name="Image 9">
            <a:extLst>
              <a:ext uri="{FF2B5EF4-FFF2-40B4-BE49-F238E27FC236}">
                <a16:creationId xmlns:a16="http://schemas.microsoft.com/office/drawing/2014/main" id="{3874E392-2658-6B44-BA13-1C055F56319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190" y="2204359"/>
            <a:ext cx="1321852" cy="1701740"/>
          </a:xfrm>
          <a:prstGeom prst="rect">
            <a:avLst/>
          </a:prstGeom>
        </p:spPr>
      </p:pic>
      <p:pic>
        <p:nvPicPr>
          <p:cNvPr id="11" name="Image 10">
            <a:extLst>
              <a:ext uri="{FF2B5EF4-FFF2-40B4-BE49-F238E27FC236}">
                <a16:creationId xmlns:a16="http://schemas.microsoft.com/office/drawing/2014/main" id="{42C4D070-91A5-1640-B993-B086E2E13DA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844546" y="-18599"/>
            <a:ext cx="4633832" cy="2219143"/>
          </a:xfrm>
          <a:prstGeom prst="rect">
            <a:avLst/>
          </a:prstGeom>
        </p:spPr>
      </p:pic>
      <p:pic>
        <p:nvPicPr>
          <p:cNvPr id="13" name="Picture 4">
            <a:extLst>
              <a:ext uri="{FF2B5EF4-FFF2-40B4-BE49-F238E27FC236}">
                <a16:creationId xmlns:a16="http://schemas.microsoft.com/office/drawing/2014/main" id="{8F8E03D3-F1C1-4948-8564-74A23E7CAD75}"/>
              </a:ext>
            </a:extLst>
          </p:cNvPr>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1887461" y="3679031"/>
            <a:ext cx="19018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00288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Espace réservé du numéro de diapositive 4">
            <a:extLst>
              <a:ext uri="{FF2B5EF4-FFF2-40B4-BE49-F238E27FC236}">
                <a16:creationId xmlns:a16="http://schemas.microsoft.com/office/drawing/2014/main" id="{9ED89E8E-BBFF-7945-BB9D-024C83E29D0B}"/>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90649486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Version_bleue">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Espace réservé du numéro de diapositive 4">
            <a:extLst>
              <a:ext uri="{FF2B5EF4-FFF2-40B4-BE49-F238E27FC236}">
                <a16:creationId xmlns:a16="http://schemas.microsoft.com/office/drawing/2014/main" id="{9ED89E8E-BBFF-7945-BB9D-024C83E29D0B}"/>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375162420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_bordureble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6"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0" y="539532"/>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Rectangle 4">
            <a:extLst>
              <a:ext uri="{FF2B5EF4-FFF2-40B4-BE49-F238E27FC236}">
                <a16:creationId xmlns:a16="http://schemas.microsoft.com/office/drawing/2014/main" id="{12F16BAE-3A6F-8143-A079-EB8B9404C647}"/>
              </a:ext>
            </a:extLst>
          </p:cNvPr>
          <p:cNvSpPr/>
          <p:nvPr userDrawn="1"/>
        </p:nvSpPr>
        <p:spPr>
          <a:xfrm>
            <a:off x="8628895"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texte 10">
            <a:extLst>
              <a:ext uri="{FF2B5EF4-FFF2-40B4-BE49-F238E27FC236}">
                <a16:creationId xmlns:a16="http://schemas.microsoft.com/office/drawing/2014/main" id="{F4C36624-BD95-CF4A-A036-3777E8230EF7}"/>
              </a:ext>
            </a:extLst>
          </p:cNvPr>
          <p:cNvSpPr>
            <a:spLocks noGrp="1"/>
          </p:cNvSpPr>
          <p:nvPr>
            <p:ph type="body" sz="quarter" idx="11" hasCustomPrompt="1"/>
          </p:nvPr>
        </p:nvSpPr>
        <p:spPr>
          <a:xfrm rot="16200000">
            <a:off x="6536305" y="1891506"/>
            <a:ext cx="4616450" cy="1360488"/>
          </a:xfrm>
        </p:spPr>
        <p:txBody>
          <a:bodyPr/>
          <a:lstStyle>
            <a:lvl1pPr>
              <a:defRPr sz="6000">
                <a:ln>
                  <a:solidFill>
                    <a:schemeClr val="tx1"/>
                  </a:solidFill>
                </a:ln>
                <a:noFill/>
              </a:defRPr>
            </a:lvl1pPr>
          </a:lstStyle>
          <a:p>
            <a:pPr lvl="0"/>
            <a:r>
              <a:rPr lang="fr-FR"/>
              <a:t>TEXTE</a:t>
            </a:r>
          </a:p>
        </p:txBody>
      </p:sp>
      <p:sp>
        <p:nvSpPr>
          <p:cNvPr id="4" name="Espace réservé du numéro de diapositive 3">
            <a:extLst>
              <a:ext uri="{FF2B5EF4-FFF2-40B4-BE49-F238E27FC236}">
                <a16:creationId xmlns:a16="http://schemas.microsoft.com/office/drawing/2014/main" id="{B5032B1F-2582-6449-AE30-9B73350ED9B1}"/>
              </a:ext>
            </a:extLst>
          </p:cNvPr>
          <p:cNvSpPr>
            <a:spLocks noGrp="1"/>
          </p:cNvSpPr>
          <p:nvPr>
            <p:ph type="sldNum" sz="quarter" idx="12"/>
          </p:nvPr>
        </p:nvSpPr>
        <p:spPr/>
        <p:txBody>
          <a:bodyPr/>
          <a:lstStyle/>
          <a:p>
            <a:fld id="{21995480-1601-7C4D-95DE-8DD54C94E8C4}" type="slidenum">
              <a:rPr lang="fr-FR" smtClean="0"/>
              <a:pPr/>
              <a:t>‹N°›</a:t>
            </a:fld>
            <a:endParaRPr lang="fr-FR"/>
          </a:p>
        </p:txBody>
      </p:sp>
    </p:spTree>
    <p:extLst>
      <p:ext uri="{BB962C8B-B14F-4D97-AF65-F5344CB8AC3E}">
        <p14:creationId xmlns:p14="http://schemas.microsoft.com/office/powerpoint/2010/main" val="2702955873"/>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IDE_bandegri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1"/>
            <a:ext cx="914400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5" name="Espace réservé du numéro de diapositive 4">
            <a:extLst>
              <a:ext uri="{FF2B5EF4-FFF2-40B4-BE49-F238E27FC236}">
                <a16:creationId xmlns:a16="http://schemas.microsoft.com/office/drawing/2014/main" id="{0A3E7B5A-33AE-8745-B28F-FB6F40E54746}"/>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58068201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IDE_bandeble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1"/>
            <a:ext cx="9144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3B24564B-9C1E-5342-AE8A-5609179E4F6F}"/>
              </a:ext>
            </a:extLst>
          </p:cNvPr>
          <p:cNvSpPr>
            <a:spLocks noGrp="1"/>
          </p:cNvSpPr>
          <p:nvPr>
            <p:ph type="sldNum" sz="quarter" idx="11"/>
          </p:nvPr>
        </p:nvSpPr>
        <p:spPr>
          <a:xfrm>
            <a:off x="8472511" y="4757685"/>
            <a:ext cx="603924" cy="274637"/>
          </a:xfrm>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75388874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IDE_bandejau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1"/>
            <a:ext cx="9144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7ADABDBE-8D56-7146-BD73-659C04965B0E}"/>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207204843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IDE_bandeoran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1"/>
            <a:ext cx="9144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CE18F19D-12FE-6444-9C9E-15D8C5F749BC}"/>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48256025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IDE_banderos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1"/>
            <a:ext cx="914400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AC906572-4C75-B14D-A7B7-51D521F34AFA}"/>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160194297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IDE_bandegrisfoncé">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7" name="Rectangle 6">
            <a:extLst>
              <a:ext uri="{FF2B5EF4-FFF2-40B4-BE49-F238E27FC236}">
                <a16:creationId xmlns:a16="http://schemas.microsoft.com/office/drawing/2014/main" id="{1AC85A61-632B-DE47-B359-7FE3B16F1874}"/>
              </a:ext>
            </a:extLst>
          </p:cNvPr>
          <p:cNvSpPr/>
          <p:nvPr userDrawn="1"/>
        </p:nvSpPr>
        <p:spPr>
          <a:xfrm>
            <a:off x="0" y="5109071"/>
            <a:ext cx="9144000"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u numéro de diapositive 3">
            <a:extLst>
              <a:ext uri="{FF2B5EF4-FFF2-40B4-BE49-F238E27FC236}">
                <a16:creationId xmlns:a16="http://schemas.microsoft.com/office/drawing/2014/main" id="{8B9CFB4D-55C9-8649-9331-A8BAE212522E}"/>
              </a:ext>
            </a:extLst>
          </p:cNvPr>
          <p:cNvSpPr>
            <a:spLocks noGrp="1"/>
          </p:cNvSpPr>
          <p:nvPr>
            <p:ph type="sldNum" sz="quarter" idx="11"/>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182830829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IDE_bordureble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Rectangle 4">
            <a:extLst>
              <a:ext uri="{FF2B5EF4-FFF2-40B4-BE49-F238E27FC236}">
                <a16:creationId xmlns:a16="http://schemas.microsoft.com/office/drawing/2014/main" id="{12F16BAE-3A6F-8143-A079-EB8B9404C647}"/>
              </a:ext>
            </a:extLst>
          </p:cNvPr>
          <p:cNvSpPr/>
          <p:nvPr userDrawn="1"/>
        </p:nvSpPr>
        <p:spPr>
          <a:xfrm>
            <a:off x="8628896"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Espace réservé du texte 10">
            <a:extLst>
              <a:ext uri="{FF2B5EF4-FFF2-40B4-BE49-F238E27FC236}">
                <a16:creationId xmlns:a16="http://schemas.microsoft.com/office/drawing/2014/main" id="{F4C36624-BD95-CF4A-A036-3777E8230EF7}"/>
              </a:ext>
            </a:extLst>
          </p:cNvPr>
          <p:cNvSpPr>
            <a:spLocks noGrp="1"/>
          </p:cNvSpPr>
          <p:nvPr>
            <p:ph type="body" sz="quarter" idx="11" hasCustomPrompt="1"/>
          </p:nvPr>
        </p:nvSpPr>
        <p:spPr>
          <a:xfrm rot="16200000">
            <a:off x="6536305" y="1891506"/>
            <a:ext cx="4616450" cy="1360488"/>
          </a:xfrm>
        </p:spPr>
        <p:txBody>
          <a:bodyPr/>
          <a:lstStyle>
            <a:lvl1pPr>
              <a:defRPr sz="6000">
                <a:ln>
                  <a:solidFill>
                    <a:schemeClr val="tx1"/>
                  </a:solidFill>
                </a:ln>
                <a:noFill/>
              </a:defRPr>
            </a:lvl1pPr>
          </a:lstStyle>
          <a:p>
            <a:pPr lvl="0"/>
            <a:r>
              <a:rPr lang="fr-FR"/>
              <a:t>TEXTE</a:t>
            </a:r>
          </a:p>
        </p:txBody>
      </p:sp>
      <p:sp>
        <p:nvSpPr>
          <p:cNvPr id="4" name="Espace réservé du numéro de diapositive 3">
            <a:extLst>
              <a:ext uri="{FF2B5EF4-FFF2-40B4-BE49-F238E27FC236}">
                <a16:creationId xmlns:a16="http://schemas.microsoft.com/office/drawing/2014/main" id="{A0CE9665-0117-F64F-959D-ECE238FCF5B1}"/>
              </a:ext>
            </a:extLst>
          </p:cNvPr>
          <p:cNvSpPr>
            <a:spLocks noGrp="1"/>
          </p:cNvSpPr>
          <p:nvPr>
            <p:ph type="sldNum" sz="quarter" idx="12"/>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125806369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VIDE_bordureble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Rectangle 4">
            <a:extLst>
              <a:ext uri="{FF2B5EF4-FFF2-40B4-BE49-F238E27FC236}">
                <a16:creationId xmlns:a16="http://schemas.microsoft.com/office/drawing/2014/main" id="{12F16BAE-3A6F-8143-A079-EB8B9404C647}"/>
              </a:ext>
            </a:extLst>
          </p:cNvPr>
          <p:cNvSpPr/>
          <p:nvPr userDrawn="1"/>
        </p:nvSpPr>
        <p:spPr>
          <a:xfrm>
            <a:off x="8628896" y="0"/>
            <a:ext cx="51510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Espace réservé du texte 10">
            <a:extLst>
              <a:ext uri="{FF2B5EF4-FFF2-40B4-BE49-F238E27FC236}">
                <a16:creationId xmlns:a16="http://schemas.microsoft.com/office/drawing/2014/main" id="{F4C36624-BD95-CF4A-A036-3777E8230EF7}"/>
              </a:ext>
            </a:extLst>
          </p:cNvPr>
          <p:cNvSpPr>
            <a:spLocks noGrp="1"/>
          </p:cNvSpPr>
          <p:nvPr>
            <p:ph type="body" sz="quarter" idx="11" hasCustomPrompt="1"/>
          </p:nvPr>
        </p:nvSpPr>
        <p:spPr>
          <a:xfrm rot="16200000">
            <a:off x="6536305" y="1891506"/>
            <a:ext cx="4616450" cy="1360488"/>
          </a:xfrm>
        </p:spPr>
        <p:txBody>
          <a:bodyPr/>
          <a:lstStyle>
            <a:lvl1pPr>
              <a:defRPr sz="6000">
                <a:ln>
                  <a:solidFill>
                    <a:schemeClr val="tx1"/>
                  </a:solidFill>
                </a:ln>
                <a:solidFill>
                  <a:schemeClr val="tx1"/>
                </a:solidFill>
              </a:defRPr>
            </a:lvl1pPr>
          </a:lstStyle>
          <a:p>
            <a:pPr lvl="0"/>
            <a:r>
              <a:rPr lang="fr-FR" dirty="0"/>
              <a:t>TEXTE</a:t>
            </a:r>
          </a:p>
        </p:txBody>
      </p:sp>
      <p:sp>
        <p:nvSpPr>
          <p:cNvPr id="4" name="Espace réservé du numéro de diapositive 3">
            <a:extLst>
              <a:ext uri="{FF2B5EF4-FFF2-40B4-BE49-F238E27FC236}">
                <a16:creationId xmlns:a16="http://schemas.microsoft.com/office/drawing/2014/main" id="{A0CE9665-0117-F64F-959D-ECE238FCF5B1}"/>
              </a:ext>
            </a:extLst>
          </p:cNvPr>
          <p:cNvSpPr>
            <a:spLocks noGrp="1"/>
          </p:cNvSpPr>
          <p:nvPr>
            <p:ph type="sldNum" sz="quarter" idx="12"/>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2711445965"/>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VIDE_BLEU_bordurenoire">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Rectangle 4">
            <a:extLst>
              <a:ext uri="{FF2B5EF4-FFF2-40B4-BE49-F238E27FC236}">
                <a16:creationId xmlns:a16="http://schemas.microsoft.com/office/drawing/2014/main" id="{12F16BAE-3A6F-8143-A079-EB8B9404C647}"/>
              </a:ext>
            </a:extLst>
          </p:cNvPr>
          <p:cNvSpPr/>
          <p:nvPr userDrawn="1"/>
        </p:nvSpPr>
        <p:spPr>
          <a:xfrm>
            <a:off x="8628896" y="0"/>
            <a:ext cx="51510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Espace réservé du texte 10">
            <a:extLst>
              <a:ext uri="{FF2B5EF4-FFF2-40B4-BE49-F238E27FC236}">
                <a16:creationId xmlns:a16="http://schemas.microsoft.com/office/drawing/2014/main" id="{F4C36624-BD95-CF4A-A036-3777E8230EF7}"/>
              </a:ext>
            </a:extLst>
          </p:cNvPr>
          <p:cNvSpPr>
            <a:spLocks noGrp="1"/>
          </p:cNvSpPr>
          <p:nvPr>
            <p:ph type="body" sz="quarter" idx="11" hasCustomPrompt="1"/>
          </p:nvPr>
        </p:nvSpPr>
        <p:spPr>
          <a:xfrm rot="16200000">
            <a:off x="6536305" y="1891506"/>
            <a:ext cx="4616450" cy="1360488"/>
          </a:xfrm>
        </p:spPr>
        <p:txBody>
          <a:bodyPr/>
          <a:lstStyle>
            <a:lvl1pPr>
              <a:defRPr sz="6000">
                <a:ln>
                  <a:solidFill>
                    <a:schemeClr val="tx1"/>
                  </a:solidFill>
                </a:ln>
                <a:noFill/>
              </a:defRPr>
            </a:lvl1pPr>
          </a:lstStyle>
          <a:p>
            <a:pPr lvl="0"/>
            <a:r>
              <a:rPr lang="fr-FR"/>
              <a:t>TEXTE</a:t>
            </a:r>
          </a:p>
        </p:txBody>
      </p:sp>
      <p:sp>
        <p:nvSpPr>
          <p:cNvPr id="4" name="Espace réservé du numéro de diapositive 3">
            <a:extLst>
              <a:ext uri="{FF2B5EF4-FFF2-40B4-BE49-F238E27FC236}">
                <a16:creationId xmlns:a16="http://schemas.microsoft.com/office/drawing/2014/main" id="{A0CE9665-0117-F64F-959D-ECE238FCF5B1}"/>
              </a:ext>
            </a:extLst>
          </p:cNvPr>
          <p:cNvSpPr>
            <a:spLocks noGrp="1"/>
          </p:cNvSpPr>
          <p:nvPr>
            <p:ph type="sldNum" sz="quarter" idx="12"/>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114481658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VIDE_BLEU_bordurenoire">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D34E1-A79F-1743-A225-7B974A24C0AD}"/>
              </a:ext>
            </a:extLst>
          </p:cNvPr>
          <p:cNvSpPr>
            <a:spLocks noGrp="1"/>
          </p:cNvSpPr>
          <p:nvPr>
            <p:ph type="title" hasCustomPrompt="1"/>
          </p:nvPr>
        </p:nvSpPr>
        <p:spPr>
          <a:xfrm>
            <a:off x="784867" y="434616"/>
            <a:ext cx="7379420" cy="278808"/>
          </a:xfrm>
          <a:prstGeom prst="rect">
            <a:avLst/>
          </a:prstGeom>
        </p:spPr>
        <p:txBody>
          <a:bodyPr/>
          <a:lstStyle>
            <a:lvl1pPr>
              <a:defRPr sz="2000"/>
            </a:lvl1pPr>
          </a:lstStyle>
          <a:p>
            <a:r>
              <a:rPr lang="en-GB"/>
              <a:t>Titre </a:t>
            </a:r>
            <a:r>
              <a:rPr lang="fr-FR" noProof="0"/>
              <a:t>en</a:t>
            </a:r>
            <a:r>
              <a:rPr lang="en-GB"/>
              <a:t> Century Gothic Bold bas de </a:t>
            </a:r>
            <a:r>
              <a:rPr lang="en-GB" err="1"/>
              <a:t>casse</a:t>
            </a:r>
            <a:endParaRPr lang="fr-FR"/>
          </a:p>
        </p:txBody>
      </p:sp>
      <p:sp>
        <p:nvSpPr>
          <p:cNvPr id="3" name="Rectangle 2">
            <a:extLst>
              <a:ext uri="{FF2B5EF4-FFF2-40B4-BE49-F238E27FC236}">
                <a16:creationId xmlns:a16="http://schemas.microsoft.com/office/drawing/2014/main" id="{756962E1-59D5-6E46-A912-8AED4AEA08A0}"/>
              </a:ext>
            </a:extLst>
          </p:cNvPr>
          <p:cNvSpPr/>
          <p:nvPr userDrawn="1"/>
        </p:nvSpPr>
        <p:spPr bwMode="auto">
          <a:xfrm flipV="1">
            <a:off x="1" y="539533"/>
            <a:ext cx="702543"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rgbClr val="000000"/>
              </a:solidFill>
              <a:effectLst/>
              <a:latin typeface="Verdana" charset="0"/>
              <a:ea typeface="Osaka" charset="0"/>
              <a:cs typeface="Osaka" charset="0"/>
            </a:endParaRPr>
          </a:p>
        </p:txBody>
      </p:sp>
      <p:sp>
        <p:nvSpPr>
          <p:cNvPr id="6" name="Espace réservé du texte 5">
            <a:extLst>
              <a:ext uri="{FF2B5EF4-FFF2-40B4-BE49-F238E27FC236}">
                <a16:creationId xmlns:a16="http://schemas.microsoft.com/office/drawing/2014/main" id="{4C674F99-89E2-9D4E-B533-B1051BC45640}"/>
              </a:ext>
            </a:extLst>
          </p:cNvPr>
          <p:cNvSpPr>
            <a:spLocks noGrp="1"/>
          </p:cNvSpPr>
          <p:nvPr>
            <p:ph type="body" sz="quarter" idx="10" hasCustomPrompt="1"/>
          </p:nvPr>
        </p:nvSpPr>
        <p:spPr>
          <a:xfrm>
            <a:off x="784866" y="746082"/>
            <a:ext cx="6580188" cy="315912"/>
          </a:xfrm>
        </p:spPr>
        <p:txBody>
          <a:bodyPr/>
          <a:lstStyle>
            <a:lvl1pPr>
              <a:defRPr sz="1600" b="0"/>
            </a:lvl1pPr>
          </a:lstStyle>
          <a:p>
            <a:pPr lvl="0"/>
            <a:r>
              <a:rPr lang="fr-FR"/>
              <a:t>Sous-titre en Century Gothic bas de casse</a:t>
            </a:r>
          </a:p>
        </p:txBody>
      </p:sp>
      <p:sp>
        <p:nvSpPr>
          <p:cNvPr id="5" name="Rectangle 4">
            <a:extLst>
              <a:ext uri="{FF2B5EF4-FFF2-40B4-BE49-F238E27FC236}">
                <a16:creationId xmlns:a16="http://schemas.microsoft.com/office/drawing/2014/main" id="{12F16BAE-3A6F-8143-A079-EB8B9404C647}"/>
              </a:ext>
            </a:extLst>
          </p:cNvPr>
          <p:cNvSpPr/>
          <p:nvPr userDrawn="1"/>
        </p:nvSpPr>
        <p:spPr>
          <a:xfrm>
            <a:off x="8628896" y="0"/>
            <a:ext cx="515105"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Espace réservé du texte 10">
            <a:extLst>
              <a:ext uri="{FF2B5EF4-FFF2-40B4-BE49-F238E27FC236}">
                <a16:creationId xmlns:a16="http://schemas.microsoft.com/office/drawing/2014/main" id="{F4C36624-BD95-CF4A-A036-3777E8230EF7}"/>
              </a:ext>
            </a:extLst>
          </p:cNvPr>
          <p:cNvSpPr>
            <a:spLocks noGrp="1"/>
          </p:cNvSpPr>
          <p:nvPr>
            <p:ph type="body" sz="quarter" idx="11" hasCustomPrompt="1"/>
          </p:nvPr>
        </p:nvSpPr>
        <p:spPr>
          <a:xfrm rot="16200000">
            <a:off x="6536305" y="1891506"/>
            <a:ext cx="4616450" cy="1360488"/>
          </a:xfrm>
        </p:spPr>
        <p:txBody>
          <a:bodyPr/>
          <a:lstStyle>
            <a:lvl1pPr>
              <a:defRPr sz="6000">
                <a:ln>
                  <a:solidFill>
                    <a:schemeClr val="tx1"/>
                  </a:solidFill>
                </a:ln>
                <a:solidFill>
                  <a:schemeClr val="tx1"/>
                </a:solidFill>
              </a:defRPr>
            </a:lvl1pPr>
          </a:lstStyle>
          <a:p>
            <a:pPr lvl="0"/>
            <a:r>
              <a:rPr lang="fr-FR" dirty="0"/>
              <a:t>TEXTE</a:t>
            </a:r>
          </a:p>
        </p:txBody>
      </p:sp>
      <p:sp>
        <p:nvSpPr>
          <p:cNvPr id="4" name="Espace réservé du numéro de diapositive 3">
            <a:extLst>
              <a:ext uri="{FF2B5EF4-FFF2-40B4-BE49-F238E27FC236}">
                <a16:creationId xmlns:a16="http://schemas.microsoft.com/office/drawing/2014/main" id="{A0CE9665-0117-F64F-959D-ECE238FCF5B1}"/>
              </a:ext>
            </a:extLst>
          </p:cNvPr>
          <p:cNvSpPr>
            <a:spLocks noGrp="1"/>
          </p:cNvSpPr>
          <p:nvPr>
            <p:ph type="sldNum" sz="quarter" idx="12"/>
          </p:nvPr>
        </p:nvSpPr>
        <p:spPr/>
        <p:txBody>
          <a:bodyPr/>
          <a:lstStyle/>
          <a:p>
            <a:fld id="{21995480-1601-7C4D-95DE-8DD54C94E8C4}" type="slidenum">
              <a:rPr lang="fr-FR" smtClean="0"/>
              <a:t>‹N°›</a:t>
            </a:fld>
            <a:endParaRPr lang="fr-FR"/>
          </a:p>
        </p:txBody>
      </p:sp>
    </p:spTree>
    <p:extLst>
      <p:ext uri="{BB962C8B-B14F-4D97-AF65-F5344CB8AC3E}">
        <p14:creationId xmlns:p14="http://schemas.microsoft.com/office/powerpoint/2010/main" val="1236941039"/>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jp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34" Type="http://schemas.openxmlformats.org/officeDocument/2006/relationships/theme" Target="../theme/theme4.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image" Target="../media/image21.png"/><Relationship Id="rId8"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41" Type="http://schemas.openxmlformats.org/officeDocument/2006/relationships/image" Target="../media/image21.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theme" Target="../theme/theme5.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8" Type="http://schemas.openxmlformats.org/officeDocument/2006/relationships/slideLayout" Target="../slideLayouts/slideLayout95.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34" Type="http://schemas.openxmlformats.org/officeDocument/2006/relationships/slideLayout" Target="../slideLayouts/slideLayout160.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33" Type="http://schemas.openxmlformats.org/officeDocument/2006/relationships/slideLayout" Target="../slideLayouts/slideLayout159.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slideLayout" Target="../slideLayouts/slideLayout15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36" Type="http://schemas.openxmlformats.org/officeDocument/2006/relationships/image" Target="../media/image1.emf"/><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 Id="rId35" Type="http://schemas.openxmlformats.org/officeDocument/2006/relationships/theme" Target="../theme/theme6.xml"/><Relationship Id="rId8" Type="http://schemas.openxmlformats.org/officeDocument/2006/relationships/slideLayout" Target="../slideLayouts/slideLayout134.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9" Type="http://schemas.openxmlformats.org/officeDocument/2006/relationships/theme" Target="../theme/theme7.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slideLayout" Target="../slideLayouts/slideLayout198.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slideLayout" Target="../slideLayouts/slideLayout197.xml"/><Relationship Id="rId40" Type="http://schemas.openxmlformats.org/officeDocument/2006/relationships/image" Target="../media/image21.png"/><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slideLayout" Target="../slideLayouts/slideLayout196.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 Id="rId8" Type="http://schemas.openxmlformats.org/officeDocument/2006/relationships/slideLayout" Target="../slideLayouts/slideLayout168.xml"/><Relationship Id="rId3" Type="http://schemas.openxmlformats.org/officeDocument/2006/relationships/slideLayout" Target="../slideLayouts/slideLayout1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8.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866" y="434616"/>
            <a:ext cx="7379420" cy="278808"/>
          </a:xfrm>
          <a:prstGeom prst="rect">
            <a:avLst/>
          </a:prstGeom>
        </p:spPr>
        <p:txBody>
          <a:bodyPr vert="horz" lIns="0" tIns="0" rIns="0" bIns="0" rtlCol="0" anchor="t" anchorCtr="0">
            <a:noAutofit/>
          </a:bodyPr>
          <a:lstStyle/>
          <a:p>
            <a:r>
              <a:rPr lang="en-GB"/>
              <a:t>Titre </a:t>
            </a:r>
            <a:r>
              <a:rPr lang="fr-FR" noProof="0"/>
              <a:t>en</a:t>
            </a:r>
            <a:r>
              <a:rPr lang="en-GB"/>
              <a:t> Century Gothic Bold bas de </a:t>
            </a:r>
            <a:r>
              <a:rPr lang="en-GB" err="1"/>
              <a:t>casse</a:t>
            </a:r>
            <a:endParaRPr lang="en-GB"/>
          </a:p>
        </p:txBody>
      </p:sp>
      <p:sp>
        <p:nvSpPr>
          <p:cNvPr id="4" name="Text Placeholder 3"/>
          <p:cNvSpPr>
            <a:spLocks noGrp="1"/>
          </p:cNvSpPr>
          <p:nvPr>
            <p:ph type="body" idx="1"/>
          </p:nvPr>
        </p:nvSpPr>
        <p:spPr>
          <a:xfrm>
            <a:off x="538610" y="1603374"/>
            <a:ext cx="8229600" cy="27352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pic>
        <p:nvPicPr>
          <p:cNvPr id="5" name="Picture 2"/>
          <p:cNvPicPr>
            <a:picLocks noChangeAspect="1" noChangeArrowheads="1"/>
          </p:cNvPicPr>
          <p:nvPr userDrawn="1"/>
        </p:nvPicPr>
        <p:blipFill>
          <a:blip r:embed="rId34" cstate="hqprint">
            <a:extLst>
              <a:ext uri="{28A0092B-C50C-407E-A947-70E740481C1C}">
                <a14:useLocalDpi xmlns:a14="http://schemas.microsoft.com/office/drawing/2010/main"/>
              </a:ext>
            </a:extLst>
          </a:blip>
          <a:srcRect/>
          <a:stretch>
            <a:fillRect/>
          </a:stretch>
        </p:blipFill>
        <p:spPr bwMode="auto">
          <a:xfrm>
            <a:off x="191264" y="4874935"/>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numéro de diapositive 11">
            <a:extLst>
              <a:ext uri="{FF2B5EF4-FFF2-40B4-BE49-F238E27FC236}">
                <a16:creationId xmlns:a16="http://schemas.microsoft.com/office/drawing/2014/main" id="{9953E20C-F195-5E4B-9690-20476ADD4752}"/>
              </a:ext>
            </a:extLst>
          </p:cNvPr>
          <p:cNvSpPr>
            <a:spLocks noGrp="1"/>
          </p:cNvSpPr>
          <p:nvPr>
            <p:ph type="sldNum" sz="quarter" idx="4"/>
          </p:nvPr>
        </p:nvSpPr>
        <p:spPr>
          <a:xfrm>
            <a:off x="8466248" y="4719738"/>
            <a:ext cx="603924" cy="274637"/>
          </a:xfrm>
          <a:prstGeom prst="rect">
            <a:avLst/>
          </a:prstGeom>
        </p:spPr>
        <p:txBody>
          <a:bodyPr vert="horz" lIns="91440" tIns="45720" rIns="91440" bIns="45720" rtlCol="0" anchor="ctr"/>
          <a:lstStyle>
            <a:lvl1pPr algn="r">
              <a:defRPr sz="1200">
                <a:solidFill>
                  <a:schemeClr val="tx1"/>
                </a:solidFill>
              </a:defRPr>
            </a:lvl1pPr>
          </a:lstStyle>
          <a:p>
            <a:fld id="{21995480-1601-7C4D-95DE-8DD54C94E8C4}" type="slidenum">
              <a:rPr lang="fr-FR" smtClean="0"/>
              <a:pPr/>
              <a:t>‹N°›</a:t>
            </a:fld>
            <a:endParaRPr lang="fr-FR"/>
          </a:p>
        </p:txBody>
      </p:sp>
      <p:pic>
        <p:nvPicPr>
          <p:cNvPr id="7" name="Image 6" descr="Une image contenant Caractère coloré, Graphique, conception&#10;&#10;Description générée automatiquement">
            <a:extLst>
              <a:ext uri="{FF2B5EF4-FFF2-40B4-BE49-F238E27FC236}">
                <a16:creationId xmlns:a16="http://schemas.microsoft.com/office/drawing/2014/main" id="{3281D3AB-8E18-CD70-D8BB-31EABBAAA123}"/>
              </a:ext>
            </a:extLst>
          </p:cNvPr>
          <p:cNvPicPr>
            <a:picLocks noChangeAspect="1"/>
          </p:cNvPicPr>
          <p:nvPr userDrawn="1"/>
        </p:nvPicPr>
        <p:blipFill rotWithShape="1">
          <a:blip r:embed="rId35"/>
          <a:srcRect l="20828" t="14984" r="11310" b="11776"/>
          <a:stretch/>
        </p:blipFill>
        <p:spPr>
          <a:xfrm>
            <a:off x="560205" y="4836875"/>
            <a:ext cx="212836" cy="229707"/>
          </a:xfrm>
          <a:prstGeom prst="rect">
            <a:avLst/>
          </a:prstGeom>
        </p:spPr>
      </p:pic>
    </p:spTree>
    <p:extLst>
      <p:ext uri="{BB962C8B-B14F-4D97-AF65-F5344CB8AC3E}">
        <p14:creationId xmlns:p14="http://schemas.microsoft.com/office/powerpoint/2010/main" val="3675848098"/>
      </p:ext>
    </p:extLst>
  </p:cSld>
  <p:clrMap bg1="lt1" tx1="dk1" bg2="lt2" tx2="dk2" accent1="accent1" accent2="accent2" accent3="accent3" accent4="accent4" accent5="accent5" accent6="accent6" hlink="hlink" folHlink="folHlink"/>
  <p:sldLayoutIdLst>
    <p:sldLayoutId id="2147484205" r:id="rId1"/>
    <p:sldLayoutId id="2147484292" r:id="rId2"/>
    <p:sldLayoutId id="2147484229" r:id="rId3"/>
    <p:sldLayoutId id="2147484230" r:id="rId4"/>
    <p:sldLayoutId id="2147484231" r:id="rId5"/>
    <p:sldLayoutId id="2147484232" r:id="rId6"/>
    <p:sldLayoutId id="2147484233" r:id="rId7"/>
    <p:sldLayoutId id="2147484234" r:id="rId8"/>
    <p:sldLayoutId id="2147484228" r:id="rId9"/>
    <p:sldLayoutId id="2147484294" r:id="rId10"/>
    <p:sldLayoutId id="2147484206" r:id="rId11"/>
    <p:sldLayoutId id="2147484208" r:id="rId12"/>
    <p:sldLayoutId id="2147484212" r:id="rId13"/>
    <p:sldLayoutId id="2147484209" r:id="rId14"/>
    <p:sldLayoutId id="2147484216" r:id="rId15"/>
    <p:sldLayoutId id="2147484211" r:id="rId16"/>
    <p:sldLayoutId id="2147484213" r:id="rId17"/>
    <p:sldLayoutId id="2147484215" r:id="rId18"/>
    <p:sldLayoutId id="2147484281" r:id="rId19"/>
    <p:sldLayoutId id="2147484218" r:id="rId20"/>
    <p:sldLayoutId id="2147484219" r:id="rId21"/>
    <p:sldLayoutId id="2147484220" r:id="rId22"/>
    <p:sldLayoutId id="2147484222" r:id="rId23"/>
    <p:sldLayoutId id="2147484223" r:id="rId24"/>
    <p:sldLayoutId id="2147484225" r:id="rId25"/>
    <p:sldLayoutId id="2147484226" r:id="rId26"/>
    <p:sldLayoutId id="2147484278" r:id="rId27"/>
    <p:sldLayoutId id="2147484270" r:id="rId28"/>
    <p:sldLayoutId id="2147484271" r:id="rId29"/>
    <p:sldLayoutId id="2147484282" r:id="rId30"/>
    <p:sldLayoutId id="2147484276" r:id="rId31"/>
    <p:sldLayoutId id="2147484446" r:id="rId32"/>
  </p:sldLayoutIdLst>
  <p:transition/>
  <p:hf hdr="0" ftr="0" dt="0"/>
  <p:txStyles>
    <p:title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p:titleStyle>
    <p:bodyStyle>
      <a:lvl1pPr marL="0" indent="0" algn="l" defTabSz="457200" rtl="0" eaLnBrk="1" latinLnBrk="0" hangingPunct="1">
        <a:lnSpc>
          <a:spcPct val="90000"/>
        </a:lnSpc>
        <a:spcBef>
          <a:spcPts val="800"/>
        </a:spcBef>
        <a:spcAft>
          <a:spcPts val="0"/>
        </a:spcAft>
        <a:buClr>
          <a:schemeClr val="tx1"/>
        </a:buClr>
        <a:buFont typeface="Lucida Grande"/>
        <a:buNone/>
        <a:defRPr sz="1200" b="1" kern="1200" spc="0" baseline="0">
          <a:solidFill>
            <a:schemeClr val="tx1"/>
          </a:solidFill>
          <a:latin typeface="+mn-lt"/>
          <a:ea typeface="+mn-ea"/>
          <a:cs typeface="+mn-cs"/>
        </a:defRPr>
      </a:lvl1pPr>
      <a:lvl2pPr marL="407988" indent="-222250" algn="l" defTabSz="457200" rtl="0" eaLnBrk="1" latinLnBrk="0" hangingPunct="1">
        <a:lnSpc>
          <a:spcPct val="90000"/>
        </a:lnSpc>
        <a:spcBef>
          <a:spcPts val="800"/>
        </a:spcBef>
        <a:spcAft>
          <a:spcPts val="0"/>
        </a:spcAft>
        <a:buClr>
          <a:schemeClr val="tx1"/>
        </a:buClr>
        <a:buFont typeface="Lucida Grande"/>
        <a:buChar char="−"/>
        <a:tabLst>
          <a:tab pos="5380038" algn="l"/>
        </a:tabLst>
        <a:defRPr sz="900" kern="1200" spc="0" baseline="0">
          <a:solidFill>
            <a:schemeClr val="tx1"/>
          </a:solidFill>
          <a:latin typeface="+mn-lt"/>
          <a:ea typeface="+mn-ea"/>
          <a:cs typeface="+mn-cs"/>
        </a:defRPr>
      </a:lvl2pPr>
      <a:lvl3pPr marL="568800" indent="-126000" algn="l" defTabSz="457200" rtl="0" eaLnBrk="1" latinLnBrk="0" hangingPunct="1">
        <a:lnSpc>
          <a:spcPct val="90000"/>
        </a:lnSpc>
        <a:spcBef>
          <a:spcPts val="800"/>
        </a:spcBef>
        <a:spcAft>
          <a:spcPts val="0"/>
        </a:spcAft>
        <a:buClr>
          <a:schemeClr val="tx1"/>
        </a:buClr>
        <a:buFont typeface="Arial"/>
        <a:buChar char="•"/>
        <a:tabLst>
          <a:tab pos="5380038" algn="l"/>
        </a:tabLst>
        <a:defRPr sz="800" kern="1200" spc="0" baseline="0">
          <a:solidFill>
            <a:schemeClr val="tx1"/>
          </a:solidFill>
          <a:latin typeface="+mn-lt"/>
          <a:ea typeface="+mn-ea"/>
          <a:cs typeface="+mn-cs"/>
        </a:defRPr>
      </a:lvl3pPr>
      <a:lvl4pPr marL="7848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4pPr>
      <a:lvl5pPr marL="9900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866" y="434616"/>
            <a:ext cx="7379420" cy="278808"/>
          </a:xfrm>
          <a:prstGeom prst="rect">
            <a:avLst/>
          </a:prstGeom>
        </p:spPr>
        <p:txBody>
          <a:bodyPr vert="horz" lIns="0" tIns="0" rIns="0" bIns="0" rtlCol="0" anchor="t" anchorCtr="0">
            <a:noAutofit/>
          </a:bodyPr>
          <a:lstStyle/>
          <a:p>
            <a:r>
              <a:rPr lang="en-GB"/>
              <a:t>Titre </a:t>
            </a:r>
            <a:r>
              <a:rPr lang="fr-FR" noProof="0"/>
              <a:t>en</a:t>
            </a:r>
            <a:r>
              <a:rPr lang="en-GB"/>
              <a:t> Century Gothic Bold bas de </a:t>
            </a:r>
            <a:r>
              <a:rPr lang="en-GB" err="1"/>
              <a:t>casse</a:t>
            </a:r>
            <a:endParaRPr lang="en-GB"/>
          </a:p>
        </p:txBody>
      </p:sp>
      <p:sp>
        <p:nvSpPr>
          <p:cNvPr id="4" name="Text Placeholder 3"/>
          <p:cNvSpPr>
            <a:spLocks noGrp="1"/>
          </p:cNvSpPr>
          <p:nvPr>
            <p:ph type="body" idx="1"/>
          </p:nvPr>
        </p:nvSpPr>
        <p:spPr>
          <a:xfrm>
            <a:off x="538610" y="1603374"/>
            <a:ext cx="8229600" cy="27352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numéro de diapositive 11">
            <a:extLst>
              <a:ext uri="{FF2B5EF4-FFF2-40B4-BE49-F238E27FC236}">
                <a16:creationId xmlns:a16="http://schemas.microsoft.com/office/drawing/2014/main" id="{9953E20C-F195-5E4B-9690-20476ADD4752}"/>
              </a:ext>
            </a:extLst>
          </p:cNvPr>
          <p:cNvSpPr>
            <a:spLocks noGrp="1"/>
          </p:cNvSpPr>
          <p:nvPr>
            <p:ph type="sldNum" sz="quarter" idx="4"/>
          </p:nvPr>
        </p:nvSpPr>
        <p:spPr>
          <a:xfrm>
            <a:off x="8466248" y="4719738"/>
            <a:ext cx="603924" cy="274637"/>
          </a:xfrm>
          <a:prstGeom prst="rect">
            <a:avLst/>
          </a:prstGeom>
        </p:spPr>
        <p:txBody>
          <a:bodyPr vert="horz" lIns="91440" tIns="45720" rIns="91440" bIns="45720" rtlCol="0" anchor="ctr"/>
          <a:lstStyle>
            <a:lvl1pPr algn="r">
              <a:defRPr sz="1200">
                <a:solidFill>
                  <a:schemeClr val="tx1"/>
                </a:solidFill>
              </a:defRPr>
            </a:lvl1pPr>
          </a:lstStyle>
          <a:p>
            <a:fld id="{21995480-1601-7C4D-95DE-8DD54C94E8C4}" type="slidenum">
              <a:rPr lang="fr-FR" smtClean="0"/>
              <a:pPr/>
              <a:t>‹N°›</a:t>
            </a:fld>
            <a:endParaRPr lang="fr-FR"/>
          </a:p>
        </p:txBody>
      </p:sp>
    </p:spTree>
    <p:extLst>
      <p:ext uri="{BB962C8B-B14F-4D97-AF65-F5344CB8AC3E}">
        <p14:creationId xmlns:p14="http://schemas.microsoft.com/office/powerpoint/2010/main" val="2478380750"/>
      </p:ext>
    </p:extLst>
  </p:cSld>
  <p:clrMap bg1="lt1" tx1="dk1" bg2="lt2" tx2="dk2" accent1="accent1" accent2="accent2" accent3="accent3" accent4="accent4" accent5="accent5" accent6="accent6" hlink="hlink" folHlink="folHlink"/>
  <p:sldLayoutIdLst>
    <p:sldLayoutId id="2147484307" r:id="rId1"/>
    <p:sldLayoutId id="2147484309" r:id="rId2"/>
    <p:sldLayoutId id="2147484308" r:id="rId3"/>
    <p:sldLayoutId id="2147484310" r:id="rId4"/>
    <p:sldLayoutId id="2147484311" r:id="rId5"/>
    <p:sldLayoutId id="2147484312" r:id="rId6"/>
    <p:sldLayoutId id="2147484357" r:id="rId7"/>
    <p:sldLayoutId id="2147484313" r:id="rId8"/>
    <p:sldLayoutId id="2147484356" r:id="rId9"/>
    <p:sldLayoutId id="2147484314" r:id="rId10"/>
    <p:sldLayoutId id="2147484315" r:id="rId11"/>
  </p:sldLayoutIdLst>
  <p:transition/>
  <p:hf hdr="0" ftr="0" dt="0"/>
  <p:txStyles>
    <p:title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p:titleStyle>
    <p:bodyStyle>
      <a:lvl1pPr marL="0" indent="0" algn="l" defTabSz="457200" rtl="0" eaLnBrk="1" latinLnBrk="0" hangingPunct="1">
        <a:lnSpc>
          <a:spcPct val="90000"/>
        </a:lnSpc>
        <a:spcBef>
          <a:spcPts val="800"/>
        </a:spcBef>
        <a:spcAft>
          <a:spcPts val="0"/>
        </a:spcAft>
        <a:buClr>
          <a:schemeClr val="tx1"/>
        </a:buClr>
        <a:buFont typeface="Lucida Grande"/>
        <a:buNone/>
        <a:defRPr sz="1200" b="1" kern="1200" spc="0" baseline="0">
          <a:solidFill>
            <a:schemeClr val="tx1"/>
          </a:solidFill>
          <a:latin typeface="+mn-lt"/>
          <a:ea typeface="+mn-ea"/>
          <a:cs typeface="+mn-cs"/>
        </a:defRPr>
      </a:lvl1pPr>
      <a:lvl2pPr marL="407988" indent="-222250" algn="l" defTabSz="457200" rtl="0" eaLnBrk="1" latinLnBrk="0" hangingPunct="1">
        <a:lnSpc>
          <a:spcPct val="90000"/>
        </a:lnSpc>
        <a:spcBef>
          <a:spcPts val="800"/>
        </a:spcBef>
        <a:spcAft>
          <a:spcPts val="0"/>
        </a:spcAft>
        <a:buClr>
          <a:schemeClr val="tx1"/>
        </a:buClr>
        <a:buFont typeface="Lucida Grande"/>
        <a:buChar char="−"/>
        <a:tabLst>
          <a:tab pos="5380038" algn="l"/>
        </a:tabLst>
        <a:defRPr sz="900" kern="1200" spc="0" baseline="0">
          <a:solidFill>
            <a:schemeClr val="tx1"/>
          </a:solidFill>
          <a:latin typeface="+mn-lt"/>
          <a:ea typeface="+mn-ea"/>
          <a:cs typeface="+mn-cs"/>
        </a:defRPr>
      </a:lvl2pPr>
      <a:lvl3pPr marL="568800" indent="-126000" algn="l" defTabSz="457200" rtl="0" eaLnBrk="1" latinLnBrk="0" hangingPunct="1">
        <a:lnSpc>
          <a:spcPct val="90000"/>
        </a:lnSpc>
        <a:spcBef>
          <a:spcPts val="800"/>
        </a:spcBef>
        <a:spcAft>
          <a:spcPts val="0"/>
        </a:spcAft>
        <a:buClr>
          <a:schemeClr val="tx1"/>
        </a:buClr>
        <a:buFont typeface="Arial"/>
        <a:buChar char="•"/>
        <a:tabLst>
          <a:tab pos="5380038" algn="l"/>
        </a:tabLst>
        <a:defRPr sz="800" kern="1200" spc="0" baseline="0">
          <a:solidFill>
            <a:schemeClr val="tx1"/>
          </a:solidFill>
          <a:latin typeface="+mn-lt"/>
          <a:ea typeface="+mn-ea"/>
          <a:cs typeface="+mn-cs"/>
        </a:defRPr>
      </a:lvl3pPr>
      <a:lvl4pPr marL="7848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4pPr>
      <a:lvl5pPr marL="9900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866" y="434616"/>
            <a:ext cx="7379420" cy="278808"/>
          </a:xfrm>
          <a:prstGeom prst="rect">
            <a:avLst/>
          </a:prstGeom>
        </p:spPr>
        <p:txBody>
          <a:bodyPr vert="horz" lIns="0" tIns="0" rIns="0" bIns="0" rtlCol="0" anchor="t" anchorCtr="0">
            <a:noAutofit/>
          </a:bodyPr>
          <a:lstStyle/>
          <a:p>
            <a:r>
              <a:rPr lang="en-GB"/>
              <a:t>Titre </a:t>
            </a:r>
            <a:r>
              <a:rPr lang="fr-FR" noProof="0"/>
              <a:t>en</a:t>
            </a:r>
            <a:r>
              <a:rPr lang="en-GB"/>
              <a:t> Century Gothic Bold bas de </a:t>
            </a:r>
            <a:r>
              <a:rPr lang="en-GB" err="1"/>
              <a:t>casse</a:t>
            </a:r>
            <a:endParaRPr lang="en-GB"/>
          </a:p>
        </p:txBody>
      </p:sp>
      <p:sp>
        <p:nvSpPr>
          <p:cNvPr id="4" name="Text Placeholder 3"/>
          <p:cNvSpPr>
            <a:spLocks noGrp="1"/>
          </p:cNvSpPr>
          <p:nvPr>
            <p:ph type="body" idx="1"/>
          </p:nvPr>
        </p:nvSpPr>
        <p:spPr>
          <a:xfrm>
            <a:off x="538610" y="1603374"/>
            <a:ext cx="8229600" cy="27352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Espace réservé du numéro de diapositive 11">
            <a:extLst>
              <a:ext uri="{FF2B5EF4-FFF2-40B4-BE49-F238E27FC236}">
                <a16:creationId xmlns:a16="http://schemas.microsoft.com/office/drawing/2014/main" id="{E4EF9EBB-562A-F34F-83C2-60B8E7F9C37D}"/>
              </a:ext>
            </a:extLst>
          </p:cNvPr>
          <p:cNvSpPr>
            <a:spLocks noGrp="1"/>
          </p:cNvSpPr>
          <p:nvPr>
            <p:ph type="sldNum" sz="quarter" idx="4"/>
          </p:nvPr>
        </p:nvSpPr>
        <p:spPr>
          <a:xfrm>
            <a:off x="8466248" y="4762718"/>
            <a:ext cx="603924"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1995480-1601-7C4D-95DE-8DD54C94E8C4}" type="slidenum">
              <a:rPr lang="fr-FR" smtClean="0"/>
              <a:t>‹N°›</a:t>
            </a:fld>
            <a:endParaRPr lang="fr-FR"/>
          </a:p>
        </p:txBody>
      </p:sp>
    </p:spTree>
    <p:extLst>
      <p:ext uri="{BB962C8B-B14F-4D97-AF65-F5344CB8AC3E}">
        <p14:creationId xmlns:p14="http://schemas.microsoft.com/office/powerpoint/2010/main" val="1312439674"/>
      </p:ext>
    </p:extLst>
  </p:cSld>
  <p:clrMap bg1="dk1" tx1="lt1" bg2="dk2" tx2="lt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2" r:id="rId6"/>
    <p:sldLayoutId id="2147484316" r:id="rId7"/>
    <p:sldLayoutId id="2147484355" r:id="rId8"/>
    <p:sldLayoutId id="2147484305" r:id="rId9"/>
    <p:sldLayoutId id="2147484303" r:id="rId10"/>
    <p:sldLayoutId id="2147484304" r:id="rId11"/>
  </p:sldLayoutIdLst>
  <p:transition/>
  <p:hf hdr="0" ftr="0" dt="0"/>
  <p:txStyles>
    <p:title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p:titleStyle>
    <p:bodyStyle>
      <a:lvl1pPr marL="0" indent="0" algn="l" defTabSz="457200" rtl="0" eaLnBrk="1" latinLnBrk="0" hangingPunct="1">
        <a:lnSpc>
          <a:spcPct val="90000"/>
        </a:lnSpc>
        <a:spcBef>
          <a:spcPts val="800"/>
        </a:spcBef>
        <a:spcAft>
          <a:spcPts val="0"/>
        </a:spcAft>
        <a:buClr>
          <a:schemeClr val="tx1"/>
        </a:buClr>
        <a:buFont typeface="Lucida Grande"/>
        <a:buNone/>
        <a:defRPr sz="1200" b="1" kern="1200" spc="0" baseline="0">
          <a:solidFill>
            <a:schemeClr val="tx1"/>
          </a:solidFill>
          <a:latin typeface="+mn-lt"/>
          <a:ea typeface="+mn-ea"/>
          <a:cs typeface="+mn-cs"/>
        </a:defRPr>
      </a:lvl1pPr>
      <a:lvl2pPr marL="407988" indent="-222250" algn="l" defTabSz="457200" rtl="0" eaLnBrk="1" latinLnBrk="0" hangingPunct="1">
        <a:lnSpc>
          <a:spcPct val="90000"/>
        </a:lnSpc>
        <a:spcBef>
          <a:spcPts val="800"/>
        </a:spcBef>
        <a:spcAft>
          <a:spcPts val="0"/>
        </a:spcAft>
        <a:buClr>
          <a:schemeClr val="tx1"/>
        </a:buClr>
        <a:buFont typeface="Lucida Grande"/>
        <a:buChar char="−"/>
        <a:tabLst>
          <a:tab pos="5380038" algn="l"/>
        </a:tabLst>
        <a:defRPr sz="900" kern="1200" spc="0" baseline="0">
          <a:solidFill>
            <a:schemeClr val="tx1"/>
          </a:solidFill>
          <a:latin typeface="+mn-lt"/>
          <a:ea typeface="+mn-ea"/>
          <a:cs typeface="+mn-cs"/>
        </a:defRPr>
      </a:lvl2pPr>
      <a:lvl3pPr marL="568800" indent="-126000" algn="l" defTabSz="457200" rtl="0" eaLnBrk="1" latinLnBrk="0" hangingPunct="1">
        <a:lnSpc>
          <a:spcPct val="90000"/>
        </a:lnSpc>
        <a:spcBef>
          <a:spcPts val="800"/>
        </a:spcBef>
        <a:spcAft>
          <a:spcPts val="0"/>
        </a:spcAft>
        <a:buClr>
          <a:schemeClr val="tx1"/>
        </a:buClr>
        <a:buFont typeface="Arial"/>
        <a:buChar char="•"/>
        <a:tabLst>
          <a:tab pos="5380038" algn="l"/>
        </a:tabLst>
        <a:defRPr sz="800" kern="1200" spc="0" baseline="0">
          <a:solidFill>
            <a:schemeClr val="tx1"/>
          </a:solidFill>
          <a:latin typeface="+mn-lt"/>
          <a:ea typeface="+mn-ea"/>
          <a:cs typeface="+mn-cs"/>
        </a:defRPr>
      </a:lvl3pPr>
      <a:lvl4pPr marL="7848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4pPr>
      <a:lvl5pPr marL="9900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866" y="434616"/>
            <a:ext cx="7379420" cy="278808"/>
          </a:xfrm>
          <a:prstGeom prst="rect">
            <a:avLst/>
          </a:prstGeom>
        </p:spPr>
        <p:txBody>
          <a:bodyPr vert="horz" lIns="0" tIns="0" rIns="0" bIns="0" rtlCol="0" anchor="t" anchorCtr="0">
            <a:noAutofit/>
          </a:bodyPr>
          <a:lstStyle/>
          <a:p>
            <a:r>
              <a:rPr lang="en-GB"/>
              <a:t>Titre </a:t>
            </a:r>
            <a:r>
              <a:rPr lang="fr-FR" noProof="0"/>
              <a:t>en</a:t>
            </a:r>
            <a:r>
              <a:rPr lang="en-GB"/>
              <a:t> Century Gothic Bold bas de </a:t>
            </a:r>
            <a:r>
              <a:rPr lang="en-GB" err="1"/>
              <a:t>casse</a:t>
            </a:r>
            <a:endParaRPr lang="en-GB"/>
          </a:p>
        </p:txBody>
      </p:sp>
      <p:sp>
        <p:nvSpPr>
          <p:cNvPr id="4" name="Text Placeholder 3"/>
          <p:cNvSpPr>
            <a:spLocks noGrp="1"/>
          </p:cNvSpPr>
          <p:nvPr>
            <p:ph type="body" idx="1"/>
          </p:nvPr>
        </p:nvSpPr>
        <p:spPr>
          <a:xfrm>
            <a:off x="538610" y="1603374"/>
            <a:ext cx="8229600" cy="27352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pic>
        <p:nvPicPr>
          <p:cNvPr id="6" name="Image 5" descr="Une image contenant dessin&#10;&#10;Description générée automatiquement">
            <a:extLst>
              <a:ext uri="{FF2B5EF4-FFF2-40B4-BE49-F238E27FC236}">
                <a16:creationId xmlns:a16="http://schemas.microsoft.com/office/drawing/2014/main" id="{C72165DD-FE51-4545-884A-09B8A18B1B7F}"/>
              </a:ext>
            </a:extLst>
          </p:cNvPr>
          <p:cNvPicPr>
            <a:picLocks noChangeAspect="1"/>
          </p:cNvPicPr>
          <p:nvPr userDrawn="1"/>
        </p:nvPicPr>
        <p:blipFill>
          <a:blip r:embed="rId35" cstate="print">
            <a:extLst>
              <a:ext uri="{28A0092B-C50C-407E-A947-70E740481C1C}">
                <a14:useLocalDpi xmlns:a14="http://schemas.microsoft.com/office/drawing/2010/main"/>
              </a:ext>
            </a:extLst>
          </a:blip>
          <a:stretch>
            <a:fillRect/>
          </a:stretch>
        </p:blipFill>
        <p:spPr>
          <a:xfrm>
            <a:off x="171018" y="4819177"/>
            <a:ext cx="249413" cy="161720"/>
          </a:xfrm>
          <a:prstGeom prst="rect">
            <a:avLst/>
          </a:prstGeom>
        </p:spPr>
      </p:pic>
      <p:sp>
        <p:nvSpPr>
          <p:cNvPr id="12" name="Espace réservé du numéro de diapositive 11">
            <a:extLst>
              <a:ext uri="{FF2B5EF4-FFF2-40B4-BE49-F238E27FC236}">
                <a16:creationId xmlns:a16="http://schemas.microsoft.com/office/drawing/2014/main" id="{E4EF9EBB-562A-F34F-83C2-60B8E7F9C37D}"/>
              </a:ext>
            </a:extLst>
          </p:cNvPr>
          <p:cNvSpPr>
            <a:spLocks noGrp="1"/>
          </p:cNvSpPr>
          <p:nvPr>
            <p:ph type="sldNum" sz="quarter" idx="4"/>
          </p:nvPr>
        </p:nvSpPr>
        <p:spPr>
          <a:xfrm>
            <a:off x="8466248" y="4762718"/>
            <a:ext cx="603924"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1995480-1601-7C4D-95DE-8DD54C94E8C4}" type="slidenum">
              <a:rPr lang="fr-FR" smtClean="0"/>
              <a:t>‹N°›</a:t>
            </a:fld>
            <a:endParaRPr lang="fr-FR"/>
          </a:p>
        </p:txBody>
      </p:sp>
    </p:spTree>
    <p:extLst>
      <p:ext uri="{BB962C8B-B14F-4D97-AF65-F5344CB8AC3E}">
        <p14:creationId xmlns:p14="http://schemas.microsoft.com/office/powerpoint/2010/main" val="2728581564"/>
      </p:ext>
    </p:extLst>
  </p:cSld>
  <p:clrMap bg1="dk1" tx1="lt1" bg2="dk2" tx2="lt2" accent1="accent1" accent2="accent2" accent3="accent3" accent4="accent4" accent5="accent5" accent6="accent6" hlink="hlink" folHlink="folHlink"/>
  <p:sldLayoutIdLst>
    <p:sldLayoutId id="2147484237" r:id="rId1"/>
    <p:sldLayoutId id="2147484291" r:id="rId2"/>
    <p:sldLayoutId id="2147484238" r:id="rId3"/>
    <p:sldLayoutId id="2147484239" r:id="rId4"/>
    <p:sldLayoutId id="2147484240" r:id="rId5"/>
    <p:sldLayoutId id="2147484241" r:id="rId6"/>
    <p:sldLayoutId id="2147484242" r:id="rId7"/>
    <p:sldLayoutId id="2147484243" r:id="rId8"/>
    <p:sldLayoutId id="2147484244" r:id="rId9"/>
    <p:sldLayoutId id="2147484293" r:id="rId10"/>
    <p:sldLayoutId id="2147484245" r:id="rId11"/>
    <p:sldLayoutId id="2147484246" r:id="rId12"/>
    <p:sldLayoutId id="2147484247" r:id="rId13"/>
    <p:sldLayoutId id="2147484248" r:id="rId14"/>
    <p:sldLayoutId id="2147484254" r:id="rId15"/>
    <p:sldLayoutId id="2147484250" r:id="rId16"/>
    <p:sldLayoutId id="2147484251" r:id="rId17"/>
    <p:sldLayoutId id="2147484253" r:id="rId18"/>
    <p:sldLayoutId id="2147484255" r:id="rId19"/>
    <p:sldLayoutId id="2147484256" r:id="rId20"/>
    <p:sldLayoutId id="2147484257" r:id="rId21"/>
    <p:sldLayoutId id="2147484258" r:id="rId22"/>
    <p:sldLayoutId id="2147484260" r:id="rId23"/>
    <p:sldLayoutId id="2147484261" r:id="rId24"/>
    <p:sldLayoutId id="2147484263" r:id="rId25"/>
    <p:sldLayoutId id="2147484264" r:id="rId26"/>
    <p:sldLayoutId id="2147484265" r:id="rId27"/>
    <p:sldLayoutId id="2147484279" r:id="rId28"/>
    <p:sldLayoutId id="2147484272" r:id="rId29"/>
    <p:sldLayoutId id="2147484273" r:id="rId30"/>
    <p:sldLayoutId id="2147484267" r:id="rId31"/>
    <p:sldLayoutId id="2147484268" r:id="rId32"/>
    <p:sldLayoutId id="2147484277" r:id="rId33"/>
  </p:sldLayoutIdLst>
  <p:transition/>
  <p:hf hdr="0" ftr="0" dt="0"/>
  <p:txStyles>
    <p:title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p:titleStyle>
    <p:bodyStyle>
      <a:lvl1pPr marL="0" indent="0" algn="l" defTabSz="457200" rtl="0" eaLnBrk="1" latinLnBrk="0" hangingPunct="1">
        <a:lnSpc>
          <a:spcPct val="90000"/>
        </a:lnSpc>
        <a:spcBef>
          <a:spcPts val="800"/>
        </a:spcBef>
        <a:spcAft>
          <a:spcPts val="0"/>
        </a:spcAft>
        <a:buClr>
          <a:schemeClr val="tx1"/>
        </a:buClr>
        <a:buFont typeface="Lucida Grande"/>
        <a:buNone/>
        <a:defRPr sz="1200" b="1" kern="1200" spc="0" baseline="0">
          <a:solidFill>
            <a:schemeClr val="tx1"/>
          </a:solidFill>
          <a:latin typeface="+mn-lt"/>
          <a:ea typeface="+mn-ea"/>
          <a:cs typeface="+mn-cs"/>
        </a:defRPr>
      </a:lvl1pPr>
      <a:lvl2pPr marL="407988" indent="-222250" algn="l" defTabSz="457200" rtl="0" eaLnBrk="1" latinLnBrk="0" hangingPunct="1">
        <a:lnSpc>
          <a:spcPct val="90000"/>
        </a:lnSpc>
        <a:spcBef>
          <a:spcPts val="800"/>
        </a:spcBef>
        <a:spcAft>
          <a:spcPts val="0"/>
        </a:spcAft>
        <a:buClr>
          <a:schemeClr val="tx1"/>
        </a:buClr>
        <a:buFont typeface="Lucida Grande"/>
        <a:buChar char="−"/>
        <a:tabLst>
          <a:tab pos="5380038" algn="l"/>
        </a:tabLst>
        <a:defRPr sz="900" kern="1200" spc="0" baseline="0">
          <a:solidFill>
            <a:schemeClr val="tx1"/>
          </a:solidFill>
          <a:latin typeface="+mn-lt"/>
          <a:ea typeface="+mn-ea"/>
          <a:cs typeface="+mn-cs"/>
        </a:defRPr>
      </a:lvl2pPr>
      <a:lvl3pPr marL="568800" indent="-126000" algn="l" defTabSz="457200" rtl="0" eaLnBrk="1" latinLnBrk="0" hangingPunct="1">
        <a:lnSpc>
          <a:spcPct val="90000"/>
        </a:lnSpc>
        <a:spcBef>
          <a:spcPts val="800"/>
        </a:spcBef>
        <a:spcAft>
          <a:spcPts val="0"/>
        </a:spcAft>
        <a:buClr>
          <a:schemeClr val="tx1"/>
        </a:buClr>
        <a:buFont typeface="Arial"/>
        <a:buChar char="•"/>
        <a:tabLst>
          <a:tab pos="5380038" algn="l"/>
        </a:tabLst>
        <a:defRPr sz="800" kern="1200" spc="0" baseline="0">
          <a:solidFill>
            <a:schemeClr val="tx1"/>
          </a:solidFill>
          <a:latin typeface="+mn-lt"/>
          <a:ea typeface="+mn-ea"/>
          <a:cs typeface="+mn-cs"/>
        </a:defRPr>
      </a:lvl3pPr>
      <a:lvl4pPr marL="7848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4pPr>
      <a:lvl5pPr marL="9900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867" y="434616"/>
            <a:ext cx="7379420" cy="278808"/>
          </a:xfrm>
          <a:prstGeom prst="rect">
            <a:avLst/>
          </a:prstGeom>
        </p:spPr>
        <p:txBody>
          <a:bodyPr vert="horz" lIns="0" tIns="0" rIns="0" bIns="0" rtlCol="0" anchor="t" anchorCtr="0">
            <a:noAutofit/>
          </a:bodyPr>
          <a:lstStyle/>
          <a:p>
            <a:r>
              <a:rPr lang="en-GB"/>
              <a:t>Titre </a:t>
            </a:r>
            <a:r>
              <a:rPr lang="fr-FR" noProof="0"/>
              <a:t>en</a:t>
            </a:r>
            <a:r>
              <a:rPr lang="en-GB"/>
              <a:t> Century Gothic Bold bas de </a:t>
            </a:r>
            <a:r>
              <a:rPr lang="en-GB" err="1"/>
              <a:t>casse</a:t>
            </a:r>
            <a:endParaRPr lang="en-GB"/>
          </a:p>
        </p:txBody>
      </p:sp>
      <p:sp>
        <p:nvSpPr>
          <p:cNvPr id="4" name="Text Placeholder 3"/>
          <p:cNvSpPr>
            <a:spLocks noGrp="1"/>
          </p:cNvSpPr>
          <p:nvPr>
            <p:ph type="body" idx="1"/>
          </p:nvPr>
        </p:nvSpPr>
        <p:spPr>
          <a:xfrm>
            <a:off x="538610" y="1603375"/>
            <a:ext cx="8229600" cy="27352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pic>
        <p:nvPicPr>
          <p:cNvPr id="6" name="Image 5" descr="Une image contenant dessin&#10;&#10;Description générée automatiquement">
            <a:extLst>
              <a:ext uri="{FF2B5EF4-FFF2-40B4-BE49-F238E27FC236}">
                <a16:creationId xmlns:a16="http://schemas.microsoft.com/office/drawing/2014/main" id="{C72165DD-FE51-4545-884A-09B8A18B1B7F}"/>
              </a:ext>
            </a:extLst>
          </p:cNvPr>
          <p:cNvPicPr>
            <a:picLocks noChangeAspect="1"/>
          </p:cNvPicPr>
          <p:nvPr userDrawn="1"/>
        </p:nvPicPr>
        <p:blipFill>
          <a:blip r:embed="rId41" cstate="print">
            <a:extLst>
              <a:ext uri="{28A0092B-C50C-407E-A947-70E740481C1C}">
                <a14:useLocalDpi xmlns:a14="http://schemas.microsoft.com/office/drawing/2010/main"/>
              </a:ext>
            </a:extLst>
          </a:blip>
          <a:stretch>
            <a:fillRect/>
          </a:stretch>
        </p:blipFill>
        <p:spPr>
          <a:xfrm>
            <a:off x="171019" y="4819177"/>
            <a:ext cx="249413" cy="161720"/>
          </a:xfrm>
          <a:prstGeom prst="rect">
            <a:avLst/>
          </a:prstGeom>
        </p:spPr>
      </p:pic>
      <p:sp>
        <p:nvSpPr>
          <p:cNvPr id="12" name="Espace réservé du numéro de diapositive 11">
            <a:extLst>
              <a:ext uri="{FF2B5EF4-FFF2-40B4-BE49-F238E27FC236}">
                <a16:creationId xmlns:a16="http://schemas.microsoft.com/office/drawing/2014/main" id="{E4EF9EBB-562A-F34F-83C2-60B8E7F9C37D}"/>
              </a:ext>
            </a:extLst>
          </p:cNvPr>
          <p:cNvSpPr>
            <a:spLocks noGrp="1"/>
          </p:cNvSpPr>
          <p:nvPr>
            <p:ph type="sldNum" sz="quarter" idx="4"/>
          </p:nvPr>
        </p:nvSpPr>
        <p:spPr>
          <a:xfrm>
            <a:off x="8466248" y="4762719"/>
            <a:ext cx="603924"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1995480-1601-7C4D-95DE-8DD54C94E8C4}" type="slidenum">
              <a:rPr lang="fr-FR" smtClean="0"/>
              <a:t>‹N°›</a:t>
            </a:fld>
            <a:endParaRPr lang="fr-FR"/>
          </a:p>
        </p:txBody>
      </p:sp>
    </p:spTree>
    <p:extLst>
      <p:ext uri="{BB962C8B-B14F-4D97-AF65-F5344CB8AC3E}">
        <p14:creationId xmlns:p14="http://schemas.microsoft.com/office/powerpoint/2010/main" val="2553244770"/>
      </p:ext>
    </p:extLst>
  </p:cSld>
  <p:clrMap bg1="dk1" tx1="lt1" bg2="dk2" tx2="lt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431" r:id="rId10"/>
    <p:sldLayoutId id="2147484327" r:id="rId11"/>
    <p:sldLayoutId id="2147484432" r:id="rId12"/>
    <p:sldLayoutId id="2147484328" r:id="rId13"/>
    <p:sldLayoutId id="2147484329" r:id="rId14"/>
    <p:sldLayoutId id="2147484330" r:id="rId15"/>
    <p:sldLayoutId id="2147484331" r:id="rId16"/>
    <p:sldLayoutId id="2147484332" r:id="rId17"/>
    <p:sldLayoutId id="2147484333" r:id="rId18"/>
    <p:sldLayoutId id="2147484334" r:id="rId19"/>
    <p:sldLayoutId id="2147484335" r:id="rId20"/>
    <p:sldLayoutId id="2147484336" r:id="rId21"/>
    <p:sldLayoutId id="2147484337" r:id="rId22"/>
    <p:sldLayoutId id="2147484338" r:id="rId23"/>
    <p:sldLayoutId id="2147484339" r:id="rId24"/>
    <p:sldLayoutId id="2147484340" r:id="rId25"/>
    <p:sldLayoutId id="2147484341" r:id="rId26"/>
    <p:sldLayoutId id="2147484342" r:id="rId27"/>
    <p:sldLayoutId id="2147484343" r:id="rId28"/>
    <p:sldLayoutId id="2147484344" r:id="rId29"/>
    <p:sldLayoutId id="2147484345" r:id="rId30"/>
    <p:sldLayoutId id="2147484346" r:id="rId31"/>
    <p:sldLayoutId id="2147484347" r:id="rId32"/>
    <p:sldLayoutId id="2147484348" r:id="rId33"/>
    <p:sldLayoutId id="2147484349" r:id="rId34"/>
    <p:sldLayoutId id="2147484350" r:id="rId35"/>
    <p:sldLayoutId id="2147484351" r:id="rId36"/>
    <p:sldLayoutId id="2147484352" r:id="rId37"/>
    <p:sldLayoutId id="2147484353" r:id="rId38"/>
    <p:sldLayoutId id="2147484354" r:id="rId39"/>
  </p:sldLayoutIdLst>
  <p:transition/>
  <p:hf hdr="0" ftr="0" dt="0"/>
  <p:txStyles>
    <p:titleStyle>
      <a:lvl1pPr algn="l" defTabSz="457189" rtl="0" eaLnBrk="1" latinLnBrk="0" hangingPunct="1">
        <a:lnSpc>
          <a:spcPct val="80000"/>
        </a:lnSpc>
        <a:spcBef>
          <a:spcPct val="0"/>
        </a:spcBef>
        <a:buNone/>
        <a:defRPr sz="2000" b="1" kern="1200" spc="0" baseline="0">
          <a:solidFill>
            <a:schemeClr val="tx1"/>
          </a:solidFill>
          <a:latin typeface="+mj-lt"/>
          <a:ea typeface="+mj-ea"/>
          <a:cs typeface="+mj-cs"/>
        </a:defRPr>
      </a:lvl1pPr>
    </p:titleStyle>
    <p:bodyStyle>
      <a:lvl1pPr marL="0" indent="0" algn="l" defTabSz="457189" rtl="0" eaLnBrk="1" latinLnBrk="0" hangingPunct="1">
        <a:lnSpc>
          <a:spcPct val="90000"/>
        </a:lnSpc>
        <a:spcBef>
          <a:spcPts val="800"/>
        </a:spcBef>
        <a:spcAft>
          <a:spcPts val="0"/>
        </a:spcAft>
        <a:buClr>
          <a:schemeClr val="tx1"/>
        </a:buClr>
        <a:buFont typeface="Lucida Grande"/>
        <a:buNone/>
        <a:defRPr sz="1200" b="1" kern="1200" spc="0" baseline="0">
          <a:solidFill>
            <a:schemeClr val="tx1"/>
          </a:solidFill>
          <a:latin typeface="+mn-lt"/>
          <a:ea typeface="+mn-ea"/>
          <a:cs typeface="+mn-cs"/>
        </a:defRPr>
      </a:lvl1pPr>
      <a:lvl2pPr marL="407978" indent="-222245" algn="l" defTabSz="457189" rtl="0" eaLnBrk="1" latinLnBrk="0" hangingPunct="1">
        <a:lnSpc>
          <a:spcPct val="90000"/>
        </a:lnSpc>
        <a:spcBef>
          <a:spcPts val="800"/>
        </a:spcBef>
        <a:spcAft>
          <a:spcPts val="0"/>
        </a:spcAft>
        <a:buClr>
          <a:schemeClr val="tx1"/>
        </a:buClr>
        <a:buFont typeface="Lucida Grande"/>
        <a:buChar char="−"/>
        <a:tabLst>
          <a:tab pos="5379904" algn="l"/>
        </a:tabLst>
        <a:defRPr sz="900" kern="1200" spc="0" baseline="0">
          <a:solidFill>
            <a:schemeClr val="tx1"/>
          </a:solidFill>
          <a:latin typeface="+mn-lt"/>
          <a:ea typeface="+mn-ea"/>
          <a:cs typeface="+mn-cs"/>
        </a:defRPr>
      </a:lvl2pPr>
      <a:lvl3pPr marL="568786" indent="-125997" algn="l" defTabSz="457189" rtl="0" eaLnBrk="1" latinLnBrk="0" hangingPunct="1">
        <a:lnSpc>
          <a:spcPct val="90000"/>
        </a:lnSpc>
        <a:spcBef>
          <a:spcPts val="800"/>
        </a:spcBef>
        <a:spcAft>
          <a:spcPts val="0"/>
        </a:spcAft>
        <a:buClr>
          <a:schemeClr val="tx1"/>
        </a:buClr>
        <a:buFont typeface="Arial"/>
        <a:buChar char="•"/>
        <a:tabLst>
          <a:tab pos="5379904" algn="l"/>
        </a:tabLst>
        <a:defRPr sz="800" kern="1200" spc="0" baseline="0">
          <a:solidFill>
            <a:schemeClr val="tx1"/>
          </a:solidFill>
          <a:latin typeface="+mn-lt"/>
          <a:ea typeface="+mn-ea"/>
          <a:cs typeface="+mn-cs"/>
        </a:defRPr>
      </a:lvl3pPr>
      <a:lvl4pPr marL="784781" indent="-205195" algn="l" defTabSz="457189" rtl="0" eaLnBrk="1" latinLnBrk="0" hangingPunct="1">
        <a:lnSpc>
          <a:spcPct val="90000"/>
        </a:lnSpc>
        <a:spcBef>
          <a:spcPts val="800"/>
        </a:spcBef>
        <a:spcAft>
          <a:spcPts val="0"/>
        </a:spcAft>
        <a:buClr>
          <a:schemeClr val="tx1"/>
        </a:buClr>
        <a:buFont typeface="Lucida Grande"/>
        <a:buChar char="−"/>
        <a:tabLst>
          <a:tab pos="5379904" algn="l"/>
        </a:tabLst>
        <a:defRPr sz="800" kern="1200" spc="0" baseline="0">
          <a:solidFill>
            <a:schemeClr val="tx1"/>
          </a:solidFill>
          <a:latin typeface="+mn-lt"/>
          <a:ea typeface="+mn-ea"/>
          <a:cs typeface="+mn-cs"/>
        </a:defRPr>
      </a:lvl4pPr>
      <a:lvl5pPr marL="989975" indent="-205195" algn="l" defTabSz="457189" rtl="0" eaLnBrk="1" latinLnBrk="0" hangingPunct="1">
        <a:lnSpc>
          <a:spcPct val="90000"/>
        </a:lnSpc>
        <a:spcBef>
          <a:spcPts val="800"/>
        </a:spcBef>
        <a:spcAft>
          <a:spcPts val="0"/>
        </a:spcAft>
        <a:buClr>
          <a:schemeClr val="tx1"/>
        </a:buClr>
        <a:buFont typeface="Lucida Grande"/>
        <a:buChar char="−"/>
        <a:tabLst>
          <a:tab pos="5379904" algn="l"/>
        </a:tabLst>
        <a:defRPr sz="800" kern="1200" spc="0" baseline="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867" y="434616"/>
            <a:ext cx="7379420" cy="278808"/>
          </a:xfrm>
          <a:prstGeom prst="rect">
            <a:avLst/>
          </a:prstGeom>
        </p:spPr>
        <p:txBody>
          <a:bodyPr vert="horz" lIns="0" tIns="0" rIns="0" bIns="0" rtlCol="0" anchor="t" anchorCtr="0">
            <a:noAutofit/>
          </a:bodyPr>
          <a:lstStyle/>
          <a:p>
            <a:r>
              <a:rPr lang="en-GB"/>
              <a:t>Titre </a:t>
            </a:r>
            <a:r>
              <a:rPr lang="fr-FR" noProof="0"/>
              <a:t>en</a:t>
            </a:r>
            <a:r>
              <a:rPr lang="en-GB"/>
              <a:t> Century Gothic Bold bas de </a:t>
            </a:r>
            <a:r>
              <a:rPr lang="en-GB" err="1"/>
              <a:t>casse</a:t>
            </a:r>
            <a:endParaRPr lang="en-GB"/>
          </a:p>
        </p:txBody>
      </p:sp>
      <p:sp>
        <p:nvSpPr>
          <p:cNvPr id="4" name="Text Placeholder 3"/>
          <p:cNvSpPr>
            <a:spLocks noGrp="1"/>
          </p:cNvSpPr>
          <p:nvPr>
            <p:ph type="body" idx="1"/>
          </p:nvPr>
        </p:nvSpPr>
        <p:spPr>
          <a:xfrm>
            <a:off x="538610" y="1603375"/>
            <a:ext cx="8229600" cy="27352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pic>
        <p:nvPicPr>
          <p:cNvPr id="5" name="Picture 2"/>
          <p:cNvPicPr>
            <a:picLocks noChangeAspect="1" noChangeArrowheads="1"/>
          </p:cNvPicPr>
          <p:nvPr/>
        </p:nvPicPr>
        <p:blipFill>
          <a:blip r:embed="rId36" cstate="hqprint">
            <a:extLst>
              <a:ext uri="{28A0092B-C50C-407E-A947-70E740481C1C}">
                <a14:useLocalDpi xmlns:a14="http://schemas.microsoft.com/office/drawing/2010/main"/>
              </a:ext>
            </a:extLst>
          </a:blip>
          <a:srcRect/>
          <a:stretch>
            <a:fillRect/>
          </a:stretch>
        </p:blipFill>
        <p:spPr bwMode="auto">
          <a:xfrm>
            <a:off x="191264" y="4835521"/>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numéro de diapositive 11">
            <a:extLst>
              <a:ext uri="{FF2B5EF4-FFF2-40B4-BE49-F238E27FC236}">
                <a16:creationId xmlns:a16="http://schemas.microsoft.com/office/drawing/2014/main" id="{9953E20C-F195-5E4B-9690-20476ADD4752}"/>
              </a:ext>
            </a:extLst>
          </p:cNvPr>
          <p:cNvSpPr>
            <a:spLocks noGrp="1"/>
          </p:cNvSpPr>
          <p:nvPr>
            <p:ph type="sldNum" sz="quarter" idx="4"/>
          </p:nvPr>
        </p:nvSpPr>
        <p:spPr>
          <a:xfrm>
            <a:off x="8466248" y="4719739"/>
            <a:ext cx="603924" cy="274637"/>
          </a:xfrm>
          <a:prstGeom prst="rect">
            <a:avLst/>
          </a:prstGeom>
        </p:spPr>
        <p:txBody>
          <a:bodyPr vert="horz" lIns="91440" tIns="45720" rIns="91440" bIns="45720" rtlCol="0" anchor="ctr"/>
          <a:lstStyle>
            <a:lvl1pPr algn="r">
              <a:defRPr sz="1200">
                <a:solidFill>
                  <a:schemeClr val="tx1"/>
                </a:solidFill>
              </a:defRPr>
            </a:lvl1pPr>
          </a:lstStyle>
          <a:p>
            <a:fld id="{21995480-1601-7C4D-95DE-8DD54C94E8C4}" type="slidenum">
              <a:rPr lang="fr-FR" smtClean="0"/>
              <a:pPr/>
              <a:t>‹N°›</a:t>
            </a:fld>
            <a:endParaRPr lang="fr-FR"/>
          </a:p>
        </p:txBody>
      </p:sp>
    </p:spTree>
    <p:extLst>
      <p:ext uri="{BB962C8B-B14F-4D97-AF65-F5344CB8AC3E}">
        <p14:creationId xmlns:p14="http://schemas.microsoft.com/office/powerpoint/2010/main" val="2455656236"/>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 id="2147484375" r:id="rId17"/>
    <p:sldLayoutId id="2147484376" r:id="rId18"/>
    <p:sldLayoutId id="2147484377" r:id="rId19"/>
    <p:sldLayoutId id="2147484378" r:id="rId20"/>
    <p:sldLayoutId id="2147484379" r:id="rId21"/>
    <p:sldLayoutId id="2147484380" r:id="rId22"/>
    <p:sldLayoutId id="2147484381" r:id="rId23"/>
    <p:sldLayoutId id="2147484382" r:id="rId24"/>
    <p:sldLayoutId id="2147484383" r:id="rId25"/>
    <p:sldLayoutId id="2147484384" r:id="rId26"/>
    <p:sldLayoutId id="2147484385" r:id="rId27"/>
    <p:sldLayoutId id="2147484386" r:id="rId28"/>
    <p:sldLayoutId id="2147484387" r:id="rId29"/>
    <p:sldLayoutId id="2147484388" r:id="rId30"/>
    <p:sldLayoutId id="2147484389" r:id="rId31"/>
    <p:sldLayoutId id="2147484390" r:id="rId32"/>
    <p:sldLayoutId id="2147484391" r:id="rId33"/>
    <p:sldLayoutId id="2147484392" r:id="rId34"/>
  </p:sldLayoutIdLst>
  <p:transition/>
  <p:hf hdr="0" ftr="0" dt="0"/>
  <p:txStyles>
    <p:titleStyle>
      <a:lvl1pPr algn="l" defTabSz="457189" rtl="0" eaLnBrk="1" latinLnBrk="0" hangingPunct="1">
        <a:lnSpc>
          <a:spcPct val="80000"/>
        </a:lnSpc>
        <a:spcBef>
          <a:spcPct val="0"/>
        </a:spcBef>
        <a:buNone/>
        <a:defRPr sz="2000" b="1" kern="1200" spc="0" baseline="0">
          <a:solidFill>
            <a:schemeClr val="tx1"/>
          </a:solidFill>
          <a:latin typeface="+mj-lt"/>
          <a:ea typeface="+mj-ea"/>
          <a:cs typeface="+mj-cs"/>
        </a:defRPr>
      </a:lvl1pPr>
    </p:titleStyle>
    <p:bodyStyle>
      <a:lvl1pPr marL="0" indent="0" algn="l" defTabSz="457189" rtl="0" eaLnBrk="1" latinLnBrk="0" hangingPunct="1">
        <a:lnSpc>
          <a:spcPct val="90000"/>
        </a:lnSpc>
        <a:spcBef>
          <a:spcPts val="800"/>
        </a:spcBef>
        <a:spcAft>
          <a:spcPts val="0"/>
        </a:spcAft>
        <a:buClr>
          <a:schemeClr val="tx1"/>
        </a:buClr>
        <a:buFont typeface="Lucida Grande"/>
        <a:buNone/>
        <a:defRPr sz="1200" b="1" kern="1200" spc="0" baseline="0">
          <a:solidFill>
            <a:schemeClr val="tx1"/>
          </a:solidFill>
          <a:latin typeface="+mn-lt"/>
          <a:ea typeface="+mn-ea"/>
          <a:cs typeface="+mn-cs"/>
        </a:defRPr>
      </a:lvl1pPr>
      <a:lvl2pPr marL="407978" indent="-222245" algn="l" defTabSz="457189" rtl="0" eaLnBrk="1" latinLnBrk="0" hangingPunct="1">
        <a:lnSpc>
          <a:spcPct val="90000"/>
        </a:lnSpc>
        <a:spcBef>
          <a:spcPts val="800"/>
        </a:spcBef>
        <a:spcAft>
          <a:spcPts val="0"/>
        </a:spcAft>
        <a:buClr>
          <a:schemeClr val="tx1"/>
        </a:buClr>
        <a:buFont typeface="Lucida Grande"/>
        <a:buChar char="−"/>
        <a:tabLst>
          <a:tab pos="5379904" algn="l"/>
        </a:tabLst>
        <a:defRPr sz="900" kern="1200" spc="0" baseline="0">
          <a:solidFill>
            <a:schemeClr val="tx1"/>
          </a:solidFill>
          <a:latin typeface="+mn-lt"/>
          <a:ea typeface="+mn-ea"/>
          <a:cs typeface="+mn-cs"/>
        </a:defRPr>
      </a:lvl2pPr>
      <a:lvl3pPr marL="568786" indent="-125997" algn="l" defTabSz="457189" rtl="0" eaLnBrk="1" latinLnBrk="0" hangingPunct="1">
        <a:lnSpc>
          <a:spcPct val="90000"/>
        </a:lnSpc>
        <a:spcBef>
          <a:spcPts val="800"/>
        </a:spcBef>
        <a:spcAft>
          <a:spcPts val="0"/>
        </a:spcAft>
        <a:buClr>
          <a:schemeClr val="tx1"/>
        </a:buClr>
        <a:buFont typeface="Arial"/>
        <a:buChar char="•"/>
        <a:tabLst>
          <a:tab pos="5379904" algn="l"/>
        </a:tabLst>
        <a:defRPr sz="800" kern="1200" spc="0" baseline="0">
          <a:solidFill>
            <a:schemeClr val="tx1"/>
          </a:solidFill>
          <a:latin typeface="+mn-lt"/>
          <a:ea typeface="+mn-ea"/>
          <a:cs typeface="+mn-cs"/>
        </a:defRPr>
      </a:lvl3pPr>
      <a:lvl4pPr marL="784781" indent="-205195" algn="l" defTabSz="457189" rtl="0" eaLnBrk="1" latinLnBrk="0" hangingPunct="1">
        <a:lnSpc>
          <a:spcPct val="90000"/>
        </a:lnSpc>
        <a:spcBef>
          <a:spcPts val="800"/>
        </a:spcBef>
        <a:spcAft>
          <a:spcPts val="0"/>
        </a:spcAft>
        <a:buClr>
          <a:schemeClr val="tx1"/>
        </a:buClr>
        <a:buFont typeface="Lucida Grande"/>
        <a:buChar char="−"/>
        <a:tabLst>
          <a:tab pos="5379904" algn="l"/>
        </a:tabLst>
        <a:defRPr sz="800" kern="1200" spc="0" baseline="0">
          <a:solidFill>
            <a:schemeClr val="tx1"/>
          </a:solidFill>
          <a:latin typeface="+mn-lt"/>
          <a:ea typeface="+mn-ea"/>
          <a:cs typeface="+mn-cs"/>
        </a:defRPr>
      </a:lvl4pPr>
      <a:lvl5pPr marL="989975" indent="-205195" algn="l" defTabSz="457189" rtl="0" eaLnBrk="1" latinLnBrk="0" hangingPunct="1">
        <a:lnSpc>
          <a:spcPct val="90000"/>
        </a:lnSpc>
        <a:spcBef>
          <a:spcPts val="800"/>
        </a:spcBef>
        <a:spcAft>
          <a:spcPts val="0"/>
        </a:spcAft>
        <a:buClr>
          <a:schemeClr val="tx1"/>
        </a:buClr>
        <a:buFont typeface="Lucida Grande"/>
        <a:buChar char="−"/>
        <a:tabLst>
          <a:tab pos="5379904" algn="l"/>
        </a:tabLst>
        <a:defRPr sz="800" kern="1200" spc="0" baseline="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867" y="434616"/>
            <a:ext cx="7379420" cy="278808"/>
          </a:xfrm>
          <a:prstGeom prst="rect">
            <a:avLst/>
          </a:prstGeom>
        </p:spPr>
        <p:txBody>
          <a:bodyPr vert="horz" lIns="0" tIns="0" rIns="0" bIns="0" rtlCol="0" anchor="t" anchorCtr="0">
            <a:noAutofit/>
          </a:bodyPr>
          <a:lstStyle/>
          <a:p>
            <a:r>
              <a:rPr lang="en-GB"/>
              <a:t>Titre </a:t>
            </a:r>
            <a:r>
              <a:rPr lang="fr-FR" noProof="0"/>
              <a:t>en</a:t>
            </a:r>
            <a:r>
              <a:rPr lang="en-GB"/>
              <a:t> Century Gothic Bold bas de </a:t>
            </a:r>
            <a:r>
              <a:rPr lang="en-GB" err="1"/>
              <a:t>casse</a:t>
            </a:r>
            <a:endParaRPr lang="en-GB"/>
          </a:p>
        </p:txBody>
      </p:sp>
      <p:sp>
        <p:nvSpPr>
          <p:cNvPr id="4" name="Text Placeholder 3"/>
          <p:cNvSpPr>
            <a:spLocks noGrp="1"/>
          </p:cNvSpPr>
          <p:nvPr>
            <p:ph type="body" idx="1"/>
          </p:nvPr>
        </p:nvSpPr>
        <p:spPr>
          <a:xfrm>
            <a:off x="538610" y="1603376"/>
            <a:ext cx="8229600" cy="27352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pic>
        <p:nvPicPr>
          <p:cNvPr id="6" name="Image 5" descr="Une image contenant dessin&#10;&#10;Description générée automatiquement">
            <a:extLst>
              <a:ext uri="{FF2B5EF4-FFF2-40B4-BE49-F238E27FC236}">
                <a16:creationId xmlns:a16="http://schemas.microsoft.com/office/drawing/2014/main" id="{C72165DD-FE51-4545-884A-09B8A18B1B7F}"/>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171020" y="4819177"/>
            <a:ext cx="249413" cy="161720"/>
          </a:xfrm>
          <a:prstGeom prst="rect">
            <a:avLst/>
          </a:prstGeom>
        </p:spPr>
      </p:pic>
      <p:sp>
        <p:nvSpPr>
          <p:cNvPr id="12" name="Espace réservé du numéro de diapositive 11">
            <a:extLst>
              <a:ext uri="{FF2B5EF4-FFF2-40B4-BE49-F238E27FC236}">
                <a16:creationId xmlns:a16="http://schemas.microsoft.com/office/drawing/2014/main" id="{E4EF9EBB-562A-F34F-83C2-60B8E7F9C37D}"/>
              </a:ext>
            </a:extLst>
          </p:cNvPr>
          <p:cNvSpPr>
            <a:spLocks noGrp="1"/>
          </p:cNvSpPr>
          <p:nvPr>
            <p:ph type="sldNum" sz="quarter" idx="4"/>
          </p:nvPr>
        </p:nvSpPr>
        <p:spPr>
          <a:xfrm>
            <a:off x="8466248" y="4762720"/>
            <a:ext cx="603924"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1995480-1601-7C4D-95DE-8DD54C94E8C4}" type="slidenum">
              <a:rPr lang="fr-FR" smtClean="0"/>
              <a:t>‹N°›</a:t>
            </a:fld>
            <a:endParaRPr lang="fr-FR"/>
          </a:p>
        </p:txBody>
      </p:sp>
    </p:spTree>
    <p:extLst>
      <p:ext uri="{BB962C8B-B14F-4D97-AF65-F5344CB8AC3E}">
        <p14:creationId xmlns:p14="http://schemas.microsoft.com/office/powerpoint/2010/main" val="1121269807"/>
      </p:ext>
    </p:extLst>
  </p:cSld>
  <p:clrMap bg1="dk1" tx1="lt1" bg2="dk2" tx2="lt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 id="2147484405" r:id="rId12"/>
    <p:sldLayoutId id="2147484406" r:id="rId13"/>
    <p:sldLayoutId id="2147484407" r:id="rId14"/>
    <p:sldLayoutId id="2147484408" r:id="rId15"/>
    <p:sldLayoutId id="2147484409" r:id="rId16"/>
    <p:sldLayoutId id="2147484410" r:id="rId17"/>
    <p:sldLayoutId id="2147484411" r:id="rId18"/>
    <p:sldLayoutId id="2147484412" r:id="rId19"/>
    <p:sldLayoutId id="2147484413" r:id="rId20"/>
    <p:sldLayoutId id="2147484414" r:id="rId21"/>
    <p:sldLayoutId id="2147484415" r:id="rId22"/>
    <p:sldLayoutId id="2147484416" r:id="rId23"/>
    <p:sldLayoutId id="2147484417" r:id="rId24"/>
    <p:sldLayoutId id="2147484418" r:id="rId25"/>
    <p:sldLayoutId id="2147484419" r:id="rId26"/>
    <p:sldLayoutId id="2147484420" r:id="rId27"/>
    <p:sldLayoutId id="2147484421" r:id="rId28"/>
    <p:sldLayoutId id="2147484422" r:id="rId29"/>
    <p:sldLayoutId id="2147484423" r:id="rId30"/>
    <p:sldLayoutId id="2147484424" r:id="rId31"/>
    <p:sldLayoutId id="2147484425" r:id="rId32"/>
    <p:sldLayoutId id="2147484426" r:id="rId33"/>
    <p:sldLayoutId id="2147484427" r:id="rId34"/>
    <p:sldLayoutId id="2147484428" r:id="rId35"/>
    <p:sldLayoutId id="2147484429" r:id="rId36"/>
    <p:sldLayoutId id="2147484430" r:id="rId37"/>
    <p:sldLayoutId id="2147484433" r:id="rId38"/>
  </p:sldLayoutIdLst>
  <p:transition/>
  <p:hf hdr="0" ftr="0" dt="0"/>
  <p:txStyles>
    <p:titleStyle>
      <a:lvl1pPr algn="l" defTabSz="457178" rtl="0" eaLnBrk="1" latinLnBrk="0" hangingPunct="1">
        <a:lnSpc>
          <a:spcPct val="80000"/>
        </a:lnSpc>
        <a:spcBef>
          <a:spcPct val="0"/>
        </a:spcBef>
        <a:buNone/>
        <a:defRPr sz="2000" b="1" kern="1200" spc="0" baseline="0">
          <a:solidFill>
            <a:schemeClr val="tx1"/>
          </a:solidFill>
          <a:latin typeface="+mj-lt"/>
          <a:ea typeface="+mj-ea"/>
          <a:cs typeface="+mj-cs"/>
        </a:defRPr>
      </a:lvl1pPr>
    </p:titleStyle>
    <p:bodyStyle>
      <a:lvl1pPr marL="0" indent="0" algn="l" defTabSz="457178" rtl="0" eaLnBrk="1" latinLnBrk="0" hangingPunct="1">
        <a:lnSpc>
          <a:spcPct val="90000"/>
        </a:lnSpc>
        <a:spcBef>
          <a:spcPts val="800"/>
        </a:spcBef>
        <a:spcAft>
          <a:spcPts val="0"/>
        </a:spcAft>
        <a:buClr>
          <a:schemeClr val="tx1"/>
        </a:buClr>
        <a:buFont typeface="Lucida Grande"/>
        <a:buNone/>
        <a:defRPr sz="1200" b="1" kern="1200" spc="0" baseline="0">
          <a:solidFill>
            <a:schemeClr val="tx1"/>
          </a:solidFill>
          <a:latin typeface="+mn-lt"/>
          <a:ea typeface="+mn-ea"/>
          <a:cs typeface="+mn-cs"/>
        </a:defRPr>
      </a:lvl1pPr>
      <a:lvl2pPr marL="407968" indent="-222239" algn="l" defTabSz="457178" rtl="0" eaLnBrk="1" latinLnBrk="0" hangingPunct="1">
        <a:lnSpc>
          <a:spcPct val="90000"/>
        </a:lnSpc>
        <a:spcBef>
          <a:spcPts val="800"/>
        </a:spcBef>
        <a:spcAft>
          <a:spcPts val="0"/>
        </a:spcAft>
        <a:buClr>
          <a:schemeClr val="tx1"/>
        </a:buClr>
        <a:buFont typeface="Lucida Grande"/>
        <a:buChar char="−"/>
        <a:tabLst>
          <a:tab pos="5379770" algn="l"/>
        </a:tabLst>
        <a:defRPr sz="900" kern="1200" spc="0" baseline="0">
          <a:solidFill>
            <a:schemeClr val="tx1"/>
          </a:solidFill>
          <a:latin typeface="+mn-lt"/>
          <a:ea typeface="+mn-ea"/>
          <a:cs typeface="+mn-cs"/>
        </a:defRPr>
      </a:lvl2pPr>
      <a:lvl3pPr marL="568772" indent="-125994" algn="l" defTabSz="457178" rtl="0" eaLnBrk="1" latinLnBrk="0" hangingPunct="1">
        <a:lnSpc>
          <a:spcPct val="90000"/>
        </a:lnSpc>
        <a:spcBef>
          <a:spcPts val="800"/>
        </a:spcBef>
        <a:spcAft>
          <a:spcPts val="0"/>
        </a:spcAft>
        <a:buClr>
          <a:schemeClr val="tx1"/>
        </a:buClr>
        <a:buFont typeface="Arial"/>
        <a:buChar char="•"/>
        <a:tabLst>
          <a:tab pos="5379770" algn="l"/>
        </a:tabLst>
        <a:defRPr sz="800" kern="1200" spc="0" baseline="0">
          <a:solidFill>
            <a:schemeClr val="tx1"/>
          </a:solidFill>
          <a:latin typeface="+mn-lt"/>
          <a:ea typeface="+mn-ea"/>
          <a:cs typeface="+mn-cs"/>
        </a:defRPr>
      </a:lvl3pPr>
      <a:lvl4pPr marL="784762" indent="-205190" algn="l" defTabSz="457178" rtl="0" eaLnBrk="1" latinLnBrk="0" hangingPunct="1">
        <a:lnSpc>
          <a:spcPct val="90000"/>
        </a:lnSpc>
        <a:spcBef>
          <a:spcPts val="800"/>
        </a:spcBef>
        <a:spcAft>
          <a:spcPts val="0"/>
        </a:spcAft>
        <a:buClr>
          <a:schemeClr val="tx1"/>
        </a:buClr>
        <a:buFont typeface="Lucida Grande"/>
        <a:buChar char="−"/>
        <a:tabLst>
          <a:tab pos="5379770" algn="l"/>
        </a:tabLst>
        <a:defRPr sz="800" kern="1200" spc="0" baseline="0">
          <a:solidFill>
            <a:schemeClr val="tx1"/>
          </a:solidFill>
          <a:latin typeface="+mn-lt"/>
          <a:ea typeface="+mn-ea"/>
          <a:cs typeface="+mn-cs"/>
        </a:defRPr>
      </a:lvl4pPr>
      <a:lvl5pPr marL="989951" indent="-205190" algn="l" defTabSz="457178" rtl="0" eaLnBrk="1" latinLnBrk="0" hangingPunct="1">
        <a:lnSpc>
          <a:spcPct val="90000"/>
        </a:lnSpc>
        <a:spcBef>
          <a:spcPts val="800"/>
        </a:spcBef>
        <a:spcAft>
          <a:spcPts val="0"/>
        </a:spcAft>
        <a:buClr>
          <a:schemeClr val="tx1"/>
        </a:buClr>
        <a:buFont typeface="Lucida Grande"/>
        <a:buChar char="−"/>
        <a:tabLst>
          <a:tab pos="5379770" algn="l"/>
        </a:tabLst>
        <a:defRPr sz="800" kern="1200" spc="0" baseline="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866" y="434616"/>
            <a:ext cx="7379420" cy="278808"/>
          </a:xfrm>
          <a:prstGeom prst="rect">
            <a:avLst/>
          </a:prstGeom>
        </p:spPr>
        <p:txBody>
          <a:bodyPr vert="horz" lIns="0" tIns="0" rIns="0" bIns="0" rtlCol="0" anchor="t" anchorCtr="0">
            <a:noAutofit/>
          </a:bodyPr>
          <a:lstStyle/>
          <a:p>
            <a:r>
              <a:rPr lang="en-GB"/>
              <a:t>Titre </a:t>
            </a:r>
            <a:r>
              <a:rPr lang="fr-FR" noProof="0"/>
              <a:t>en</a:t>
            </a:r>
            <a:r>
              <a:rPr lang="en-GB"/>
              <a:t> Century Gothic Bold bas de </a:t>
            </a:r>
            <a:r>
              <a:rPr lang="en-GB" err="1"/>
              <a:t>casse</a:t>
            </a:r>
            <a:endParaRPr lang="en-GB"/>
          </a:p>
        </p:txBody>
      </p:sp>
      <p:sp>
        <p:nvSpPr>
          <p:cNvPr id="4" name="Text Placeholder 3"/>
          <p:cNvSpPr>
            <a:spLocks noGrp="1"/>
          </p:cNvSpPr>
          <p:nvPr>
            <p:ph type="body" idx="1"/>
          </p:nvPr>
        </p:nvSpPr>
        <p:spPr>
          <a:xfrm>
            <a:off x="538610" y="1603374"/>
            <a:ext cx="8229600" cy="27352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numéro de diapositive 11">
            <a:extLst>
              <a:ext uri="{FF2B5EF4-FFF2-40B4-BE49-F238E27FC236}">
                <a16:creationId xmlns:a16="http://schemas.microsoft.com/office/drawing/2014/main" id="{9953E20C-F195-5E4B-9690-20476ADD4752}"/>
              </a:ext>
            </a:extLst>
          </p:cNvPr>
          <p:cNvSpPr>
            <a:spLocks noGrp="1"/>
          </p:cNvSpPr>
          <p:nvPr>
            <p:ph type="sldNum" sz="quarter" idx="4"/>
          </p:nvPr>
        </p:nvSpPr>
        <p:spPr>
          <a:xfrm>
            <a:off x="8466248" y="4719738"/>
            <a:ext cx="603924" cy="274637"/>
          </a:xfrm>
          <a:prstGeom prst="rect">
            <a:avLst/>
          </a:prstGeom>
        </p:spPr>
        <p:txBody>
          <a:bodyPr vert="horz" lIns="91440" tIns="45720" rIns="91440" bIns="45720" rtlCol="0" anchor="ctr"/>
          <a:lstStyle>
            <a:lvl1pPr algn="r">
              <a:defRPr sz="1200">
                <a:solidFill>
                  <a:schemeClr val="tx1"/>
                </a:solidFill>
              </a:defRPr>
            </a:lvl1pPr>
          </a:lstStyle>
          <a:p>
            <a:fld id="{21995480-1601-7C4D-95DE-8DD54C94E8C4}" type="slidenum">
              <a:rPr lang="fr-FR" smtClean="0"/>
              <a:pPr/>
              <a:t>‹N°›</a:t>
            </a:fld>
            <a:endParaRPr lang="fr-FR"/>
          </a:p>
        </p:txBody>
      </p:sp>
    </p:spTree>
    <p:extLst>
      <p:ext uri="{BB962C8B-B14F-4D97-AF65-F5344CB8AC3E}">
        <p14:creationId xmlns:p14="http://schemas.microsoft.com/office/powerpoint/2010/main" val="4059967114"/>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ransition/>
  <p:hf hdr="0" ftr="0" dt="0"/>
  <p:txStyles>
    <p:title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p:titleStyle>
    <p:bodyStyle>
      <a:lvl1pPr marL="0" indent="0" algn="l" defTabSz="457200" rtl="0" eaLnBrk="1" latinLnBrk="0" hangingPunct="1">
        <a:lnSpc>
          <a:spcPct val="90000"/>
        </a:lnSpc>
        <a:spcBef>
          <a:spcPts val="800"/>
        </a:spcBef>
        <a:spcAft>
          <a:spcPts val="0"/>
        </a:spcAft>
        <a:buClr>
          <a:schemeClr val="tx1"/>
        </a:buClr>
        <a:buFont typeface="Lucida Grande"/>
        <a:buNone/>
        <a:defRPr sz="1200" b="1" kern="1200" spc="0" baseline="0">
          <a:solidFill>
            <a:schemeClr val="tx1"/>
          </a:solidFill>
          <a:latin typeface="+mn-lt"/>
          <a:ea typeface="+mn-ea"/>
          <a:cs typeface="+mn-cs"/>
        </a:defRPr>
      </a:lvl1pPr>
      <a:lvl2pPr marL="407988" indent="-222250" algn="l" defTabSz="457200" rtl="0" eaLnBrk="1" latinLnBrk="0" hangingPunct="1">
        <a:lnSpc>
          <a:spcPct val="90000"/>
        </a:lnSpc>
        <a:spcBef>
          <a:spcPts val="800"/>
        </a:spcBef>
        <a:spcAft>
          <a:spcPts val="0"/>
        </a:spcAft>
        <a:buClr>
          <a:schemeClr val="tx1"/>
        </a:buClr>
        <a:buFont typeface="Lucida Grande"/>
        <a:buChar char="−"/>
        <a:tabLst>
          <a:tab pos="5380038" algn="l"/>
        </a:tabLst>
        <a:defRPr sz="900" kern="1200" spc="0" baseline="0">
          <a:solidFill>
            <a:schemeClr val="tx1"/>
          </a:solidFill>
          <a:latin typeface="+mn-lt"/>
          <a:ea typeface="+mn-ea"/>
          <a:cs typeface="+mn-cs"/>
        </a:defRPr>
      </a:lvl2pPr>
      <a:lvl3pPr marL="568800" indent="-126000" algn="l" defTabSz="457200" rtl="0" eaLnBrk="1" latinLnBrk="0" hangingPunct="1">
        <a:lnSpc>
          <a:spcPct val="90000"/>
        </a:lnSpc>
        <a:spcBef>
          <a:spcPts val="800"/>
        </a:spcBef>
        <a:spcAft>
          <a:spcPts val="0"/>
        </a:spcAft>
        <a:buClr>
          <a:schemeClr val="tx1"/>
        </a:buClr>
        <a:buFont typeface="Arial"/>
        <a:buChar char="•"/>
        <a:tabLst>
          <a:tab pos="5380038" algn="l"/>
        </a:tabLst>
        <a:defRPr sz="800" kern="1200" spc="0" baseline="0">
          <a:solidFill>
            <a:schemeClr val="tx1"/>
          </a:solidFill>
          <a:latin typeface="+mn-lt"/>
          <a:ea typeface="+mn-ea"/>
          <a:cs typeface="+mn-cs"/>
        </a:defRPr>
      </a:lvl3pPr>
      <a:lvl4pPr marL="7848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4pPr>
      <a:lvl5pPr marL="9900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jpg"/><Relationship Id="rId2" Type="http://schemas.openxmlformats.org/officeDocument/2006/relationships/image" Target="../media/image53.jpeg"/><Relationship Id="rId1" Type="http://schemas.openxmlformats.org/officeDocument/2006/relationships/slideLayout" Target="../slideLayouts/slideLayout153.xml"/><Relationship Id="rId6" Type="http://schemas.openxmlformats.org/officeDocument/2006/relationships/hyperlink" Target="mailto:lola.loyate@csa.eu" TargetMode="External"/><Relationship Id="rId5" Type="http://schemas.openxmlformats.org/officeDocument/2006/relationships/hyperlink" Target="mailto:camille.brun@csa.eu" TargetMode="External"/><Relationship Id="rId4" Type="http://schemas.openxmlformats.org/officeDocument/2006/relationships/hyperlink" Target="mailto:anne-laure.marchal@csa.eu" TargetMode="External"/></Relationships>
</file>

<file path=ppt/slides/_rels/slide10.xml.rels><?xml version="1.0" encoding="UTF-8" standalone="yes"?>
<Relationships xmlns="http://schemas.openxmlformats.org/package/2006/relationships"><Relationship Id="rId8" Type="http://schemas.openxmlformats.org/officeDocument/2006/relationships/chart" Target="../charts/chart2.xml"/><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17" Type="http://schemas.openxmlformats.org/officeDocument/2006/relationships/image" Target="../media/image63.png"/><Relationship Id="rId2" Type="http://schemas.openxmlformats.org/officeDocument/2006/relationships/chart" Target="../charts/chart1.xml"/><Relationship Id="rId16"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5" Type="http://schemas.openxmlformats.org/officeDocument/2006/relationships/image" Target="../media/image61.png"/><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chart" Target="../charts/chart4.xml"/><Relationship Id="rId7" Type="http://schemas.openxmlformats.org/officeDocument/2006/relationships/diagramColors" Target="../diagrams/colors3.xml"/><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63.png"/><Relationship Id="rId4" Type="http://schemas.openxmlformats.org/officeDocument/2006/relationships/diagramData" Target="../diagrams/data3.xml"/><Relationship Id="rId9" Type="http://schemas.openxmlformats.org/officeDocument/2006/relationships/image" Target="../media/image65.jpeg"/></Relationships>
</file>

<file path=ppt/slides/_rels/slide13.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chart" Target="../charts/chart5.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63.png"/><Relationship Id="rId4" Type="http://schemas.openxmlformats.org/officeDocument/2006/relationships/diagramLayout" Target="../diagrams/layout4.xml"/><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chart" Target="../charts/chart6.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68.jpe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chart" Target="../charts/chart9.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2.jpg"/><Relationship Id="rId2" Type="http://schemas.openxmlformats.org/officeDocument/2006/relationships/chart" Target="../charts/chart10.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1.emf"/><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2.jpg"/><Relationship Id="rId2" Type="http://schemas.openxmlformats.org/officeDocument/2006/relationships/chart" Target="../charts/chart11.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2.jpg"/><Relationship Id="rId2" Type="http://schemas.openxmlformats.org/officeDocument/2006/relationships/chart" Target="../charts/chart12.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77.jpe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78.jpe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chart" Target="../charts/chart15.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chart" Target="../charts/chart16.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chart" Target="../charts/chart18.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chart" Target="../charts/chart19.xml"/><Relationship Id="rId7" Type="http://schemas.openxmlformats.org/officeDocument/2006/relationships/diagramQuickStyle" Target="../diagrams/quickStyle5.xml"/><Relationship Id="rId2" Type="http://schemas.openxmlformats.org/officeDocument/2006/relationships/image" Target="../media/image84.jpe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85.png"/><Relationship Id="rId4" Type="http://schemas.openxmlformats.org/officeDocument/2006/relationships/image" Target="../media/image59.png"/><Relationship Id="rId9" Type="http://schemas.microsoft.com/office/2007/relationships/diagramDrawing" Target="../diagrams/drawing5.xml"/></Relationships>
</file>

<file path=ppt/slides/_rels/slide2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21.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22.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chart" Target="../charts/chart23.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chart" Target="../charts/chart25.xml"/><Relationship Id="rId7" Type="http://schemas.openxmlformats.org/officeDocument/2006/relationships/diagramColors" Target="../diagrams/colors6.xml"/><Relationship Id="rId12" Type="http://schemas.openxmlformats.org/officeDocument/2006/relationships/image" Target="../media/image2.jpg"/><Relationship Id="rId2" Type="http://schemas.openxmlformats.org/officeDocument/2006/relationships/image" Target="../media/image93.jpeg"/><Relationship Id="rId1" Type="http://schemas.openxmlformats.org/officeDocument/2006/relationships/slideLayout" Target="../slideLayouts/slideLayout1.xml"/><Relationship Id="rId6" Type="http://schemas.openxmlformats.org/officeDocument/2006/relationships/diagramQuickStyle" Target="../diagrams/quickStyle6.xml"/><Relationship Id="rId11" Type="http://schemas.openxmlformats.org/officeDocument/2006/relationships/image" Target="../media/image85.png"/><Relationship Id="rId5" Type="http://schemas.openxmlformats.org/officeDocument/2006/relationships/diagramLayout" Target="../diagrams/layout6.xml"/><Relationship Id="rId10" Type="http://schemas.openxmlformats.org/officeDocument/2006/relationships/image" Target="../media/image1.emf"/><Relationship Id="rId4" Type="http://schemas.openxmlformats.org/officeDocument/2006/relationships/diagramData" Target="../diagrams/data6.xml"/><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chart" Target="../charts/chart26.xml"/><Relationship Id="rId7" Type="http://schemas.openxmlformats.org/officeDocument/2006/relationships/diagramQuickStyle" Target="../diagrams/quickStyle7.xml"/><Relationship Id="rId12" Type="http://schemas.openxmlformats.org/officeDocument/2006/relationships/image" Target="../media/image2.jpg"/><Relationship Id="rId2" Type="http://schemas.openxmlformats.org/officeDocument/2006/relationships/image" Target="../media/image94.jpeg"/><Relationship Id="rId1" Type="http://schemas.openxmlformats.org/officeDocument/2006/relationships/slideLayout" Target="../slideLayouts/slideLayout1.xml"/><Relationship Id="rId6" Type="http://schemas.openxmlformats.org/officeDocument/2006/relationships/diagramLayout" Target="../diagrams/layout7.xml"/><Relationship Id="rId11" Type="http://schemas.openxmlformats.org/officeDocument/2006/relationships/image" Target="../media/image85.png"/><Relationship Id="rId5" Type="http://schemas.openxmlformats.org/officeDocument/2006/relationships/diagramData" Target="../diagrams/data7.xml"/><Relationship Id="rId10" Type="http://schemas.openxmlformats.org/officeDocument/2006/relationships/image" Target="../media/image1.emf"/><Relationship Id="rId4" Type="http://schemas.openxmlformats.org/officeDocument/2006/relationships/image" Target="../media/image59.png"/><Relationship Id="rId9" Type="http://schemas.microsoft.com/office/2007/relationships/diagramDrawing" Target="../diagrams/drawing7.xml"/></Relationships>
</file>

<file path=ppt/slides/_rels/slide3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s>
</file>

<file path=ppt/slides/_rels/slide3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chart" Target="../charts/chart28.xml"/><Relationship Id="rId7" Type="http://schemas.openxmlformats.org/officeDocument/2006/relationships/diagramColors" Target="../diagrams/colors8.xml"/><Relationship Id="rId2" Type="http://schemas.openxmlformats.org/officeDocument/2006/relationships/image" Target="../media/image98.jpeg"/><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99.png"/><Relationship Id="rId4" Type="http://schemas.openxmlformats.org/officeDocument/2006/relationships/diagramData" Target="../diagrams/data8.xml"/><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chart" Target="../charts/chart29.xml"/><Relationship Id="rId7" Type="http://schemas.openxmlformats.org/officeDocument/2006/relationships/diagramColors" Target="../diagrams/colors9.xml"/><Relationship Id="rId2" Type="http://schemas.openxmlformats.org/officeDocument/2006/relationships/image" Target="../media/image100.jpeg"/><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99.png"/><Relationship Id="rId4" Type="http://schemas.openxmlformats.org/officeDocument/2006/relationships/diagramData" Target="../diagrams/data9.xml"/><Relationship Id="rId9" Type="http://schemas.openxmlformats.org/officeDocument/2006/relationships/image" Target="../media/image58.png"/></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chart" Target="../charts/chart30.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chart" Target="../charts/chart31.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101.png"/></Relationships>
</file>

<file path=ppt/slides/_rels/slide4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jpe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42.xml.rels><?xml version="1.0" encoding="UTF-8" standalone="yes"?>
<Relationships xmlns="http://schemas.openxmlformats.org/package/2006/relationships"><Relationship Id="rId3" Type="http://schemas.openxmlformats.org/officeDocument/2006/relationships/chart" Target="../charts/chart32.xml"/><Relationship Id="rId7" Type="http://schemas.openxmlformats.org/officeDocument/2006/relationships/image" Target="../media/image112.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10.png"/><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chart" Target="../charts/chart33.xml"/><Relationship Id="rId7" Type="http://schemas.openxmlformats.org/officeDocument/2006/relationships/image" Target="../media/image113.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10.png"/><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3" Type="http://schemas.openxmlformats.org/officeDocument/2006/relationships/chart" Target="../charts/chart34.xml"/><Relationship Id="rId7" Type="http://schemas.openxmlformats.org/officeDocument/2006/relationships/image" Target="../media/image114.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10.pn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chart" Target="../charts/chart35.xml"/><Relationship Id="rId7" Type="http://schemas.openxmlformats.org/officeDocument/2006/relationships/image" Target="../media/image115.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chart" Target="../charts/chart36.xml"/><Relationship Id="rId7" Type="http://schemas.openxmlformats.org/officeDocument/2006/relationships/image" Target="../media/image116.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10.png"/><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chart" Target="../charts/chart37.xml"/><Relationship Id="rId7" Type="http://schemas.openxmlformats.org/officeDocument/2006/relationships/image" Target="../media/image117.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10.png"/><Relationship Id="rId4" Type="http://schemas.openxmlformats.org/officeDocument/2006/relationships/image" Target="../media/image108.png"/></Relationships>
</file>

<file path=ppt/slides/_rels/slide4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chart" Target="../charts/chart38.xml"/><Relationship Id="rId1" Type="http://schemas.openxmlformats.org/officeDocument/2006/relationships/slideLayout" Target="../slideLayouts/slideLayout1.xml"/><Relationship Id="rId4" Type="http://schemas.openxmlformats.org/officeDocument/2006/relationships/image" Target="../media/image1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image" Target="../media/image120.jpe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chart" Target="../charts/chart40.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59.png"/><Relationship Id="rId7" Type="http://schemas.openxmlformats.org/officeDocument/2006/relationships/diagramQuickStyle" Target="../diagrams/quickStyle12.xml"/><Relationship Id="rId2" Type="http://schemas.openxmlformats.org/officeDocument/2006/relationships/image" Target="../media/image123.jpeg"/><Relationship Id="rId1" Type="http://schemas.openxmlformats.org/officeDocument/2006/relationships/slideLayout" Target="../slideLayouts/slideLayout1.xml"/><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124.png"/><Relationship Id="rId4" Type="http://schemas.openxmlformats.org/officeDocument/2006/relationships/chart" Target="../charts/chart41.xml"/><Relationship Id="rId9" Type="http://schemas.microsoft.com/office/2007/relationships/diagramDrawing" Target="../diagrams/drawing1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chart" Target="../charts/chart42.xml"/><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55.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chart" Target="../charts/chart43.xml"/><Relationship Id="rId7" Type="http://schemas.openxmlformats.org/officeDocument/2006/relationships/diagramLayout" Target="../diagrams/layout13.xml"/><Relationship Id="rId2" Type="http://schemas.openxmlformats.org/officeDocument/2006/relationships/image" Target="../media/image126.jpeg"/><Relationship Id="rId1" Type="http://schemas.openxmlformats.org/officeDocument/2006/relationships/slideLayout" Target="../slideLayouts/slideLayout1.xml"/><Relationship Id="rId6" Type="http://schemas.openxmlformats.org/officeDocument/2006/relationships/diagramData" Target="../diagrams/data13.xml"/><Relationship Id="rId5" Type="http://schemas.openxmlformats.org/officeDocument/2006/relationships/image" Target="../media/image127.png"/><Relationship Id="rId10" Type="http://schemas.microsoft.com/office/2007/relationships/diagramDrawing" Target="../diagrams/drawing13.xml"/><Relationship Id="rId4" Type="http://schemas.openxmlformats.org/officeDocument/2006/relationships/image" Target="../media/image59.png"/><Relationship Id="rId9" Type="http://schemas.openxmlformats.org/officeDocument/2006/relationships/diagramColors" Target="../diagrams/colors13.xml"/></Relationships>
</file>

<file path=ppt/slides/_rels/slide5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chart" Target="../charts/chart44.xml"/><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128.png"/></Relationships>
</file>

<file path=ppt/slides/_rels/slide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chart" Target="../charts/chart45.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chart" Target="../charts/chart46.xml"/><Relationship Id="rId7" Type="http://schemas.openxmlformats.org/officeDocument/2006/relationships/diagramColors" Target="../diagrams/colors15.xml"/><Relationship Id="rId2" Type="http://schemas.openxmlformats.org/officeDocument/2006/relationships/image" Target="../media/image130.jpeg"/><Relationship Id="rId1" Type="http://schemas.openxmlformats.org/officeDocument/2006/relationships/slideLayout" Target="../slideLayouts/slideLayout1.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124.png"/><Relationship Id="rId4" Type="http://schemas.openxmlformats.org/officeDocument/2006/relationships/diagramData" Target="../diagrams/data15.xml"/><Relationship Id="rId9"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chart" Target="../charts/chart47.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48.xml"/><Relationship Id="rId1" Type="http://schemas.openxmlformats.org/officeDocument/2006/relationships/slideLayout" Target="../slideLayouts/slideLayout1.xml"/><Relationship Id="rId4" Type="http://schemas.openxmlformats.org/officeDocument/2006/relationships/image" Target="../media/image132.jpeg"/></Relationships>
</file>

<file path=ppt/slides/_rels/slide61.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chart" Target="../charts/chart49.xml"/><Relationship Id="rId7" Type="http://schemas.openxmlformats.org/officeDocument/2006/relationships/diagramColors" Target="../diagrams/colors16.xml"/><Relationship Id="rId2" Type="http://schemas.openxmlformats.org/officeDocument/2006/relationships/image" Target="../media/image133.jpeg"/><Relationship Id="rId1" Type="http://schemas.openxmlformats.org/officeDocument/2006/relationships/slideLayout" Target="../slideLayouts/slideLayout1.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127.png"/><Relationship Id="rId4" Type="http://schemas.openxmlformats.org/officeDocument/2006/relationships/diagramData" Target="../diagrams/data16.xml"/><Relationship Id="rId9"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50.xml"/><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63.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image" Target="../media/image135.jpe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136.jpeg"/><Relationship Id="rId5" Type="http://schemas.openxmlformats.org/officeDocument/2006/relationships/image" Target="../media/image92.png"/><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chart" Target="../charts/chart54.xml"/><Relationship Id="rId7" Type="http://schemas.openxmlformats.org/officeDocument/2006/relationships/diagramColors" Target="../diagrams/colors17.xml"/><Relationship Id="rId2" Type="http://schemas.openxmlformats.org/officeDocument/2006/relationships/image" Target="../media/image137.jpeg"/><Relationship Id="rId1" Type="http://schemas.openxmlformats.org/officeDocument/2006/relationships/slideLayout" Target="../slideLayouts/slideLayout1.xml"/><Relationship Id="rId6" Type="http://schemas.openxmlformats.org/officeDocument/2006/relationships/diagramQuickStyle" Target="../diagrams/quickStyle17.xml"/><Relationship Id="rId5" Type="http://schemas.openxmlformats.org/officeDocument/2006/relationships/diagramLayout" Target="../diagrams/layout17.xml"/><Relationship Id="rId10" Type="http://schemas.openxmlformats.org/officeDocument/2006/relationships/image" Target="../media/image124.png"/><Relationship Id="rId4" Type="http://schemas.openxmlformats.org/officeDocument/2006/relationships/diagramData" Target="../diagrams/data17.xml"/><Relationship Id="rId9" Type="http://schemas.openxmlformats.org/officeDocument/2006/relationships/image" Target="../media/image59.png"/></Relationships>
</file>

<file path=ppt/slides/_rels/slide67.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chart" Target="../charts/chart55.xml"/><Relationship Id="rId7" Type="http://schemas.openxmlformats.org/officeDocument/2006/relationships/diagramQuickStyle" Target="../diagrams/quickStyle18.xml"/><Relationship Id="rId12" Type="http://schemas.openxmlformats.org/officeDocument/2006/relationships/image" Target="../media/image2.jpg"/><Relationship Id="rId2" Type="http://schemas.openxmlformats.org/officeDocument/2006/relationships/image" Target="../media/image138.jpeg"/><Relationship Id="rId1" Type="http://schemas.openxmlformats.org/officeDocument/2006/relationships/slideLayout" Target="../slideLayouts/slideLayout1.xml"/><Relationship Id="rId6" Type="http://schemas.openxmlformats.org/officeDocument/2006/relationships/diagramLayout" Target="../diagrams/layout18.xml"/><Relationship Id="rId11" Type="http://schemas.openxmlformats.org/officeDocument/2006/relationships/image" Target="../media/image124.png"/><Relationship Id="rId5" Type="http://schemas.openxmlformats.org/officeDocument/2006/relationships/diagramData" Target="../diagrams/data18.xml"/><Relationship Id="rId10" Type="http://schemas.openxmlformats.org/officeDocument/2006/relationships/image" Target="../media/image1.emf"/><Relationship Id="rId4" Type="http://schemas.openxmlformats.org/officeDocument/2006/relationships/image" Target="../media/image59.png"/><Relationship Id="rId9" Type="http://schemas.microsoft.com/office/2007/relationships/diagramDrawing" Target="../diagrams/drawing18.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7" Type="http://schemas.microsoft.com/office/2007/relationships/hdphoto" Target="../media/hdphoto1.wdp"/><Relationship Id="rId2" Type="http://schemas.openxmlformats.org/officeDocument/2006/relationships/chart" Target="../charts/chart56.xml"/><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97.jpeg"/></Relationships>
</file>

<file path=ppt/slides/_rels/slide6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41.jpeg"/><Relationship Id="rId7" Type="http://schemas.openxmlformats.org/officeDocument/2006/relationships/diagramColors" Target="../diagrams/colors19.xml"/><Relationship Id="rId2" Type="http://schemas.openxmlformats.org/officeDocument/2006/relationships/chart" Target="../charts/chart57.xml"/><Relationship Id="rId1" Type="http://schemas.openxmlformats.org/officeDocument/2006/relationships/slideLayout" Target="../slideLayouts/slideLayout1.xml"/><Relationship Id="rId6" Type="http://schemas.openxmlformats.org/officeDocument/2006/relationships/diagramQuickStyle" Target="../diagrams/quickStyle19.xml"/><Relationship Id="rId5" Type="http://schemas.openxmlformats.org/officeDocument/2006/relationships/diagramLayout" Target="../diagrams/layout19.xml"/><Relationship Id="rId10" Type="http://schemas.openxmlformats.org/officeDocument/2006/relationships/image" Target="../media/image124.png"/><Relationship Id="rId4" Type="http://schemas.openxmlformats.org/officeDocument/2006/relationships/diagramData" Target="../diagrams/data19.xml"/><Relationship Id="rId9"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chart" Target="../charts/chart58.xml"/><Relationship Id="rId7" Type="http://schemas.openxmlformats.org/officeDocument/2006/relationships/diagramColors" Target="../diagrams/colors20.xml"/><Relationship Id="rId12" Type="http://schemas.openxmlformats.org/officeDocument/2006/relationships/image" Target="../media/image2.jpg"/><Relationship Id="rId2" Type="http://schemas.openxmlformats.org/officeDocument/2006/relationships/image" Target="../media/image142.jpeg"/><Relationship Id="rId1" Type="http://schemas.openxmlformats.org/officeDocument/2006/relationships/slideLayout" Target="../slideLayouts/slideLayout1.xml"/><Relationship Id="rId6" Type="http://schemas.openxmlformats.org/officeDocument/2006/relationships/diagramQuickStyle" Target="../diagrams/quickStyle20.xml"/><Relationship Id="rId11" Type="http://schemas.openxmlformats.org/officeDocument/2006/relationships/image" Target="../media/image124.png"/><Relationship Id="rId5" Type="http://schemas.openxmlformats.org/officeDocument/2006/relationships/diagramLayout" Target="../diagrams/layout20.xml"/><Relationship Id="rId10" Type="http://schemas.openxmlformats.org/officeDocument/2006/relationships/image" Target="../media/image58.png"/><Relationship Id="rId4" Type="http://schemas.openxmlformats.org/officeDocument/2006/relationships/diagramData" Target="../diagrams/data20.xml"/><Relationship Id="rId9" Type="http://schemas.openxmlformats.org/officeDocument/2006/relationships/image" Target="../media/image1.emf"/></Relationships>
</file>

<file path=ppt/slides/_rels/slide71.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chart" Target="../charts/chart59.xml"/><Relationship Id="rId7" Type="http://schemas.openxmlformats.org/officeDocument/2006/relationships/diagramColors" Target="../diagrams/colors21.xml"/><Relationship Id="rId12" Type="http://schemas.openxmlformats.org/officeDocument/2006/relationships/image" Target="../media/image2.jpg"/><Relationship Id="rId2" Type="http://schemas.openxmlformats.org/officeDocument/2006/relationships/image" Target="../media/image143.jpeg"/><Relationship Id="rId1" Type="http://schemas.openxmlformats.org/officeDocument/2006/relationships/slideLayout" Target="../slideLayouts/slideLayout1.xml"/><Relationship Id="rId6" Type="http://schemas.openxmlformats.org/officeDocument/2006/relationships/diagramQuickStyle" Target="../diagrams/quickStyle21.xml"/><Relationship Id="rId11" Type="http://schemas.openxmlformats.org/officeDocument/2006/relationships/image" Target="../media/image127.png"/><Relationship Id="rId5" Type="http://schemas.openxmlformats.org/officeDocument/2006/relationships/diagramLayout" Target="../diagrams/layout21.xml"/><Relationship Id="rId10" Type="http://schemas.openxmlformats.org/officeDocument/2006/relationships/image" Target="../media/image1.emf"/><Relationship Id="rId4" Type="http://schemas.openxmlformats.org/officeDocument/2006/relationships/diagramData" Target="../diagrams/data21.xml"/><Relationship Id="rId9" Type="http://schemas.openxmlformats.org/officeDocument/2006/relationships/image" Target="../media/image58.png"/></Relationships>
</file>

<file path=ppt/slides/_rels/slide72.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chart" Target="../charts/chart60.xml"/><Relationship Id="rId7" Type="http://schemas.openxmlformats.org/officeDocument/2006/relationships/diagramColors" Target="../diagrams/colors22.xml"/><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7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chart" Target="../charts/chart62.xml"/><Relationship Id="rId7" Type="http://schemas.openxmlformats.org/officeDocument/2006/relationships/chart" Target="../charts/chart64.xml"/><Relationship Id="rId2" Type="http://schemas.openxmlformats.org/officeDocument/2006/relationships/chart" Target="../charts/chart61.xml"/><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chart" Target="../charts/chart63.xml"/></Relationships>
</file>

<file path=ppt/slides/_rels/slide75.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58.png"/><Relationship Id="rId2" Type="http://schemas.openxmlformats.org/officeDocument/2006/relationships/image" Target="../media/image145.png"/><Relationship Id="rId1" Type="http://schemas.openxmlformats.org/officeDocument/2006/relationships/slideLayout" Target="../slideLayouts/slideLayout1.xml"/><Relationship Id="rId6" Type="http://schemas.openxmlformats.org/officeDocument/2006/relationships/image" Target="../media/image147.jpeg"/><Relationship Id="rId5" Type="http://schemas.openxmlformats.org/officeDocument/2006/relationships/chart" Target="../charts/chart66.xml"/><Relationship Id="rId4" Type="http://schemas.openxmlformats.org/officeDocument/2006/relationships/chart" Target="../charts/chart65.xml"/></Relationships>
</file>

<file path=ppt/slides/_rels/slide76.xml.rels><?xml version="1.0" encoding="UTF-8" standalone="yes"?>
<Relationships xmlns="http://schemas.openxmlformats.org/package/2006/relationships"><Relationship Id="rId8" Type="http://schemas.openxmlformats.org/officeDocument/2006/relationships/chart" Target="../charts/chart71.xml"/><Relationship Id="rId3" Type="http://schemas.openxmlformats.org/officeDocument/2006/relationships/chart" Target="../charts/chart68.xml"/><Relationship Id="rId7" Type="http://schemas.openxmlformats.org/officeDocument/2006/relationships/chart" Target="../charts/chart70.xml"/><Relationship Id="rId2" Type="http://schemas.openxmlformats.org/officeDocument/2006/relationships/chart" Target="../charts/chart67.xml"/><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chart" Target="../charts/chart69.xml"/><Relationship Id="rId9" Type="http://schemas.openxmlformats.org/officeDocument/2006/relationships/image" Target="../media/image59.png"/></Relationships>
</file>

<file path=ppt/slides/_rels/slide7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1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personne, Visage humain, Téléphone mobile, gadget&#10;&#10;Description générée automatiquement">
            <a:extLst>
              <a:ext uri="{FF2B5EF4-FFF2-40B4-BE49-F238E27FC236}">
                <a16:creationId xmlns:a16="http://schemas.microsoft.com/office/drawing/2014/main" id="{7D70239B-DFB4-C012-C967-C54D8E77C5B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9140735" cy="3136816"/>
          </a:xfrm>
          <a:prstGeom prst="rect">
            <a:avLst/>
          </a:prstGeom>
        </p:spPr>
      </p:pic>
      <p:sp>
        <p:nvSpPr>
          <p:cNvPr id="7" name="Rectangle 6">
            <a:extLst>
              <a:ext uri="{FF2B5EF4-FFF2-40B4-BE49-F238E27FC236}">
                <a16:creationId xmlns:a16="http://schemas.microsoft.com/office/drawing/2014/main" id="{6439AF3E-68AF-8747-6DDC-9B1D164107B1}"/>
              </a:ext>
            </a:extLst>
          </p:cNvPr>
          <p:cNvSpPr/>
          <p:nvPr/>
        </p:nvSpPr>
        <p:spPr>
          <a:xfrm>
            <a:off x="0" y="0"/>
            <a:ext cx="9144000" cy="3136816"/>
          </a:xfrm>
          <a:prstGeom prst="rect">
            <a:avLst/>
          </a:prstGeom>
          <a:solidFill>
            <a:schemeClr val="accent1">
              <a:lumMod val="50000"/>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E77AB52-6993-78F1-9AC6-3FFA6B881F96}"/>
              </a:ext>
            </a:extLst>
          </p:cNvPr>
          <p:cNvSpPr>
            <a:spLocks noGrp="1" noRot="1" noMove="1" noResize="1" noEditPoints="1" noAdjustHandles="1" noChangeArrowheads="1" noChangeShapeType="1"/>
          </p:cNvSpPr>
          <p:nvPr/>
        </p:nvSpPr>
        <p:spPr>
          <a:xfrm>
            <a:off x="0" y="3179205"/>
            <a:ext cx="9144000" cy="196429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2" name="ZoneTexte 71">
            <a:extLst>
              <a:ext uri="{FF2B5EF4-FFF2-40B4-BE49-F238E27FC236}">
                <a16:creationId xmlns:a16="http://schemas.microsoft.com/office/drawing/2014/main" id="{3DD6E78C-6C1B-6A16-C321-AFF0629D1197}"/>
              </a:ext>
            </a:extLst>
          </p:cNvPr>
          <p:cNvSpPr txBox="1"/>
          <p:nvPr/>
        </p:nvSpPr>
        <p:spPr>
          <a:xfrm>
            <a:off x="-1" y="409504"/>
            <a:ext cx="9144001"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w="22225">
                  <a:solidFill>
                    <a:schemeClr val="bg1"/>
                  </a:solidFill>
                </a:ln>
                <a:noFill/>
                <a:effectLst/>
                <a:uLnTx/>
                <a:uFillTx/>
                <a:latin typeface="Century Gothic" panose="020F0302020204030204"/>
                <a:ea typeface="+mn-ea"/>
                <a:cs typeface="+mn-cs"/>
              </a:rPr>
              <a:t>REGARDS CROISÉS SUR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w="22225">
                  <a:solidFill>
                    <a:schemeClr val="bg1"/>
                  </a:solidFill>
                </a:ln>
                <a:noFill/>
                <a:effectLst/>
                <a:uLnTx/>
                <a:uFillTx/>
                <a:latin typeface="Century Gothic" panose="020F0302020204030204"/>
                <a:ea typeface="+mn-ea"/>
                <a:cs typeface="+mn-cs"/>
              </a:rPr>
              <a:t>LES RISQUES NUMÉRIQUES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w="22225">
                  <a:solidFill>
                    <a:schemeClr val="bg1"/>
                  </a:solidFill>
                </a:ln>
                <a:noFill/>
                <a:effectLst/>
                <a:uLnTx/>
                <a:uFillTx/>
                <a:latin typeface="Century Gothic" panose="020F0302020204030204"/>
                <a:ea typeface="+mn-ea"/>
                <a:cs typeface="+mn-cs"/>
              </a:rPr>
              <a:t>DES JEUNES ADOS</a:t>
            </a:r>
          </a:p>
        </p:txBody>
      </p:sp>
      <p:sp>
        <p:nvSpPr>
          <p:cNvPr id="73" name="Rectangle 72">
            <a:extLst>
              <a:ext uri="{FF2B5EF4-FFF2-40B4-BE49-F238E27FC236}">
                <a16:creationId xmlns:a16="http://schemas.microsoft.com/office/drawing/2014/main" id="{FFB57BA1-598C-1034-CC63-305EAF4435AD}"/>
              </a:ext>
            </a:extLst>
          </p:cNvPr>
          <p:cNvSpPr/>
          <p:nvPr/>
        </p:nvSpPr>
        <p:spPr>
          <a:xfrm>
            <a:off x="2371210" y="270403"/>
            <a:ext cx="4580652" cy="845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0F46A5E9-A382-8E63-79F5-1C21B6D4ECE8}"/>
              </a:ext>
            </a:extLst>
          </p:cNvPr>
          <p:cNvSpPr>
            <a:spLocks/>
          </p:cNvSpPr>
          <p:nvPr/>
        </p:nvSpPr>
        <p:spPr>
          <a:xfrm rot="16200000">
            <a:off x="4487767" y="-1407937"/>
            <a:ext cx="168468" cy="914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pic>
        <p:nvPicPr>
          <p:cNvPr id="3" name="Image 2">
            <a:extLst>
              <a:ext uri="{FF2B5EF4-FFF2-40B4-BE49-F238E27FC236}">
                <a16:creationId xmlns:a16="http://schemas.microsoft.com/office/drawing/2014/main" id="{CC97E361-7ACB-EB12-6400-ABF187181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9472" y="3770750"/>
            <a:ext cx="1945398" cy="777041"/>
          </a:xfrm>
          <a:prstGeom prst="rect">
            <a:avLst/>
          </a:prstGeom>
        </p:spPr>
      </p:pic>
      <p:sp>
        <p:nvSpPr>
          <p:cNvPr id="8" name="Espace réservé du texte 7">
            <a:extLst>
              <a:ext uri="{FF2B5EF4-FFF2-40B4-BE49-F238E27FC236}">
                <a16:creationId xmlns:a16="http://schemas.microsoft.com/office/drawing/2014/main" id="{92910D60-B7D7-70E2-5137-8AD974592CA7}"/>
              </a:ext>
            </a:extLst>
          </p:cNvPr>
          <p:cNvSpPr txBox="1">
            <a:spLocks/>
          </p:cNvSpPr>
          <p:nvPr/>
        </p:nvSpPr>
        <p:spPr>
          <a:xfrm>
            <a:off x="3787250" y="2708777"/>
            <a:ext cx="1560996" cy="238363"/>
          </a:xfrm>
          <a:prstGeom prst="roundRect">
            <a:avLst/>
          </a:prstGeom>
          <a:noFill/>
          <a:ln>
            <a:noFill/>
          </a:ln>
        </p:spPr>
        <p:txBody>
          <a:bodyPr vert="horz" wrap="square" lIns="91440" tIns="45720" rIns="91440" bIns="45720" rtlCol="0" anchor="ctr">
            <a:spAutoFit/>
          </a:bodyP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800" b="1" dirty="0">
                <a:solidFill>
                  <a:schemeClr val="bg1"/>
                </a:solidFill>
              </a:rPr>
              <a:t>Janvier 2024 – 2300874</a:t>
            </a:r>
          </a:p>
        </p:txBody>
      </p:sp>
      <p:grpSp>
        <p:nvGrpSpPr>
          <p:cNvPr id="15" name="Groupe 14">
            <a:extLst>
              <a:ext uri="{FF2B5EF4-FFF2-40B4-BE49-F238E27FC236}">
                <a16:creationId xmlns:a16="http://schemas.microsoft.com/office/drawing/2014/main" id="{4F05A0F3-3A79-0288-3F46-8F9561864A76}"/>
              </a:ext>
            </a:extLst>
          </p:cNvPr>
          <p:cNvGrpSpPr/>
          <p:nvPr/>
        </p:nvGrpSpPr>
        <p:grpSpPr>
          <a:xfrm>
            <a:off x="175393" y="3512477"/>
            <a:ext cx="2374101" cy="1408455"/>
            <a:chOff x="6770192" y="3512478"/>
            <a:chExt cx="2374101" cy="1408455"/>
          </a:xfrm>
        </p:grpSpPr>
        <p:sp>
          <p:nvSpPr>
            <p:cNvPr id="14" name="Rectangle : coins arrondis 13">
              <a:extLst>
                <a:ext uri="{FF2B5EF4-FFF2-40B4-BE49-F238E27FC236}">
                  <a16:creationId xmlns:a16="http://schemas.microsoft.com/office/drawing/2014/main" id="{5A50800C-C3AF-8CB5-3716-C18ED06D88B8}"/>
                </a:ext>
              </a:extLst>
            </p:cNvPr>
            <p:cNvSpPr/>
            <p:nvPr/>
          </p:nvSpPr>
          <p:spPr>
            <a:xfrm>
              <a:off x="6770192" y="3512478"/>
              <a:ext cx="2251717" cy="1355674"/>
            </a:xfrm>
            <a:prstGeom prst="roundRect">
              <a:avLst/>
            </a:prstGeom>
            <a:solidFill>
              <a:schemeClr val="bg1"/>
            </a:solidFill>
            <a:ln w="1905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2" name="Espace réservé du texte 11">
              <a:extLst>
                <a:ext uri="{FF2B5EF4-FFF2-40B4-BE49-F238E27FC236}">
                  <a16:creationId xmlns:a16="http://schemas.microsoft.com/office/drawing/2014/main" id="{6F22054C-A3EB-C15E-3B2B-523108C91E3C}"/>
                </a:ext>
              </a:extLst>
            </p:cNvPr>
            <p:cNvSpPr txBox="1">
              <a:spLocks/>
            </p:cNvSpPr>
            <p:nvPr/>
          </p:nvSpPr>
          <p:spPr>
            <a:xfrm>
              <a:off x="6923642" y="3631609"/>
              <a:ext cx="1800655" cy="369332"/>
            </a:xfrm>
            <a:prstGeom prst="rect">
              <a:avLst/>
            </a:prstGeom>
          </p:spPr>
          <p:txBody>
            <a:bodyPr wrap="square">
              <a:spAutoFit/>
            </a:bodyPr>
            <a:lstStyle>
              <a:lvl1pPr marL="0" indent="0" algn="l" defTabSz="457200" rtl="0" eaLnBrk="1" latinLnBrk="0" hangingPunct="1">
                <a:lnSpc>
                  <a:spcPct val="90000"/>
                </a:lnSpc>
                <a:spcBef>
                  <a:spcPts val="800"/>
                </a:spcBef>
                <a:spcAft>
                  <a:spcPts val="0"/>
                </a:spcAft>
                <a:buClr>
                  <a:schemeClr val="tx1"/>
                </a:buClr>
                <a:buFont typeface="Lucida Grande"/>
                <a:buNone/>
                <a:defRPr sz="1200" b="1" kern="1200" spc="0" baseline="0">
                  <a:solidFill>
                    <a:schemeClr val="tx1"/>
                  </a:solidFill>
                  <a:latin typeface="+mn-lt"/>
                  <a:ea typeface="+mn-ea"/>
                  <a:cs typeface="+mn-cs"/>
                </a:defRPr>
              </a:lvl1pPr>
              <a:lvl2pPr marL="407988" indent="-222250" algn="l" defTabSz="457200" rtl="0" eaLnBrk="1" latinLnBrk="0" hangingPunct="1">
                <a:lnSpc>
                  <a:spcPct val="90000"/>
                </a:lnSpc>
                <a:spcBef>
                  <a:spcPts val="800"/>
                </a:spcBef>
                <a:spcAft>
                  <a:spcPts val="0"/>
                </a:spcAft>
                <a:buClr>
                  <a:schemeClr val="tx1"/>
                </a:buClr>
                <a:buFont typeface="Lucida Grande"/>
                <a:buChar char="−"/>
                <a:tabLst>
                  <a:tab pos="5380038" algn="l"/>
                </a:tabLst>
                <a:defRPr sz="900" kern="1200" spc="0" baseline="0">
                  <a:solidFill>
                    <a:schemeClr val="tx1"/>
                  </a:solidFill>
                  <a:latin typeface="+mn-lt"/>
                  <a:ea typeface="+mn-ea"/>
                  <a:cs typeface="+mn-cs"/>
                </a:defRPr>
              </a:lvl2pPr>
              <a:lvl3pPr marL="568800" indent="-126000" algn="l" defTabSz="457200" rtl="0" eaLnBrk="1" latinLnBrk="0" hangingPunct="1">
                <a:lnSpc>
                  <a:spcPct val="90000"/>
                </a:lnSpc>
                <a:spcBef>
                  <a:spcPts val="800"/>
                </a:spcBef>
                <a:spcAft>
                  <a:spcPts val="0"/>
                </a:spcAft>
                <a:buClr>
                  <a:schemeClr val="tx1"/>
                </a:buClr>
                <a:buFont typeface="Arial"/>
                <a:buChar char="•"/>
                <a:tabLst>
                  <a:tab pos="5380038" algn="l"/>
                </a:tabLst>
                <a:defRPr sz="800" kern="1200" spc="0" baseline="0">
                  <a:solidFill>
                    <a:schemeClr val="tx1"/>
                  </a:solidFill>
                  <a:latin typeface="+mn-lt"/>
                  <a:ea typeface="+mn-ea"/>
                  <a:cs typeface="+mn-cs"/>
                </a:defRPr>
              </a:lvl3pPr>
              <a:lvl4pPr marL="7848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4pPr>
              <a:lvl5pPr marL="9900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000" dirty="0"/>
                <a:t>VOS CONTACTS AU SEIN DU PÔLE SOCIETY DE CSA</a:t>
              </a:r>
            </a:p>
          </p:txBody>
        </p:sp>
        <p:sp>
          <p:nvSpPr>
            <p:cNvPr id="13" name="Espace réservé du texte 12">
              <a:extLst>
                <a:ext uri="{FF2B5EF4-FFF2-40B4-BE49-F238E27FC236}">
                  <a16:creationId xmlns:a16="http://schemas.microsoft.com/office/drawing/2014/main" id="{F67A70A2-8E60-9BB0-135D-318B9ADD6F9C}"/>
                </a:ext>
              </a:extLst>
            </p:cNvPr>
            <p:cNvSpPr txBox="1">
              <a:spLocks/>
            </p:cNvSpPr>
            <p:nvPr/>
          </p:nvSpPr>
          <p:spPr>
            <a:xfrm>
              <a:off x="6892576" y="4049861"/>
              <a:ext cx="2251717" cy="871072"/>
            </a:xfrm>
            <a:prstGeom prst="rect">
              <a:avLst/>
            </a:prstGeom>
          </p:spPr>
          <p:txBody>
            <a:bodyPr wrap="square">
              <a:spAutoFit/>
            </a:bodyPr>
            <a:lstStyle>
              <a:lvl1pPr marL="0" indent="0" algn="l" defTabSz="457200" rtl="0" eaLnBrk="1" latinLnBrk="0" hangingPunct="1">
                <a:lnSpc>
                  <a:spcPct val="90000"/>
                </a:lnSpc>
                <a:spcBef>
                  <a:spcPts val="800"/>
                </a:spcBef>
                <a:spcAft>
                  <a:spcPts val="0"/>
                </a:spcAft>
                <a:buClr>
                  <a:schemeClr val="tx1"/>
                </a:buClr>
                <a:buFont typeface="Lucida Grande"/>
                <a:buNone/>
                <a:defRPr sz="1200" b="1" kern="1200" spc="0" baseline="0">
                  <a:solidFill>
                    <a:schemeClr val="tx1"/>
                  </a:solidFill>
                  <a:latin typeface="+mn-lt"/>
                  <a:ea typeface="+mn-ea"/>
                  <a:cs typeface="+mn-cs"/>
                </a:defRPr>
              </a:lvl1pPr>
              <a:lvl2pPr marL="407988" indent="-222250" algn="l" defTabSz="457200" rtl="0" eaLnBrk="1" latinLnBrk="0" hangingPunct="1">
                <a:lnSpc>
                  <a:spcPct val="90000"/>
                </a:lnSpc>
                <a:spcBef>
                  <a:spcPts val="800"/>
                </a:spcBef>
                <a:spcAft>
                  <a:spcPts val="0"/>
                </a:spcAft>
                <a:buClr>
                  <a:schemeClr val="tx1"/>
                </a:buClr>
                <a:buFont typeface="Lucida Grande"/>
                <a:buChar char="−"/>
                <a:tabLst>
                  <a:tab pos="5380038" algn="l"/>
                </a:tabLst>
                <a:defRPr sz="900" kern="1200" spc="0" baseline="0">
                  <a:solidFill>
                    <a:schemeClr val="tx1"/>
                  </a:solidFill>
                  <a:latin typeface="+mn-lt"/>
                  <a:ea typeface="+mn-ea"/>
                  <a:cs typeface="+mn-cs"/>
                </a:defRPr>
              </a:lvl2pPr>
              <a:lvl3pPr marL="568800" indent="-126000" algn="l" defTabSz="457200" rtl="0" eaLnBrk="1" latinLnBrk="0" hangingPunct="1">
                <a:lnSpc>
                  <a:spcPct val="90000"/>
                </a:lnSpc>
                <a:spcBef>
                  <a:spcPts val="800"/>
                </a:spcBef>
                <a:spcAft>
                  <a:spcPts val="0"/>
                </a:spcAft>
                <a:buClr>
                  <a:schemeClr val="tx1"/>
                </a:buClr>
                <a:buFont typeface="Arial"/>
                <a:buChar char="•"/>
                <a:tabLst>
                  <a:tab pos="5380038" algn="l"/>
                </a:tabLst>
                <a:defRPr sz="800" kern="1200" spc="0" baseline="0">
                  <a:solidFill>
                    <a:schemeClr val="tx1"/>
                  </a:solidFill>
                  <a:latin typeface="+mn-lt"/>
                  <a:ea typeface="+mn-ea"/>
                  <a:cs typeface="+mn-cs"/>
                </a:defRPr>
              </a:lvl3pPr>
              <a:lvl4pPr marL="7848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4pPr>
              <a:lvl5pPr marL="990000" indent="-205200" algn="l" defTabSz="457200" rtl="0" eaLnBrk="1" latinLnBrk="0" hangingPunct="1">
                <a:lnSpc>
                  <a:spcPct val="90000"/>
                </a:lnSpc>
                <a:spcBef>
                  <a:spcPts val="800"/>
                </a:spcBef>
                <a:spcAft>
                  <a:spcPts val="0"/>
                </a:spcAft>
                <a:buClr>
                  <a:schemeClr val="tx1"/>
                </a:buClr>
                <a:buFont typeface="Lucida Grande"/>
                <a:buChar char="−"/>
                <a:tabLst>
                  <a:tab pos="5380038" algn="l"/>
                </a:tabLst>
                <a:defRPr sz="800" kern="1200" spc="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600"/>
                </a:lnSpc>
              </a:pPr>
              <a:r>
                <a:rPr lang="fr-FR" sz="800" dirty="0">
                  <a:solidFill>
                    <a:schemeClr val="accent1">
                      <a:lumMod val="50000"/>
                    </a:schemeClr>
                  </a:solidFill>
                </a:rPr>
                <a:t>• Anne-Laure Marchal</a:t>
              </a:r>
            </a:p>
            <a:p>
              <a:pPr>
                <a:lnSpc>
                  <a:spcPts val="600"/>
                </a:lnSpc>
              </a:pPr>
              <a:r>
                <a:rPr lang="fr-FR" sz="800" i="1" dirty="0">
                  <a:solidFill>
                    <a:schemeClr val="accent1">
                      <a:lumMod val="50000"/>
                    </a:schemeClr>
                  </a:solidFill>
                  <a:hlinkClick r:id="rId4">
                    <a:extLst>
                      <a:ext uri="{A12FA001-AC4F-418D-AE19-62706E023703}">
                        <ahyp:hlinkClr xmlns:ahyp="http://schemas.microsoft.com/office/drawing/2018/hyperlinkcolor" val="tx"/>
                      </a:ext>
                    </a:extLst>
                  </a:hlinkClick>
                </a:rPr>
                <a:t>anne-laure.marchal@csa</a:t>
              </a:r>
              <a:r>
                <a:rPr lang="fr-FR" sz="800" i="1" dirty="0">
                  <a:solidFill>
                    <a:srgbClr val="0563C1"/>
                  </a:solidFill>
                  <a:hlinkClick r:id="rId4">
                    <a:extLst>
                      <a:ext uri="{A12FA001-AC4F-418D-AE19-62706E023703}">
                        <ahyp:hlinkClr xmlns:ahyp="http://schemas.microsoft.com/office/drawing/2018/hyperlinkcolor" val="tx"/>
                      </a:ext>
                    </a:extLst>
                  </a:hlinkClick>
                </a:rPr>
                <a:t>.</a:t>
              </a:r>
              <a:r>
                <a:rPr lang="fr-FR" sz="800" i="1" dirty="0">
                  <a:solidFill>
                    <a:schemeClr val="accent1">
                      <a:lumMod val="50000"/>
                    </a:schemeClr>
                  </a:solidFill>
                  <a:hlinkClick r:id="rId4">
                    <a:extLst>
                      <a:ext uri="{A12FA001-AC4F-418D-AE19-62706E023703}">
                        <ahyp:hlinkClr xmlns:ahyp="http://schemas.microsoft.com/office/drawing/2018/hyperlinkcolor" val="tx"/>
                      </a:ext>
                    </a:extLst>
                  </a:hlinkClick>
                </a:rPr>
                <a:t>eu</a:t>
              </a:r>
              <a:endParaRPr lang="fr-FR" sz="800" i="1" dirty="0">
                <a:solidFill>
                  <a:schemeClr val="accent1">
                    <a:lumMod val="50000"/>
                  </a:schemeClr>
                </a:solidFill>
              </a:endParaRPr>
            </a:p>
            <a:p>
              <a:pPr>
                <a:lnSpc>
                  <a:spcPts val="600"/>
                </a:lnSpc>
              </a:pPr>
              <a:r>
                <a:rPr lang="fr-FR" sz="800" dirty="0">
                  <a:solidFill>
                    <a:schemeClr val="accent1">
                      <a:lumMod val="50000"/>
                    </a:schemeClr>
                  </a:solidFill>
                </a:rPr>
                <a:t>• Camille Brun : </a:t>
              </a:r>
              <a:r>
                <a:rPr lang="fr-FR" sz="800" i="1" dirty="0">
                  <a:solidFill>
                    <a:schemeClr val="accent1">
                      <a:lumMod val="50000"/>
                    </a:schemeClr>
                  </a:solidFill>
                  <a:hlinkClick r:id="rId5">
                    <a:extLst>
                      <a:ext uri="{A12FA001-AC4F-418D-AE19-62706E023703}">
                        <ahyp:hlinkClr xmlns:ahyp="http://schemas.microsoft.com/office/drawing/2018/hyperlinkcolor" val="tx"/>
                      </a:ext>
                    </a:extLst>
                  </a:hlinkClick>
                </a:rPr>
                <a:t>camille.brun@csa.eu</a:t>
              </a:r>
              <a:endParaRPr lang="fr-FR" sz="800" i="1" dirty="0">
                <a:solidFill>
                  <a:schemeClr val="accent1">
                    <a:lumMod val="50000"/>
                  </a:schemeClr>
                </a:solidFill>
              </a:endParaRPr>
            </a:p>
            <a:p>
              <a:pPr>
                <a:lnSpc>
                  <a:spcPts val="600"/>
                </a:lnSpc>
              </a:pPr>
              <a:r>
                <a:rPr lang="fr-FR" sz="800" dirty="0">
                  <a:solidFill>
                    <a:schemeClr val="accent1">
                      <a:lumMod val="50000"/>
                    </a:schemeClr>
                  </a:solidFill>
                </a:rPr>
                <a:t>• Lola Loyaté : </a:t>
              </a:r>
              <a:r>
                <a:rPr lang="fr-FR" sz="800" i="1" dirty="0">
                  <a:solidFill>
                    <a:schemeClr val="accent1">
                      <a:lumMod val="50000"/>
                    </a:schemeClr>
                  </a:solidFill>
                  <a:hlinkClick r:id="rId6">
                    <a:extLst>
                      <a:ext uri="{A12FA001-AC4F-418D-AE19-62706E023703}">
                        <ahyp:hlinkClr xmlns:ahyp="http://schemas.microsoft.com/office/drawing/2018/hyperlinkcolor" val="tx"/>
                      </a:ext>
                    </a:extLst>
                  </a:hlinkClick>
                </a:rPr>
                <a:t>lola.loyate@csa.eu</a:t>
              </a:r>
              <a:endParaRPr lang="fr-FR" sz="800" i="1" dirty="0">
                <a:solidFill>
                  <a:schemeClr val="accent1">
                    <a:lumMod val="50000"/>
                  </a:schemeClr>
                </a:solidFill>
              </a:endParaRPr>
            </a:p>
            <a:p>
              <a:pPr>
                <a:lnSpc>
                  <a:spcPts val="400"/>
                </a:lnSpc>
              </a:pPr>
              <a:endParaRPr lang="fr-FR" sz="800" i="1" dirty="0">
                <a:solidFill>
                  <a:schemeClr val="accent1">
                    <a:lumMod val="50000"/>
                  </a:schemeClr>
                </a:solidFill>
              </a:endParaRPr>
            </a:p>
          </p:txBody>
        </p:sp>
      </p:grpSp>
      <p:pic>
        <p:nvPicPr>
          <p:cNvPr id="5" name="Image 4" descr="Une image contenant texte, Police, Graphique, logo&#10;&#10;Description générée automatiquement">
            <a:extLst>
              <a:ext uri="{FF2B5EF4-FFF2-40B4-BE49-F238E27FC236}">
                <a16:creationId xmlns:a16="http://schemas.microsoft.com/office/drawing/2014/main" id="{45F8AEA7-1BF2-9EA8-2DA8-2EE1D4CB3931}"/>
              </a:ext>
            </a:extLst>
          </p:cNvPr>
          <p:cNvPicPr>
            <a:picLocks noChangeAspect="1"/>
          </p:cNvPicPr>
          <p:nvPr/>
        </p:nvPicPr>
        <p:blipFill>
          <a:blip r:embed="rId7"/>
          <a:stretch>
            <a:fillRect/>
          </a:stretch>
        </p:blipFill>
        <p:spPr>
          <a:xfrm>
            <a:off x="5603528" y="3699552"/>
            <a:ext cx="2105200" cy="890662"/>
          </a:xfrm>
          <a:prstGeom prst="rect">
            <a:avLst/>
          </a:prstGeom>
        </p:spPr>
      </p:pic>
    </p:spTree>
    <p:extLst>
      <p:ext uri="{BB962C8B-B14F-4D97-AF65-F5344CB8AC3E}">
        <p14:creationId xmlns:p14="http://schemas.microsoft.com/office/powerpoint/2010/main" val="112359702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81D2153-7010-D134-C8C4-97E61C12403F}"/>
              </a:ext>
            </a:extLst>
          </p:cNvPr>
          <p:cNvSpPr txBox="1"/>
          <p:nvPr/>
        </p:nvSpPr>
        <p:spPr>
          <a:xfrm>
            <a:off x="94430" y="849278"/>
            <a:ext cx="9049570"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Q1. Au sein de votre foyer, votre enfant a-t-il accès aux équipements suivants ?</a:t>
            </a:r>
          </a:p>
          <a:p>
            <a:pPr defTabSz="457178">
              <a:buClr>
                <a:srgbClr val="FFFFFF">
                  <a:lumMod val="75000"/>
                </a:srgbClr>
              </a:buClr>
              <a:defRPr/>
            </a:pPr>
            <a:r>
              <a:rPr lang="fr-FR" sz="800" i="1" dirty="0">
                <a:solidFill>
                  <a:srgbClr val="7E8385"/>
                </a:solidFill>
                <a:latin typeface="Century Gothic" panose="020F0302020204030204"/>
              </a:rPr>
              <a:t>Base : Aux parents (n=1005) – Une seule réponse possible par item</a:t>
            </a:r>
            <a:endParaRPr lang="fr-FR" sz="800" i="1" u="sng" dirty="0">
              <a:solidFill>
                <a:srgbClr val="000000"/>
              </a:solidFill>
              <a:latin typeface="Century Gothic" panose="020F0302020204030204"/>
            </a:endParaRPr>
          </a:p>
        </p:txBody>
      </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10</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790762" y="92894"/>
            <a:ext cx="7406029" cy="738664"/>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Dès 13 ans, la quasi-totalité des enfants possèdent leur propre smartphone, aux côtés de nombreux autres écrans accessibles (consoles de jeux, télévision, ordinateurs,…)…</a:t>
            </a:r>
          </a:p>
        </p:txBody>
      </p:sp>
      <p:grpSp>
        <p:nvGrpSpPr>
          <p:cNvPr id="9" name="Groupe 8">
            <a:extLst>
              <a:ext uri="{FF2B5EF4-FFF2-40B4-BE49-F238E27FC236}">
                <a16:creationId xmlns:a16="http://schemas.microsoft.com/office/drawing/2014/main" id="{E7E4C40A-9F66-94BA-A802-28AE356F516E}"/>
              </a:ext>
            </a:extLst>
          </p:cNvPr>
          <p:cNvGrpSpPr/>
          <p:nvPr/>
        </p:nvGrpSpPr>
        <p:grpSpPr>
          <a:xfrm>
            <a:off x="398708" y="1077829"/>
            <a:ext cx="4009600" cy="3899173"/>
            <a:chOff x="370488" y="1007979"/>
            <a:chExt cx="4009600" cy="3899173"/>
          </a:xfrm>
        </p:grpSpPr>
        <p:graphicFrame>
          <p:nvGraphicFramePr>
            <p:cNvPr id="2" name="Graphique 1">
              <a:extLst>
                <a:ext uri="{FF2B5EF4-FFF2-40B4-BE49-F238E27FC236}">
                  <a16:creationId xmlns:a16="http://schemas.microsoft.com/office/drawing/2014/main" id="{4CBDB652-1123-C2F7-9661-919FA8B24E3E}"/>
                </a:ext>
              </a:extLst>
            </p:cNvPr>
            <p:cNvGraphicFramePr/>
            <p:nvPr>
              <p:extLst>
                <p:ext uri="{D42A27DB-BD31-4B8C-83A1-F6EECF244321}">
                  <p14:modId xmlns:p14="http://schemas.microsoft.com/office/powerpoint/2010/main" val="3248330624"/>
                </p:ext>
              </p:extLst>
            </p:nvPr>
          </p:nvGraphicFramePr>
          <p:xfrm>
            <a:off x="2376463" y="1007979"/>
            <a:ext cx="2003625" cy="38991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me 4">
              <a:extLst>
                <a:ext uri="{FF2B5EF4-FFF2-40B4-BE49-F238E27FC236}">
                  <a16:creationId xmlns:a16="http://schemas.microsoft.com/office/drawing/2014/main" id="{7F0C968F-9907-10B3-1387-D541081573B7}"/>
                </a:ext>
              </a:extLst>
            </p:cNvPr>
            <p:cNvGraphicFramePr/>
            <p:nvPr/>
          </p:nvGraphicFramePr>
          <p:xfrm>
            <a:off x="370488" y="1155967"/>
            <a:ext cx="1960668" cy="3584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10" name="Groupe 9">
            <a:extLst>
              <a:ext uri="{FF2B5EF4-FFF2-40B4-BE49-F238E27FC236}">
                <a16:creationId xmlns:a16="http://schemas.microsoft.com/office/drawing/2014/main" id="{48D3EB10-434E-1ABB-DC1B-3B62F1549A5A}"/>
              </a:ext>
            </a:extLst>
          </p:cNvPr>
          <p:cNvGrpSpPr/>
          <p:nvPr/>
        </p:nvGrpSpPr>
        <p:grpSpPr>
          <a:xfrm>
            <a:off x="4756217" y="1096330"/>
            <a:ext cx="4009603" cy="3116539"/>
            <a:chOff x="4665908" y="1026480"/>
            <a:chExt cx="4009603" cy="3116539"/>
          </a:xfrm>
        </p:grpSpPr>
        <p:graphicFrame>
          <p:nvGraphicFramePr>
            <p:cNvPr id="6" name="Graphique 5">
              <a:extLst>
                <a:ext uri="{FF2B5EF4-FFF2-40B4-BE49-F238E27FC236}">
                  <a16:creationId xmlns:a16="http://schemas.microsoft.com/office/drawing/2014/main" id="{DB939E6A-3C7D-F2A3-60A0-48025EDC20E6}"/>
                </a:ext>
              </a:extLst>
            </p:cNvPr>
            <p:cNvGraphicFramePr/>
            <p:nvPr/>
          </p:nvGraphicFramePr>
          <p:xfrm>
            <a:off x="6671886" y="1026480"/>
            <a:ext cx="2003625" cy="311653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8" name="Diagramme 7">
              <a:extLst>
                <a:ext uri="{FF2B5EF4-FFF2-40B4-BE49-F238E27FC236}">
                  <a16:creationId xmlns:a16="http://schemas.microsoft.com/office/drawing/2014/main" id="{5777A6CE-0414-A8DC-BE3C-31417ACD4B83}"/>
                </a:ext>
              </a:extLst>
            </p:cNvPr>
            <p:cNvGraphicFramePr/>
            <p:nvPr>
              <p:extLst>
                <p:ext uri="{D42A27DB-BD31-4B8C-83A1-F6EECF244321}">
                  <p14:modId xmlns:p14="http://schemas.microsoft.com/office/powerpoint/2010/main" val="3690226542"/>
                </p:ext>
              </p:extLst>
            </p:nvPr>
          </p:nvGraphicFramePr>
          <p:xfrm>
            <a:off x="4665908" y="1168826"/>
            <a:ext cx="1960668" cy="281870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sp>
        <p:nvSpPr>
          <p:cNvPr id="11" name="ZoneTexte 10">
            <a:extLst>
              <a:ext uri="{FF2B5EF4-FFF2-40B4-BE49-F238E27FC236}">
                <a16:creationId xmlns:a16="http://schemas.microsoft.com/office/drawing/2014/main" id="{38E227FC-0826-AE9A-E7FE-CF13FD3C64C1}"/>
              </a:ext>
            </a:extLst>
          </p:cNvPr>
          <p:cNvSpPr txBox="1"/>
          <p:nvPr/>
        </p:nvSpPr>
        <p:spPr>
          <a:xfrm>
            <a:off x="2388535" y="4672197"/>
            <a:ext cx="1035057" cy="215444"/>
          </a:xfrm>
          <a:prstGeom prst="rect">
            <a:avLst/>
          </a:prstGeom>
          <a:noFill/>
        </p:spPr>
        <p:txBody>
          <a:bodyPr wrap="square" rtlCol="0">
            <a:spAutoFit/>
          </a:bodyPr>
          <a:lstStyle/>
          <a:p>
            <a:r>
              <a:rPr lang="fr-FR" sz="800" dirty="0"/>
              <a:t>CSP+ : </a:t>
            </a:r>
            <a:r>
              <a:rPr lang="fr-FR" sz="800" b="1" dirty="0">
                <a:solidFill>
                  <a:schemeClr val="accent1"/>
                </a:solidFill>
              </a:rPr>
              <a:t>60%</a:t>
            </a:r>
          </a:p>
        </p:txBody>
      </p:sp>
      <p:grpSp>
        <p:nvGrpSpPr>
          <p:cNvPr id="29" name="Groupe 28">
            <a:extLst>
              <a:ext uri="{FF2B5EF4-FFF2-40B4-BE49-F238E27FC236}">
                <a16:creationId xmlns:a16="http://schemas.microsoft.com/office/drawing/2014/main" id="{3BB320E0-B846-1CA9-4021-5DE24C665972}"/>
              </a:ext>
            </a:extLst>
          </p:cNvPr>
          <p:cNvGrpSpPr/>
          <p:nvPr/>
        </p:nvGrpSpPr>
        <p:grpSpPr>
          <a:xfrm>
            <a:off x="8273543" y="134203"/>
            <a:ext cx="776027" cy="760037"/>
            <a:chOff x="7252485" y="200462"/>
            <a:chExt cx="776027" cy="760037"/>
          </a:xfrm>
        </p:grpSpPr>
        <p:sp>
          <p:nvSpPr>
            <p:cNvPr id="30" name="ZoneTexte 29">
              <a:extLst>
                <a:ext uri="{FF2B5EF4-FFF2-40B4-BE49-F238E27FC236}">
                  <a16:creationId xmlns:a16="http://schemas.microsoft.com/office/drawing/2014/main" id="{A96265CE-1755-0E94-382F-C6C077E85841}"/>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31" name="Image 30" descr="Une image contenant Graphique, clipart, Caractère coloré, dessin humoristique&#10;&#10;Description générée automatiquement">
              <a:extLst>
                <a:ext uri="{FF2B5EF4-FFF2-40B4-BE49-F238E27FC236}">
                  <a16:creationId xmlns:a16="http://schemas.microsoft.com/office/drawing/2014/main" id="{C2AF3BFE-CA89-4FE1-1F3F-16D4DA04579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grpSp>
        <p:nvGrpSpPr>
          <p:cNvPr id="32" name="Groupe 31">
            <a:extLst>
              <a:ext uri="{FF2B5EF4-FFF2-40B4-BE49-F238E27FC236}">
                <a16:creationId xmlns:a16="http://schemas.microsoft.com/office/drawing/2014/main" id="{C44F36D1-9DC7-54B0-AD9E-B225ED561736}"/>
              </a:ext>
            </a:extLst>
          </p:cNvPr>
          <p:cNvGrpSpPr/>
          <p:nvPr/>
        </p:nvGrpSpPr>
        <p:grpSpPr>
          <a:xfrm>
            <a:off x="4756217" y="4184334"/>
            <a:ext cx="4009603" cy="605254"/>
            <a:chOff x="4756217" y="4114484"/>
            <a:chExt cx="4009603" cy="605254"/>
          </a:xfrm>
        </p:grpSpPr>
        <p:grpSp>
          <p:nvGrpSpPr>
            <p:cNvPr id="45" name="Groupe 44">
              <a:extLst>
                <a:ext uri="{FF2B5EF4-FFF2-40B4-BE49-F238E27FC236}">
                  <a16:creationId xmlns:a16="http://schemas.microsoft.com/office/drawing/2014/main" id="{50DF9CA3-8829-A612-35C6-F40A0520EFF1}"/>
                </a:ext>
              </a:extLst>
            </p:cNvPr>
            <p:cNvGrpSpPr/>
            <p:nvPr/>
          </p:nvGrpSpPr>
          <p:grpSpPr>
            <a:xfrm>
              <a:off x="7281034" y="4114484"/>
              <a:ext cx="1484786" cy="605254"/>
              <a:chOff x="6344435" y="4146694"/>
              <a:chExt cx="1484786" cy="605254"/>
            </a:xfrm>
          </p:grpSpPr>
          <p:pic>
            <p:nvPicPr>
              <p:cNvPr id="38" name="Image 37" descr="Une image contenant Téléphone mobile, gadget, Appareil de communication, Appareil mobile&#10;&#10;Description générée automatiquement">
                <a:extLst>
                  <a:ext uri="{FF2B5EF4-FFF2-40B4-BE49-F238E27FC236}">
                    <a16:creationId xmlns:a16="http://schemas.microsoft.com/office/drawing/2014/main" id="{E93D4A76-2E0E-B1A9-5E41-6A457B4AAB9C}"/>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233599" y="4146694"/>
                <a:ext cx="595622" cy="595622"/>
              </a:xfrm>
              <a:prstGeom prst="rect">
                <a:avLst/>
              </a:prstGeom>
            </p:spPr>
          </p:pic>
          <p:pic>
            <p:nvPicPr>
              <p:cNvPr id="42" name="Image 41" descr="Une image contenant Contrôleur de jeu, manette&#10;&#10;Description générée automatiquement">
                <a:extLst>
                  <a:ext uri="{FF2B5EF4-FFF2-40B4-BE49-F238E27FC236}">
                    <a16:creationId xmlns:a16="http://schemas.microsoft.com/office/drawing/2014/main" id="{561F2CA2-307F-B69F-B12C-52C9FA2A612E}"/>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344435" y="4156326"/>
                <a:ext cx="595622" cy="595622"/>
              </a:xfrm>
              <a:prstGeom prst="rect">
                <a:avLst/>
              </a:prstGeom>
            </p:spPr>
          </p:pic>
        </p:grpSp>
        <p:grpSp>
          <p:nvGrpSpPr>
            <p:cNvPr id="28" name="Groupe 27">
              <a:extLst>
                <a:ext uri="{FF2B5EF4-FFF2-40B4-BE49-F238E27FC236}">
                  <a16:creationId xmlns:a16="http://schemas.microsoft.com/office/drawing/2014/main" id="{EB40034B-0073-9132-4A54-E4E4A3E33618}"/>
                </a:ext>
              </a:extLst>
            </p:cNvPr>
            <p:cNvGrpSpPr/>
            <p:nvPr/>
          </p:nvGrpSpPr>
          <p:grpSpPr>
            <a:xfrm>
              <a:off x="4756217" y="4252650"/>
              <a:ext cx="2228228" cy="338554"/>
              <a:chOff x="4533967" y="4252650"/>
              <a:chExt cx="2228228" cy="338554"/>
            </a:xfrm>
          </p:grpSpPr>
          <p:grpSp>
            <p:nvGrpSpPr>
              <p:cNvPr id="23" name="Groupe 22">
                <a:extLst>
                  <a:ext uri="{FF2B5EF4-FFF2-40B4-BE49-F238E27FC236}">
                    <a16:creationId xmlns:a16="http://schemas.microsoft.com/office/drawing/2014/main" id="{50AD4DE6-76A9-533E-7E72-2A78E03F81F8}"/>
                  </a:ext>
                </a:extLst>
              </p:cNvPr>
              <p:cNvGrpSpPr/>
              <p:nvPr/>
            </p:nvGrpSpPr>
            <p:grpSpPr>
              <a:xfrm>
                <a:off x="4533967" y="4252650"/>
                <a:ext cx="2182918" cy="338554"/>
                <a:chOff x="5736551" y="4252650"/>
                <a:chExt cx="2182918" cy="338554"/>
              </a:xfrm>
            </p:grpSpPr>
            <p:sp>
              <p:nvSpPr>
                <p:cNvPr id="14" name="Rectangle : coins arrondis 13">
                  <a:extLst>
                    <a:ext uri="{FF2B5EF4-FFF2-40B4-BE49-F238E27FC236}">
                      <a16:creationId xmlns:a16="http://schemas.microsoft.com/office/drawing/2014/main" id="{C46D02C2-5232-ED0C-705B-AC4EBF001F1A}"/>
                    </a:ext>
                  </a:extLst>
                </p:cNvPr>
                <p:cNvSpPr/>
                <p:nvPr/>
              </p:nvSpPr>
              <p:spPr>
                <a:xfrm>
                  <a:off x="5736551" y="4252650"/>
                  <a:ext cx="2182918" cy="338554"/>
                </a:xfrm>
                <a:prstGeom prst="roundRect">
                  <a:avLst/>
                </a:prstGeom>
                <a:solidFill>
                  <a:schemeClr val="bg1"/>
                </a:solid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nvGrpSpPr>
                <p:cNvPr id="15" name="Groupe 14">
                  <a:extLst>
                    <a:ext uri="{FF2B5EF4-FFF2-40B4-BE49-F238E27FC236}">
                      <a16:creationId xmlns:a16="http://schemas.microsoft.com/office/drawing/2014/main" id="{BACF4DA3-AB4E-6634-F8EB-12052C8AA838}"/>
                    </a:ext>
                  </a:extLst>
                </p:cNvPr>
                <p:cNvGrpSpPr/>
                <p:nvPr/>
              </p:nvGrpSpPr>
              <p:grpSpPr>
                <a:xfrm>
                  <a:off x="5877104" y="4314308"/>
                  <a:ext cx="751850" cy="215444"/>
                  <a:chOff x="675132" y="4520255"/>
                  <a:chExt cx="751850" cy="215444"/>
                </a:xfrm>
              </p:grpSpPr>
              <p:sp>
                <p:nvSpPr>
                  <p:cNvPr id="19" name="Rectangle 18">
                    <a:extLst>
                      <a:ext uri="{FF2B5EF4-FFF2-40B4-BE49-F238E27FC236}">
                        <a16:creationId xmlns:a16="http://schemas.microsoft.com/office/drawing/2014/main" id="{5F69F8C1-8B42-49FF-3D0B-E82188317E26}"/>
                      </a:ext>
                    </a:extLst>
                  </p:cNvPr>
                  <p:cNvSpPr/>
                  <p:nvPr/>
                </p:nvSpPr>
                <p:spPr>
                  <a:xfrm>
                    <a:off x="675132" y="4606403"/>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0" name="ZoneTexte 19">
                    <a:extLst>
                      <a:ext uri="{FF2B5EF4-FFF2-40B4-BE49-F238E27FC236}">
                        <a16:creationId xmlns:a16="http://schemas.microsoft.com/office/drawing/2014/main" id="{63E0EBF1-EE19-30AB-A586-0205E4508F07}"/>
                      </a:ext>
                    </a:extLst>
                  </p:cNvPr>
                  <p:cNvSpPr txBox="1"/>
                  <p:nvPr/>
                </p:nvSpPr>
                <p:spPr>
                  <a:xfrm>
                    <a:off x="697991" y="4520255"/>
                    <a:ext cx="728991" cy="215444"/>
                  </a:xfrm>
                  <a:prstGeom prst="rect">
                    <a:avLst/>
                  </a:prstGeom>
                  <a:noFill/>
                </p:spPr>
                <p:txBody>
                  <a:bodyPr wrap="square" rtlCol="0">
                    <a:spAutoFit/>
                  </a:bodyPr>
                  <a:lstStyle/>
                  <a:p>
                    <a:r>
                      <a:rPr lang="fr-FR" sz="800" dirty="0">
                        <a:solidFill>
                          <a:srgbClr val="595959"/>
                        </a:solidFill>
                      </a:rPr>
                      <a:t>Oui</a:t>
                    </a:r>
                  </a:p>
                </p:txBody>
              </p:sp>
            </p:grpSp>
            <p:grpSp>
              <p:nvGrpSpPr>
                <p:cNvPr id="16" name="Groupe 15">
                  <a:extLst>
                    <a:ext uri="{FF2B5EF4-FFF2-40B4-BE49-F238E27FC236}">
                      <a16:creationId xmlns:a16="http://schemas.microsoft.com/office/drawing/2014/main" id="{8D8DD8E0-65E8-5298-4AF9-6F71F15EBB7F}"/>
                    </a:ext>
                  </a:extLst>
                </p:cNvPr>
                <p:cNvGrpSpPr/>
                <p:nvPr/>
              </p:nvGrpSpPr>
              <p:grpSpPr>
                <a:xfrm>
                  <a:off x="6264893" y="4314308"/>
                  <a:ext cx="687454" cy="215444"/>
                  <a:chOff x="1062921" y="4355429"/>
                  <a:chExt cx="687454" cy="215444"/>
                </a:xfrm>
              </p:grpSpPr>
              <p:sp>
                <p:nvSpPr>
                  <p:cNvPr id="17" name="Rectangle 16">
                    <a:extLst>
                      <a:ext uri="{FF2B5EF4-FFF2-40B4-BE49-F238E27FC236}">
                        <a16:creationId xmlns:a16="http://schemas.microsoft.com/office/drawing/2014/main" id="{70BD37FA-4216-C7AF-898B-D02B9D99C542}"/>
                      </a:ext>
                    </a:extLst>
                  </p:cNvPr>
                  <p:cNvSpPr/>
                  <p:nvPr/>
                </p:nvSpPr>
                <p:spPr>
                  <a:xfrm>
                    <a:off x="1062921" y="4441577"/>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8" name="ZoneTexte 17">
                    <a:extLst>
                      <a:ext uri="{FF2B5EF4-FFF2-40B4-BE49-F238E27FC236}">
                        <a16:creationId xmlns:a16="http://schemas.microsoft.com/office/drawing/2014/main" id="{EB2A9081-0492-1435-662D-C93C5ACD5BE4}"/>
                      </a:ext>
                    </a:extLst>
                  </p:cNvPr>
                  <p:cNvSpPr txBox="1"/>
                  <p:nvPr/>
                </p:nvSpPr>
                <p:spPr>
                  <a:xfrm>
                    <a:off x="1085781" y="4355429"/>
                    <a:ext cx="664594" cy="215444"/>
                  </a:xfrm>
                  <a:prstGeom prst="rect">
                    <a:avLst/>
                  </a:prstGeom>
                  <a:noFill/>
                </p:spPr>
                <p:txBody>
                  <a:bodyPr wrap="square" rtlCol="0">
                    <a:spAutoFit/>
                  </a:bodyPr>
                  <a:lstStyle/>
                  <a:p>
                    <a:r>
                      <a:rPr lang="fr-FR" sz="800" dirty="0">
                        <a:solidFill>
                          <a:srgbClr val="595959"/>
                        </a:solidFill>
                      </a:rPr>
                      <a:t>Non</a:t>
                    </a:r>
                  </a:p>
                </p:txBody>
              </p:sp>
            </p:grpSp>
          </p:grpSp>
          <p:grpSp>
            <p:nvGrpSpPr>
              <p:cNvPr id="27" name="Groupe 26">
                <a:extLst>
                  <a:ext uri="{FF2B5EF4-FFF2-40B4-BE49-F238E27FC236}">
                    <a16:creationId xmlns:a16="http://schemas.microsoft.com/office/drawing/2014/main" id="{585FAB21-5B3D-3994-CF91-270015D7A59E}"/>
                  </a:ext>
                </a:extLst>
              </p:cNvPr>
              <p:cNvGrpSpPr/>
              <p:nvPr/>
            </p:nvGrpSpPr>
            <p:grpSpPr>
              <a:xfrm>
                <a:off x="5481735" y="4315593"/>
                <a:ext cx="1280460" cy="215444"/>
                <a:chOff x="5386135" y="4799430"/>
                <a:chExt cx="1280460" cy="215444"/>
              </a:xfrm>
            </p:grpSpPr>
            <p:sp>
              <p:nvSpPr>
                <p:cNvPr id="25" name="Rectangle 24">
                  <a:extLst>
                    <a:ext uri="{FF2B5EF4-FFF2-40B4-BE49-F238E27FC236}">
                      <a16:creationId xmlns:a16="http://schemas.microsoft.com/office/drawing/2014/main" id="{14AB7D35-BF12-C182-BB60-E0757E1F2BC7}"/>
                    </a:ext>
                  </a:extLst>
                </p:cNvPr>
                <p:cNvSpPr/>
                <p:nvPr/>
              </p:nvSpPr>
              <p:spPr>
                <a:xfrm>
                  <a:off x="5386135" y="4885578"/>
                  <a:ext cx="45719" cy="45719"/>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6" name="ZoneTexte 25">
                  <a:extLst>
                    <a:ext uri="{FF2B5EF4-FFF2-40B4-BE49-F238E27FC236}">
                      <a16:creationId xmlns:a16="http://schemas.microsoft.com/office/drawing/2014/main" id="{A82BCB10-9AB5-B3D5-BC87-758FE9E1D488}"/>
                    </a:ext>
                  </a:extLst>
                </p:cNvPr>
                <p:cNvSpPr txBox="1"/>
                <p:nvPr/>
              </p:nvSpPr>
              <p:spPr>
                <a:xfrm>
                  <a:off x="5408994" y="4799430"/>
                  <a:ext cx="1257601" cy="215444"/>
                </a:xfrm>
                <a:prstGeom prst="rect">
                  <a:avLst/>
                </a:prstGeom>
                <a:noFill/>
              </p:spPr>
              <p:txBody>
                <a:bodyPr wrap="square" rtlCol="0">
                  <a:spAutoFit/>
                </a:bodyPr>
                <a:lstStyle/>
                <a:p>
                  <a:r>
                    <a:rPr lang="fr-FR" sz="800" dirty="0">
                      <a:solidFill>
                        <a:srgbClr val="595959"/>
                      </a:solidFill>
                    </a:rPr>
                    <a:t>Ne se prononce pas</a:t>
                  </a:r>
                </a:p>
              </p:txBody>
            </p:sp>
          </p:grpSp>
        </p:grpSp>
      </p:grpSp>
      <p:pic>
        <p:nvPicPr>
          <p:cNvPr id="13" name="Image 12" descr="Une image contenant noir, obscurité&#10;&#10;Description générée automatiquement">
            <a:extLst>
              <a:ext uri="{FF2B5EF4-FFF2-40B4-BE49-F238E27FC236}">
                <a16:creationId xmlns:a16="http://schemas.microsoft.com/office/drawing/2014/main" id="{6ACFF967-D26B-611A-D03E-A7510B2299CD}"/>
              </a:ext>
            </a:extLst>
          </p:cNvPr>
          <p:cNvPicPr>
            <a:picLocks noChangeAspect="1"/>
          </p:cNvPicPr>
          <p:nvPr/>
        </p:nvPicPr>
        <p:blipFill>
          <a:blip r:embed="rId17"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14703" y="1356160"/>
            <a:ext cx="387782" cy="387782"/>
          </a:xfrm>
          <a:prstGeom prst="rect">
            <a:avLst/>
          </a:prstGeom>
        </p:spPr>
      </p:pic>
      <p:sp>
        <p:nvSpPr>
          <p:cNvPr id="12" name="ZoneTexte 11">
            <a:extLst>
              <a:ext uri="{FF2B5EF4-FFF2-40B4-BE49-F238E27FC236}">
                <a16:creationId xmlns:a16="http://schemas.microsoft.com/office/drawing/2014/main" id="{D8D1E9FC-23BE-5743-519C-E21E1744B7EF}"/>
              </a:ext>
            </a:extLst>
          </p:cNvPr>
          <p:cNvSpPr txBox="1"/>
          <p:nvPr/>
        </p:nvSpPr>
        <p:spPr>
          <a:xfrm>
            <a:off x="6743153" y="2451194"/>
            <a:ext cx="1805274" cy="215444"/>
          </a:xfrm>
          <a:prstGeom prst="rect">
            <a:avLst/>
          </a:prstGeom>
          <a:noFill/>
        </p:spPr>
        <p:txBody>
          <a:bodyPr wrap="square" rtlCol="0">
            <a:spAutoFit/>
          </a:bodyPr>
          <a:lstStyle/>
          <a:p>
            <a:r>
              <a:rPr lang="fr-FR" sz="800" dirty="0"/>
              <a:t>CSP- : </a:t>
            </a:r>
            <a:r>
              <a:rPr lang="fr-FR" sz="800" b="1" dirty="0">
                <a:solidFill>
                  <a:schemeClr val="accent1"/>
                </a:solidFill>
              </a:rPr>
              <a:t>58%</a:t>
            </a:r>
            <a:r>
              <a:rPr lang="fr-FR" sz="800" dirty="0"/>
              <a:t> (vs CSP+ : 48%)</a:t>
            </a:r>
            <a:endParaRPr lang="fr-FR" sz="800" dirty="0">
              <a:solidFill>
                <a:schemeClr val="accent1"/>
              </a:solidFill>
            </a:endParaRPr>
          </a:p>
        </p:txBody>
      </p:sp>
      <p:sp>
        <p:nvSpPr>
          <p:cNvPr id="21" name="ZoneTexte 20">
            <a:extLst>
              <a:ext uri="{FF2B5EF4-FFF2-40B4-BE49-F238E27FC236}">
                <a16:creationId xmlns:a16="http://schemas.microsoft.com/office/drawing/2014/main" id="{EC66A4FE-B3C7-0E2C-6D03-91A08E4420B9}"/>
              </a:ext>
            </a:extLst>
          </p:cNvPr>
          <p:cNvSpPr txBox="1"/>
          <p:nvPr/>
        </p:nvSpPr>
        <p:spPr>
          <a:xfrm>
            <a:off x="2381540" y="2455254"/>
            <a:ext cx="1785907" cy="215444"/>
          </a:xfrm>
          <a:prstGeom prst="rect">
            <a:avLst/>
          </a:prstGeom>
          <a:noFill/>
        </p:spPr>
        <p:txBody>
          <a:bodyPr wrap="square" rtlCol="0">
            <a:spAutoFit/>
          </a:bodyPr>
          <a:lstStyle/>
          <a:p>
            <a:r>
              <a:rPr lang="fr-FR" sz="800" b="1" dirty="0"/>
              <a:t>Garçons : </a:t>
            </a:r>
            <a:r>
              <a:rPr lang="fr-FR" sz="800" b="1" dirty="0">
                <a:solidFill>
                  <a:schemeClr val="accent1"/>
                </a:solidFill>
              </a:rPr>
              <a:t>75%</a:t>
            </a:r>
            <a:r>
              <a:rPr lang="fr-FR" sz="800" dirty="0"/>
              <a:t> (vs Filles : 61%)</a:t>
            </a:r>
            <a:endParaRPr lang="fr-FR" sz="800" dirty="0">
              <a:solidFill>
                <a:schemeClr val="accent1"/>
              </a:solidFill>
            </a:endParaRPr>
          </a:p>
        </p:txBody>
      </p:sp>
      <p:sp>
        <p:nvSpPr>
          <p:cNvPr id="22" name="ZoneTexte 21">
            <a:extLst>
              <a:ext uri="{FF2B5EF4-FFF2-40B4-BE49-F238E27FC236}">
                <a16:creationId xmlns:a16="http://schemas.microsoft.com/office/drawing/2014/main" id="{B023BA35-7FCD-1B95-F4F5-1077B15EBF2E}"/>
              </a:ext>
            </a:extLst>
          </p:cNvPr>
          <p:cNvSpPr txBox="1"/>
          <p:nvPr/>
        </p:nvSpPr>
        <p:spPr>
          <a:xfrm>
            <a:off x="6728961" y="1736858"/>
            <a:ext cx="1662215" cy="215444"/>
          </a:xfrm>
          <a:prstGeom prst="rect">
            <a:avLst/>
          </a:prstGeom>
          <a:noFill/>
        </p:spPr>
        <p:txBody>
          <a:bodyPr wrap="square" rtlCol="0">
            <a:spAutoFit/>
          </a:bodyPr>
          <a:lstStyle/>
          <a:p>
            <a:r>
              <a:rPr lang="fr-FR" sz="800" dirty="0"/>
              <a:t>14 ans : </a:t>
            </a:r>
            <a:r>
              <a:rPr lang="fr-FR" sz="800" b="1" dirty="0">
                <a:solidFill>
                  <a:schemeClr val="accent1"/>
                </a:solidFill>
              </a:rPr>
              <a:t>56%</a:t>
            </a:r>
            <a:r>
              <a:rPr lang="fr-FR" sz="800" dirty="0"/>
              <a:t> (vs 13 ans : 46%)</a:t>
            </a:r>
            <a:endParaRPr lang="fr-FR" sz="800" dirty="0">
              <a:solidFill>
                <a:schemeClr val="accent1"/>
              </a:solidFill>
            </a:endParaRPr>
          </a:p>
        </p:txBody>
      </p:sp>
    </p:spTree>
    <p:extLst>
      <p:ext uri="{BB962C8B-B14F-4D97-AF65-F5344CB8AC3E}">
        <p14:creationId xmlns:p14="http://schemas.microsoft.com/office/powerpoint/2010/main" val="328183340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descr="Une image contenant habits, Visage humain, dessin humoristique, personne&#10;&#10;Description générée automatiquement">
            <a:extLst>
              <a:ext uri="{FF2B5EF4-FFF2-40B4-BE49-F238E27FC236}">
                <a16:creationId xmlns:a16="http://schemas.microsoft.com/office/drawing/2014/main" id="{AFE6F8DE-AACB-74F8-093C-0869FED97D1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731845" y="1963007"/>
            <a:ext cx="1687496" cy="1961193"/>
          </a:xfrm>
          <a:prstGeom prst="rect">
            <a:avLst/>
          </a:prstGeom>
        </p:spPr>
      </p:pic>
      <p:graphicFrame>
        <p:nvGraphicFramePr>
          <p:cNvPr id="2" name="Graphique 1">
            <a:extLst>
              <a:ext uri="{FF2B5EF4-FFF2-40B4-BE49-F238E27FC236}">
                <a16:creationId xmlns:a16="http://schemas.microsoft.com/office/drawing/2014/main" id="{0C2A32C7-ACE7-DEEB-1438-38B21863D713}"/>
              </a:ext>
            </a:extLst>
          </p:cNvPr>
          <p:cNvGraphicFramePr/>
          <p:nvPr/>
        </p:nvGraphicFramePr>
        <p:xfrm>
          <a:off x="94430" y="959486"/>
          <a:ext cx="8975742" cy="3994925"/>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11</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402755"/>
            <a:ext cx="7406029" cy="246221"/>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…et sont massivement présents sur les réseaux sociaux !</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9049570"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Q2. Votre enfant </a:t>
            </a:r>
            <a:r>
              <a:rPr lang="fr-FR" sz="800" dirty="0">
                <a:solidFill>
                  <a:srgbClr val="000000"/>
                </a:solidFill>
                <a:latin typeface="Century Gothic" panose="020F0302020204030204"/>
              </a:rPr>
              <a:t>(nous parlons toujours de votre enfant ayant entre 13 et 14 ans) </a:t>
            </a:r>
            <a:r>
              <a:rPr lang="fr-FR" sz="800" b="1" dirty="0">
                <a:solidFill>
                  <a:srgbClr val="000000"/>
                </a:solidFill>
                <a:latin typeface="Century Gothic" panose="020F0302020204030204"/>
              </a:rPr>
              <a:t>a-t-il un ou plusieurs comptes sur les réseaux sociaux ?</a:t>
            </a:r>
          </a:p>
          <a:p>
            <a:pPr defTabSz="457178">
              <a:buClr>
                <a:srgbClr val="FFFFFF">
                  <a:lumMod val="75000"/>
                </a:srgbClr>
              </a:buClr>
              <a:defRPr/>
            </a:pPr>
            <a:r>
              <a:rPr lang="fr-FR" sz="800" i="1" dirty="0">
                <a:solidFill>
                  <a:srgbClr val="7E8385"/>
                </a:solidFill>
                <a:latin typeface="Century Gothic" panose="020F0302020204030204"/>
              </a:rPr>
              <a:t>Base : Aux parents (n=1005) – Une seule réponse possible</a:t>
            </a:r>
            <a:endParaRPr lang="fr-FR" sz="800" i="1" u="sng" dirty="0">
              <a:solidFill>
                <a:srgbClr val="000000"/>
              </a:solidFill>
              <a:latin typeface="Century Gothic" panose="020F0302020204030204"/>
            </a:endParaRPr>
          </a:p>
        </p:txBody>
      </p:sp>
      <p:sp>
        <p:nvSpPr>
          <p:cNvPr id="10" name="ZoneTexte 9">
            <a:extLst>
              <a:ext uri="{FF2B5EF4-FFF2-40B4-BE49-F238E27FC236}">
                <a16:creationId xmlns:a16="http://schemas.microsoft.com/office/drawing/2014/main" id="{4504DD5F-193B-889A-7D3B-98C84B10E4DA}"/>
              </a:ext>
            </a:extLst>
          </p:cNvPr>
          <p:cNvSpPr txBox="1"/>
          <p:nvPr/>
        </p:nvSpPr>
        <p:spPr>
          <a:xfrm>
            <a:off x="6612895" y="3069020"/>
            <a:ext cx="897454" cy="215444"/>
          </a:xfrm>
          <a:prstGeom prst="rect">
            <a:avLst/>
          </a:prstGeom>
          <a:noFill/>
        </p:spPr>
        <p:txBody>
          <a:bodyPr wrap="square" rtlCol="0">
            <a:spAutoFit/>
          </a:bodyPr>
          <a:lstStyle/>
          <a:p>
            <a:r>
              <a:rPr lang="fr-FR" sz="800" dirty="0"/>
              <a:t>14 ans : </a:t>
            </a:r>
            <a:r>
              <a:rPr lang="fr-FR" sz="800" b="1" dirty="0">
                <a:solidFill>
                  <a:schemeClr val="accent1"/>
                </a:solidFill>
              </a:rPr>
              <a:t>82%</a:t>
            </a:r>
          </a:p>
        </p:txBody>
      </p:sp>
      <p:sp>
        <p:nvSpPr>
          <p:cNvPr id="11" name="ZoneTexte 10">
            <a:extLst>
              <a:ext uri="{FF2B5EF4-FFF2-40B4-BE49-F238E27FC236}">
                <a16:creationId xmlns:a16="http://schemas.microsoft.com/office/drawing/2014/main" id="{601E2C4F-CE33-7400-53F3-DD9C05BA14A0}"/>
              </a:ext>
            </a:extLst>
          </p:cNvPr>
          <p:cNvSpPr txBox="1"/>
          <p:nvPr/>
        </p:nvSpPr>
        <p:spPr>
          <a:xfrm>
            <a:off x="1402466" y="3069020"/>
            <a:ext cx="897454" cy="338554"/>
          </a:xfrm>
          <a:prstGeom prst="rect">
            <a:avLst/>
          </a:prstGeom>
          <a:noFill/>
        </p:spPr>
        <p:txBody>
          <a:bodyPr wrap="square" rtlCol="0">
            <a:spAutoFit/>
          </a:bodyPr>
          <a:lstStyle/>
          <a:p>
            <a:pPr algn="ctr"/>
            <a:r>
              <a:rPr lang="fr-FR" sz="800" dirty="0"/>
              <a:t>CSP+ : </a:t>
            </a:r>
            <a:r>
              <a:rPr lang="fr-FR" sz="800" b="1" dirty="0">
                <a:solidFill>
                  <a:schemeClr val="accent4"/>
                </a:solidFill>
              </a:rPr>
              <a:t>24% </a:t>
            </a:r>
            <a:r>
              <a:rPr lang="fr-FR" sz="800" dirty="0"/>
              <a:t>(CSP- : 19%)</a:t>
            </a:r>
            <a:endParaRPr lang="fr-FR" sz="800" dirty="0">
              <a:solidFill>
                <a:schemeClr val="accent4"/>
              </a:solidFill>
            </a:endParaRPr>
          </a:p>
        </p:txBody>
      </p:sp>
      <p:grpSp>
        <p:nvGrpSpPr>
          <p:cNvPr id="12" name="Groupe 11">
            <a:extLst>
              <a:ext uri="{FF2B5EF4-FFF2-40B4-BE49-F238E27FC236}">
                <a16:creationId xmlns:a16="http://schemas.microsoft.com/office/drawing/2014/main" id="{5220B492-AF7B-624A-DF5D-A5320464162F}"/>
              </a:ext>
            </a:extLst>
          </p:cNvPr>
          <p:cNvGrpSpPr/>
          <p:nvPr/>
        </p:nvGrpSpPr>
        <p:grpSpPr>
          <a:xfrm>
            <a:off x="1255384" y="3604049"/>
            <a:ext cx="1634341" cy="857753"/>
            <a:chOff x="6934515" y="3646466"/>
            <a:chExt cx="1634341" cy="857753"/>
          </a:xfrm>
        </p:grpSpPr>
        <p:grpSp>
          <p:nvGrpSpPr>
            <p:cNvPr id="13" name="Groupe 12">
              <a:extLst>
                <a:ext uri="{FF2B5EF4-FFF2-40B4-BE49-F238E27FC236}">
                  <a16:creationId xmlns:a16="http://schemas.microsoft.com/office/drawing/2014/main" id="{0719FCF9-93E1-1756-B8EB-225B47E5BE11}"/>
                </a:ext>
              </a:extLst>
            </p:cNvPr>
            <p:cNvGrpSpPr/>
            <p:nvPr/>
          </p:nvGrpSpPr>
          <p:grpSpPr>
            <a:xfrm>
              <a:off x="7149379" y="3757238"/>
              <a:ext cx="1349445" cy="215444"/>
              <a:chOff x="675132" y="4520255"/>
              <a:chExt cx="1349445" cy="215444"/>
            </a:xfrm>
          </p:grpSpPr>
          <p:sp>
            <p:nvSpPr>
              <p:cNvPr id="21" name="Rectangle 20">
                <a:extLst>
                  <a:ext uri="{FF2B5EF4-FFF2-40B4-BE49-F238E27FC236}">
                    <a16:creationId xmlns:a16="http://schemas.microsoft.com/office/drawing/2014/main" id="{4FCDAE63-7C65-4523-37F7-082183A0F314}"/>
                  </a:ext>
                </a:extLst>
              </p:cNvPr>
              <p:cNvSpPr/>
              <p:nvPr/>
            </p:nvSpPr>
            <p:spPr>
              <a:xfrm>
                <a:off x="675132" y="4598452"/>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BFDE0D2C-C522-7514-ABB6-D169C2716FB7}"/>
                  </a:ext>
                </a:extLst>
              </p:cNvPr>
              <p:cNvSpPr txBox="1"/>
              <p:nvPr/>
            </p:nvSpPr>
            <p:spPr>
              <a:xfrm>
                <a:off x="697990" y="4520255"/>
                <a:ext cx="1326587" cy="215444"/>
              </a:xfrm>
              <a:prstGeom prst="rect">
                <a:avLst/>
              </a:prstGeom>
              <a:noFill/>
            </p:spPr>
            <p:txBody>
              <a:bodyPr wrap="square" rtlCol="0">
                <a:spAutoFit/>
              </a:bodyPr>
              <a:lstStyle/>
              <a:p>
                <a:r>
                  <a:rPr lang="fr-FR" sz="800" dirty="0">
                    <a:solidFill>
                      <a:srgbClr val="595959"/>
                    </a:solidFill>
                  </a:rPr>
                  <a:t>Oui, plusieurs</a:t>
                </a:r>
              </a:p>
            </p:txBody>
          </p:sp>
        </p:grpSp>
        <p:grpSp>
          <p:nvGrpSpPr>
            <p:cNvPr id="14" name="Groupe 13">
              <a:extLst>
                <a:ext uri="{FF2B5EF4-FFF2-40B4-BE49-F238E27FC236}">
                  <a16:creationId xmlns:a16="http://schemas.microsoft.com/office/drawing/2014/main" id="{5BDCCFF7-08F2-1F89-A158-6E0E022575A4}"/>
                </a:ext>
              </a:extLst>
            </p:cNvPr>
            <p:cNvGrpSpPr/>
            <p:nvPr/>
          </p:nvGrpSpPr>
          <p:grpSpPr>
            <a:xfrm>
              <a:off x="7149379" y="3966617"/>
              <a:ext cx="1381642" cy="215444"/>
              <a:chOff x="675132" y="4515939"/>
              <a:chExt cx="1381642" cy="215444"/>
            </a:xfrm>
          </p:grpSpPr>
          <p:sp>
            <p:nvSpPr>
              <p:cNvPr id="19" name="Rectangle 18">
                <a:extLst>
                  <a:ext uri="{FF2B5EF4-FFF2-40B4-BE49-F238E27FC236}">
                    <a16:creationId xmlns:a16="http://schemas.microsoft.com/office/drawing/2014/main" id="{0893B8A2-67B8-8274-1BD6-0981344349AA}"/>
                  </a:ext>
                </a:extLst>
              </p:cNvPr>
              <p:cNvSpPr/>
              <p:nvPr/>
            </p:nvSpPr>
            <p:spPr>
              <a:xfrm>
                <a:off x="675132" y="4604242"/>
                <a:ext cx="45719" cy="45719"/>
              </a:xfrm>
              <a:prstGeom prst="rect">
                <a:avLst/>
              </a:prstGeom>
              <a:solidFill>
                <a:srgbClr val="ADC4F2"/>
              </a:solidFill>
              <a:ln>
                <a:solidFill>
                  <a:srgbClr val="ADC4F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AA6840B5-E292-D2FD-D545-0B47E74CDDCB}"/>
                  </a:ext>
                </a:extLst>
              </p:cNvPr>
              <p:cNvSpPr txBox="1"/>
              <p:nvPr/>
            </p:nvSpPr>
            <p:spPr>
              <a:xfrm>
                <a:off x="697991" y="4515939"/>
                <a:ext cx="1358783" cy="215444"/>
              </a:xfrm>
              <a:prstGeom prst="rect">
                <a:avLst/>
              </a:prstGeom>
              <a:noFill/>
            </p:spPr>
            <p:txBody>
              <a:bodyPr wrap="square" rtlCol="0">
                <a:spAutoFit/>
              </a:bodyPr>
              <a:lstStyle/>
              <a:p>
                <a:r>
                  <a:rPr lang="fr-FR" sz="800" dirty="0">
                    <a:solidFill>
                      <a:srgbClr val="595959"/>
                    </a:solidFill>
                  </a:rPr>
                  <a:t>Oui, un seul</a:t>
                </a:r>
              </a:p>
            </p:txBody>
          </p:sp>
        </p:grpSp>
        <p:grpSp>
          <p:nvGrpSpPr>
            <p:cNvPr id="15" name="Groupe 14">
              <a:extLst>
                <a:ext uri="{FF2B5EF4-FFF2-40B4-BE49-F238E27FC236}">
                  <a16:creationId xmlns:a16="http://schemas.microsoft.com/office/drawing/2014/main" id="{1D501B4B-0168-6A02-0614-39E01F8F4D2D}"/>
                </a:ext>
              </a:extLst>
            </p:cNvPr>
            <p:cNvGrpSpPr/>
            <p:nvPr/>
          </p:nvGrpSpPr>
          <p:grpSpPr>
            <a:xfrm>
              <a:off x="7149379" y="4164677"/>
              <a:ext cx="1419477" cy="215444"/>
              <a:chOff x="675132" y="4302731"/>
              <a:chExt cx="1419477" cy="215444"/>
            </a:xfrm>
          </p:grpSpPr>
          <p:sp>
            <p:nvSpPr>
              <p:cNvPr id="17" name="Rectangle 16">
                <a:extLst>
                  <a:ext uri="{FF2B5EF4-FFF2-40B4-BE49-F238E27FC236}">
                    <a16:creationId xmlns:a16="http://schemas.microsoft.com/office/drawing/2014/main" id="{0B686A4B-9238-A28D-215E-B918E286819E}"/>
                  </a:ext>
                </a:extLst>
              </p:cNvPr>
              <p:cNvSpPr/>
              <p:nvPr/>
            </p:nvSpPr>
            <p:spPr>
              <a:xfrm>
                <a:off x="675132" y="4390298"/>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8" name="ZoneTexte 17">
                <a:extLst>
                  <a:ext uri="{FF2B5EF4-FFF2-40B4-BE49-F238E27FC236}">
                    <a16:creationId xmlns:a16="http://schemas.microsoft.com/office/drawing/2014/main" id="{5BA59FBE-FE56-11F1-4F0F-4DD7A539FF96}"/>
                  </a:ext>
                </a:extLst>
              </p:cNvPr>
              <p:cNvSpPr txBox="1"/>
              <p:nvPr/>
            </p:nvSpPr>
            <p:spPr>
              <a:xfrm>
                <a:off x="697991" y="4302731"/>
                <a:ext cx="1396618" cy="215444"/>
              </a:xfrm>
              <a:prstGeom prst="rect">
                <a:avLst/>
              </a:prstGeom>
              <a:noFill/>
            </p:spPr>
            <p:txBody>
              <a:bodyPr wrap="square" rtlCol="0">
                <a:spAutoFit/>
              </a:bodyPr>
              <a:lstStyle/>
              <a:p>
                <a:r>
                  <a:rPr lang="fr-FR" sz="800" dirty="0">
                    <a:solidFill>
                      <a:srgbClr val="595959"/>
                    </a:solidFill>
                  </a:rPr>
                  <a:t>Non, aucun</a:t>
                </a:r>
              </a:p>
            </p:txBody>
          </p:sp>
        </p:grpSp>
        <p:sp>
          <p:nvSpPr>
            <p:cNvPr id="16" name="Rectangle : coins arrondis 15">
              <a:extLst>
                <a:ext uri="{FF2B5EF4-FFF2-40B4-BE49-F238E27FC236}">
                  <a16:creationId xmlns:a16="http://schemas.microsoft.com/office/drawing/2014/main" id="{026ABC1D-3466-06EB-C6B9-A4F1897FE06C}"/>
                </a:ext>
              </a:extLst>
            </p:cNvPr>
            <p:cNvSpPr/>
            <p:nvPr/>
          </p:nvSpPr>
          <p:spPr>
            <a:xfrm>
              <a:off x="6934515" y="3646466"/>
              <a:ext cx="1205302" cy="857753"/>
            </a:xfrm>
            <a:prstGeom prst="roundRect">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grpSp>
        <p:nvGrpSpPr>
          <p:cNvPr id="24" name="Groupe 23">
            <a:extLst>
              <a:ext uri="{FF2B5EF4-FFF2-40B4-BE49-F238E27FC236}">
                <a16:creationId xmlns:a16="http://schemas.microsoft.com/office/drawing/2014/main" id="{BDF9A8DF-FC94-58D9-807E-AB8A8BD33D03}"/>
              </a:ext>
            </a:extLst>
          </p:cNvPr>
          <p:cNvGrpSpPr/>
          <p:nvPr/>
        </p:nvGrpSpPr>
        <p:grpSpPr>
          <a:xfrm>
            <a:off x="1118374" y="1702797"/>
            <a:ext cx="6916591" cy="1808753"/>
            <a:chOff x="1118374" y="1702797"/>
            <a:chExt cx="6916591" cy="1808753"/>
          </a:xfrm>
        </p:grpSpPr>
        <p:sp>
          <p:nvSpPr>
            <p:cNvPr id="5" name="ZoneTexte 4">
              <a:extLst>
                <a:ext uri="{FF2B5EF4-FFF2-40B4-BE49-F238E27FC236}">
                  <a16:creationId xmlns:a16="http://schemas.microsoft.com/office/drawing/2014/main" id="{F13BC832-7157-9D44-E52A-C5790873E1F3}"/>
                </a:ext>
              </a:extLst>
            </p:cNvPr>
            <p:cNvSpPr txBox="1"/>
            <p:nvPr/>
          </p:nvSpPr>
          <p:spPr>
            <a:xfrm>
              <a:off x="1118374" y="1719228"/>
              <a:ext cx="1373840" cy="1162450"/>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6" name="ZoneTexte 5">
              <a:extLst>
                <a:ext uri="{FF2B5EF4-FFF2-40B4-BE49-F238E27FC236}">
                  <a16:creationId xmlns:a16="http://schemas.microsoft.com/office/drawing/2014/main" id="{F510D372-E23C-A8C9-FFF9-94E2797E485C}"/>
                </a:ext>
              </a:extLst>
            </p:cNvPr>
            <p:cNvSpPr txBox="1"/>
            <p:nvPr/>
          </p:nvSpPr>
          <p:spPr>
            <a:xfrm>
              <a:off x="6661125" y="1718769"/>
              <a:ext cx="1373840" cy="1162450"/>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8" name="ZoneTexte 7">
              <a:extLst>
                <a:ext uri="{FF2B5EF4-FFF2-40B4-BE49-F238E27FC236}">
                  <a16:creationId xmlns:a16="http://schemas.microsoft.com/office/drawing/2014/main" id="{3A18E9CC-7833-87E7-9C18-25D76C27A3AF}"/>
                </a:ext>
              </a:extLst>
            </p:cNvPr>
            <p:cNvSpPr txBox="1"/>
            <p:nvPr/>
          </p:nvSpPr>
          <p:spPr>
            <a:xfrm>
              <a:off x="6612895" y="1765345"/>
              <a:ext cx="1373840" cy="1162450"/>
            </a:xfrm>
            <a:prstGeom prst="roundRect">
              <a:avLst/>
            </a:prstGeom>
            <a:solidFill>
              <a:srgbClr val="F1F5FD"/>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000" b="1" dirty="0">
                  <a:solidFill>
                    <a:schemeClr val="accent1">
                      <a:lumMod val="50000"/>
                    </a:schemeClr>
                  </a:solidFill>
                  <a:latin typeface="Century Gothic" panose="020F0302020204030204"/>
                </a:rPr>
                <a:t>OUI</a:t>
              </a:r>
              <a:endPar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1"/>
                  </a:solidFill>
                  <a:latin typeface="Century Gothic" panose="020F0302020204030204"/>
                </a:rPr>
                <a:t>79</a:t>
              </a:r>
              <a:r>
                <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cxnSp>
          <p:nvCxnSpPr>
            <p:cNvPr id="9" name="Connecteur droit 8">
              <a:extLst>
                <a:ext uri="{FF2B5EF4-FFF2-40B4-BE49-F238E27FC236}">
                  <a16:creationId xmlns:a16="http://schemas.microsoft.com/office/drawing/2014/main" id="{1C7C7342-C36A-FF4F-FE00-541BC4A9E996}"/>
                </a:ext>
              </a:extLst>
            </p:cNvPr>
            <p:cNvCxnSpPr>
              <a:cxnSpLocks/>
            </p:cNvCxnSpPr>
            <p:nvPr/>
          </p:nvCxnSpPr>
          <p:spPr>
            <a:xfrm>
              <a:off x="6407511" y="1702797"/>
              <a:ext cx="0" cy="1808753"/>
            </a:xfrm>
            <a:prstGeom prst="line">
              <a:avLst/>
            </a:prstGeom>
            <a:ln w="19050">
              <a:solidFill>
                <a:schemeClr val="accent1">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3" name="ZoneTexte 22">
              <a:extLst>
                <a:ext uri="{FF2B5EF4-FFF2-40B4-BE49-F238E27FC236}">
                  <a16:creationId xmlns:a16="http://schemas.microsoft.com/office/drawing/2014/main" id="{5EEAF10F-46D8-BABB-6FF1-6FD54384E0F8}"/>
                </a:ext>
              </a:extLst>
            </p:cNvPr>
            <p:cNvSpPr txBox="1"/>
            <p:nvPr/>
          </p:nvSpPr>
          <p:spPr>
            <a:xfrm>
              <a:off x="1164273" y="1765345"/>
              <a:ext cx="1373840" cy="1162450"/>
            </a:xfrm>
            <a:prstGeom prst="roundRect">
              <a:avLst/>
            </a:prstGeom>
            <a:solidFill>
              <a:srgbClr val="FFF4F3"/>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accent4">
                      <a:lumMod val="50000"/>
                    </a:schemeClr>
                  </a:solidFill>
                  <a:effectLst/>
                  <a:uLnTx/>
                  <a:uFillTx/>
                  <a:latin typeface="Century Gothic" panose="020F0302020204030204"/>
                  <a:ea typeface="+mn-ea"/>
                  <a:cs typeface="+mn-cs"/>
                </a:rPr>
                <a:t>NON</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4"/>
                  </a:solidFill>
                  <a:latin typeface="Century Gothic" panose="020F0302020204030204"/>
                </a:rPr>
                <a:t>21</a:t>
              </a:r>
              <a:r>
                <a:rPr kumimoji="0" lang="fr-FR" sz="3200" b="1" i="0" u="none" strike="noStrike" kern="1200" cap="none" spc="0" normalizeH="0" baseline="0" noProof="0" dirty="0">
                  <a:ln>
                    <a:noFill/>
                  </a:ln>
                  <a:solidFill>
                    <a:schemeClr val="accent4"/>
                  </a:solidFill>
                  <a:effectLst/>
                  <a:uLnTx/>
                  <a:uFillTx/>
                  <a:latin typeface="Century Gothic" panose="020F0302020204030204"/>
                  <a:ea typeface="+mn-ea"/>
                  <a:cs typeface="+mn-cs"/>
                </a:rPr>
                <a:t>%</a:t>
              </a:r>
            </a:p>
          </p:txBody>
        </p:sp>
      </p:grpSp>
      <p:grpSp>
        <p:nvGrpSpPr>
          <p:cNvPr id="25" name="Groupe 24">
            <a:extLst>
              <a:ext uri="{FF2B5EF4-FFF2-40B4-BE49-F238E27FC236}">
                <a16:creationId xmlns:a16="http://schemas.microsoft.com/office/drawing/2014/main" id="{07AA1143-99AC-08A1-420B-839C62C31A30}"/>
              </a:ext>
            </a:extLst>
          </p:cNvPr>
          <p:cNvGrpSpPr/>
          <p:nvPr/>
        </p:nvGrpSpPr>
        <p:grpSpPr>
          <a:xfrm>
            <a:off x="8273543" y="134203"/>
            <a:ext cx="776027" cy="760037"/>
            <a:chOff x="7252485" y="200462"/>
            <a:chExt cx="776027" cy="760037"/>
          </a:xfrm>
        </p:grpSpPr>
        <p:sp>
          <p:nvSpPr>
            <p:cNvPr id="26" name="ZoneTexte 25">
              <a:extLst>
                <a:ext uri="{FF2B5EF4-FFF2-40B4-BE49-F238E27FC236}">
                  <a16:creationId xmlns:a16="http://schemas.microsoft.com/office/drawing/2014/main" id="{CA1296B5-BD7C-4B89-BCAE-D966BF1F826F}"/>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7" name="Image 26" descr="Une image contenant Graphique, clipart, Caractère coloré, dessin humoristique&#10;&#10;Description générée automatiquement">
              <a:extLst>
                <a:ext uri="{FF2B5EF4-FFF2-40B4-BE49-F238E27FC236}">
                  <a16:creationId xmlns:a16="http://schemas.microsoft.com/office/drawing/2014/main" id="{B1287C39-1117-06D7-4943-28EAC2F6BBD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Tree>
    <p:extLst>
      <p:ext uri="{BB962C8B-B14F-4D97-AF65-F5344CB8AC3E}">
        <p14:creationId xmlns:p14="http://schemas.microsoft.com/office/powerpoint/2010/main" val="182903028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12</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241499"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Un temps excessif passé sur le smartphone, de l’aveu même des enfants…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4477570"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Q41. Et penses-tu que </a:t>
            </a:r>
            <a:r>
              <a:rPr lang="fr-FR" sz="800" b="1" u="sng" dirty="0">
                <a:solidFill>
                  <a:srgbClr val="000000"/>
                </a:solidFill>
                <a:latin typeface="Century Gothic" panose="020F0302020204030204"/>
              </a:rPr>
              <a:t>toi</a:t>
            </a:r>
            <a:r>
              <a:rPr lang="fr-FR" sz="800" b="1" dirty="0">
                <a:solidFill>
                  <a:srgbClr val="000000"/>
                </a:solidFill>
                <a:latin typeface="Century Gothic" panose="020F0302020204030204"/>
              </a:rPr>
              <a:t>, tu passes trop de temps sur… ?</a:t>
            </a:r>
          </a:p>
          <a:p>
            <a:pPr defTabSz="457178">
              <a:buClr>
                <a:srgbClr val="FFFFFF">
                  <a:lumMod val="75000"/>
                </a:srgbClr>
              </a:buClr>
              <a:defRPr/>
            </a:pPr>
            <a:r>
              <a:rPr lang="fr-FR" sz="800" i="1" dirty="0">
                <a:solidFill>
                  <a:srgbClr val="7E8385"/>
                </a:solidFill>
                <a:latin typeface="Century Gothic" panose="020F0302020204030204"/>
              </a:rPr>
              <a:t>Base : Aux enfants (n=506) – Une seule réponse possible par item</a:t>
            </a:r>
            <a:endParaRPr lang="fr-FR" sz="800" i="1" u="sng" dirty="0">
              <a:solidFill>
                <a:srgbClr val="000000"/>
              </a:solidFill>
              <a:latin typeface="Century Gothic" panose="020F0302020204030204"/>
            </a:endParaRPr>
          </a:p>
        </p:txBody>
      </p:sp>
      <p:grpSp>
        <p:nvGrpSpPr>
          <p:cNvPr id="2" name="Groupe 1">
            <a:extLst>
              <a:ext uri="{FF2B5EF4-FFF2-40B4-BE49-F238E27FC236}">
                <a16:creationId xmlns:a16="http://schemas.microsoft.com/office/drawing/2014/main" id="{36573DE8-0C4D-E3A7-2F6B-0399A1A986B3}"/>
              </a:ext>
            </a:extLst>
          </p:cNvPr>
          <p:cNvGrpSpPr/>
          <p:nvPr/>
        </p:nvGrpSpPr>
        <p:grpSpPr>
          <a:xfrm>
            <a:off x="398708" y="1007979"/>
            <a:ext cx="4482211" cy="3899173"/>
            <a:chOff x="370488" y="1007979"/>
            <a:chExt cx="4482211" cy="3899173"/>
          </a:xfrm>
        </p:grpSpPr>
        <p:graphicFrame>
          <p:nvGraphicFramePr>
            <p:cNvPr id="5" name="Graphique 4">
              <a:extLst>
                <a:ext uri="{FF2B5EF4-FFF2-40B4-BE49-F238E27FC236}">
                  <a16:creationId xmlns:a16="http://schemas.microsoft.com/office/drawing/2014/main" id="{C907533A-0F51-1531-7BC1-EDF212CD1FE7}"/>
                </a:ext>
              </a:extLst>
            </p:cNvPr>
            <p:cNvGraphicFramePr/>
            <p:nvPr/>
          </p:nvGraphicFramePr>
          <p:xfrm>
            <a:off x="2376463" y="1007979"/>
            <a:ext cx="2476236" cy="3899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me 5">
              <a:extLst>
                <a:ext uri="{FF2B5EF4-FFF2-40B4-BE49-F238E27FC236}">
                  <a16:creationId xmlns:a16="http://schemas.microsoft.com/office/drawing/2014/main" id="{B90193B9-0402-D0F2-83BC-7BA9092128CB}"/>
                </a:ext>
              </a:extLst>
            </p:cNvPr>
            <p:cNvGraphicFramePr/>
            <p:nvPr/>
          </p:nvGraphicFramePr>
          <p:xfrm>
            <a:off x="370488" y="1155967"/>
            <a:ext cx="1960668" cy="35847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
        <p:nvSpPr>
          <p:cNvPr id="8" name="ZoneTexte 7">
            <a:extLst>
              <a:ext uri="{FF2B5EF4-FFF2-40B4-BE49-F238E27FC236}">
                <a16:creationId xmlns:a16="http://schemas.microsoft.com/office/drawing/2014/main" id="{524F75BC-568F-4D6D-F103-ECF01E8CB729}"/>
              </a:ext>
            </a:extLst>
          </p:cNvPr>
          <p:cNvSpPr txBox="1"/>
          <p:nvPr/>
        </p:nvSpPr>
        <p:spPr>
          <a:xfrm>
            <a:off x="2380473" y="1629049"/>
            <a:ext cx="2605467" cy="307777"/>
          </a:xfrm>
          <a:prstGeom prst="rect">
            <a:avLst/>
          </a:prstGeom>
          <a:noFill/>
        </p:spPr>
        <p:txBody>
          <a:bodyPr wrap="square" rtlCol="0">
            <a:spAutoFit/>
          </a:bodyPr>
          <a:lstStyle/>
          <a:p>
            <a:r>
              <a:rPr lang="fr-FR" sz="700" b="1" dirty="0"/>
              <a:t>Parents passent trop de temps devant un écran :</a:t>
            </a:r>
            <a:r>
              <a:rPr lang="fr-FR" sz="700" b="1" dirty="0">
                <a:solidFill>
                  <a:schemeClr val="accent1"/>
                </a:solidFill>
              </a:rPr>
              <a:t> 85%</a:t>
            </a:r>
          </a:p>
          <a:p>
            <a:r>
              <a:rPr lang="fr-FR" sz="700" dirty="0"/>
              <a:t>Fille : </a:t>
            </a:r>
            <a:r>
              <a:rPr lang="fr-FR" sz="700" b="1" dirty="0">
                <a:solidFill>
                  <a:schemeClr val="accent1"/>
                </a:solidFill>
              </a:rPr>
              <a:t>78% </a:t>
            </a:r>
            <a:r>
              <a:rPr lang="fr-FR" sz="700" dirty="0"/>
              <a:t>(vs Garçons : 65%)</a:t>
            </a:r>
          </a:p>
        </p:txBody>
      </p:sp>
      <p:pic>
        <p:nvPicPr>
          <p:cNvPr id="18" name="Image 17" descr="Une image contenant habits, chaussures, dessin humoristique, fille&#10;&#10;Description générée automatiquement">
            <a:extLst>
              <a:ext uri="{FF2B5EF4-FFF2-40B4-BE49-F238E27FC236}">
                <a16:creationId xmlns:a16="http://schemas.microsoft.com/office/drawing/2014/main" id="{05176833-2A05-3D13-3C6A-70B1952CB01D}"/>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090964" y="1009619"/>
            <a:ext cx="3654328" cy="3277865"/>
          </a:xfrm>
          <a:prstGeom prst="rect">
            <a:avLst/>
          </a:prstGeom>
        </p:spPr>
      </p:pic>
      <p:grpSp>
        <p:nvGrpSpPr>
          <p:cNvPr id="13" name="Groupe 12">
            <a:extLst>
              <a:ext uri="{FF2B5EF4-FFF2-40B4-BE49-F238E27FC236}">
                <a16:creationId xmlns:a16="http://schemas.microsoft.com/office/drawing/2014/main" id="{AE4144C8-618F-BC24-2159-5FFDB9BF0FD3}"/>
              </a:ext>
            </a:extLst>
          </p:cNvPr>
          <p:cNvGrpSpPr/>
          <p:nvPr/>
        </p:nvGrpSpPr>
        <p:grpSpPr>
          <a:xfrm>
            <a:off x="5804014" y="4381184"/>
            <a:ext cx="2228228" cy="338554"/>
            <a:chOff x="4533967" y="4252650"/>
            <a:chExt cx="2228228" cy="338554"/>
          </a:xfrm>
        </p:grpSpPr>
        <p:grpSp>
          <p:nvGrpSpPr>
            <p:cNvPr id="14" name="Groupe 13">
              <a:extLst>
                <a:ext uri="{FF2B5EF4-FFF2-40B4-BE49-F238E27FC236}">
                  <a16:creationId xmlns:a16="http://schemas.microsoft.com/office/drawing/2014/main" id="{AEB6B999-8769-2EB3-3FEC-BCE52AE09B55}"/>
                </a:ext>
              </a:extLst>
            </p:cNvPr>
            <p:cNvGrpSpPr/>
            <p:nvPr/>
          </p:nvGrpSpPr>
          <p:grpSpPr>
            <a:xfrm>
              <a:off x="4533967" y="4252650"/>
              <a:ext cx="2182918" cy="338554"/>
              <a:chOff x="5736551" y="4252650"/>
              <a:chExt cx="2182918" cy="338554"/>
            </a:xfrm>
          </p:grpSpPr>
          <p:sp>
            <p:nvSpPr>
              <p:cNvPr id="27" name="Rectangle : coins arrondis 26">
                <a:extLst>
                  <a:ext uri="{FF2B5EF4-FFF2-40B4-BE49-F238E27FC236}">
                    <a16:creationId xmlns:a16="http://schemas.microsoft.com/office/drawing/2014/main" id="{29D30362-E489-6C12-B7CB-341912A6AC39}"/>
                  </a:ext>
                </a:extLst>
              </p:cNvPr>
              <p:cNvSpPr/>
              <p:nvPr/>
            </p:nvSpPr>
            <p:spPr>
              <a:xfrm>
                <a:off x="5736551" y="4252650"/>
                <a:ext cx="2182918" cy="338554"/>
              </a:xfrm>
              <a:prstGeom prst="roundRect">
                <a:avLst/>
              </a:prstGeom>
              <a:solidFill>
                <a:schemeClr val="bg1"/>
              </a:solid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nvGrpSpPr>
              <p:cNvPr id="28" name="Groupe 27">
                <a:extLst>
                  <a:ext uri="{FF2B5EF4-FFF2-40B4-BE49-F238E27FC236}">
                    <a16:creationId xmlns:a16="http://schemas.microsoft.com/office/drawing/2014/main" id="{2E15640F-53E9-1712-3D4D-2F047DE09B46}"/>
                  </a:ext>
                </a:extLst>
              </p:cNvPr>
              <p:cNvGrpSpPr/>
              <p:nvPr/>
            </p:nvGrpSpPr>
            <p:grpSpPr>
              <a:xfrm>
                <a:off x="5877104" y="4314308"/>
                <a:ext cx="751850" cy="215444"/>
                <a:chOff x="675132" y="4520255"/>
                <a:chExt cx="751850" cy="215444"/>
              </a:xfrm>
            </p:grpSpPr>
            <p:sp>
              <p:nvSpPr>
                <p:cNvPr id="32" name="Rectangle 31">
                  <a:extLst>
                    <a:ext uri="{FF2B5EF4-FFF2-40B4-BE49-F238E27FC236}">
                      <a16:creationId xmlns:a16="http://schemas.microsoft.com/office/drawing/2014/main" id="{F14D88E3-CC7B-1CB4-A8E1-67876DA17E10}"/>
                    </a:ext>
                  </a:extLst>
                </p:cNvPr>
                <p:cNvSpPr/>
                <p:nvPr/>
              </p:nvSpPr>
              <p:spPr>
                <a:xfrm>
                  <a:off x="675132" y="4606403"/>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3" name="ZoneTexte 32">
                  <a:extLst>
                    <a:ext uri="{FF2B5EF4-FFF2-40B4-BE49-F238E27FC236}">
                      <a16:creationId xmlns:a16="http://schemas.microsoft.com/office/drawing/2014/main" id="{5EB30D5A-6286-E7AD-B6D0-4321D2A1F71D}"/>
                    </a:ext>
                  </a:extLst>
                </p:cNvPr>
                <p:cNvSpPr txBox="1"/>
                <p:nvPr/>
              </p:nvSpPr>
              <p:spPr>
                <a:xfrm>
                  <a:off x="697991" y="4520255"/>
                  <a:ext cx="728991" cy="215444"/>
                </a:xfrm>
                <a:prstGeom prst="rect">
                  <a:avLst/>
                </a:prstGeom>
                <a:noFill/>
              </p:spPr>
              <p:txBody>
                <a:bodyPr wrap="square" rtlCol="0">
                  <a:spAutoFit/>
                </a:bodyPr>
                <a:lstStyle/>
                <a:p>
                  <a:r>
                    <a:rPr lang="fr-FR" sz="800" dirty="0">
                      <a:solidFill>
                        <a:srgbClr val="595959"/>
                      </a:solidFill>
                    </a:rPr>
                    <a:t>Oui</a:t>
                  </a:r>
                </a:p>
              </p:txBody>
            </p:sp>
          </p:grpSp>
          <p:grpSp>
            <p:nvGrpSpPr>
              <p:cNvPr id="29" name="Groupe 28">
                <a:extLst>
                  <a:ext uri="{FF2B5EF4-FFF2-40B4-BE49-F238E27FC236}">
                    <a16:creationId xmlns:a16="http://schemas.microsoft.com/office/drawing/2014/main" id="{0EFED6C6-2E2C-6812-AF43-8566861D7156}"/>
                  </a:ext>
                </a:extLst>
              </p:cNvPr>
              <p:cNvGrpSpPr/>
              <p:nvPr/>
            </p:nvGrpSpPr>
            <p:grpSpPr>
              <a:xfrm>
                <a:off x="6264893" y="4314308"/>
                <a:ext cx="687454" cy="215444"/>
                <a:chOff x="1062921" y="4355429"/>
                <a:chExt cx="687454" cy="215444"/>
              </a:xfrm>
            </p:grpSpPr>
            <p:sp>
              <p:nvSpPr>
                <p:cNvPr id="30" name="Rectangle 29">
                  <a:extLst>
                    <a:ext uri="{FF2B5EF4-FFF2-40B4-BE49-F238E27FC236}">
                      <a16:creationId xmlns:a16="http://schemas.microsoft.com/office/drawing/2014/main" id="{84707431-0DD5-F478-6C08-8F413035AA34}"/>
                    </a:ext>
                  </a:extLst>
                </p:cNvPr>
                <p:cNvSpPr/>
                <p:nvPr/>
              </p:nvSpPr>
              <p:spPr>
                <a:xfrm>
                  <a:off x="1062921" y="4441577"/>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1" name="ZoneTexte 30">
                  <a:extLst>
                    <a:ext uri="{FF2B5EF4-FFF2-40B4-BE49-F238E27FC236}">
                      <a16:creationId xmlns:a16="http://schemas.microsoft.com/office/drawing/2014/main" id="{D217A197-2C25-6267-96B9-422903D1C375}"/>
                    </a:ext>
                  </a:extLst>
                </p:cNvPr>
                <p:cNvSpPr txBox="1"/>
                <p:nvPr/>
              </p:nvSpPr>
              <p:spPr>
                <a:xfrm>
                  <a:off x="1085781" y="4355429"/>
                  <a:ext cx="664594" cy="215444"/>
                </a:xfrm>
                <a:prstGeom prst="rect">
                  <a:avLst/>
                </a:prstGeom>
                <a:noFill/>
              </p:spPr>
              <p:txBody>
                <a:bodyPr wrap="square" rtlCol="0">
                  <a:spAutoFit/>
                </a:bodyPr>
                <a:lstStyle/>
                <a:p>
                  <a:r>
                    <a:rPr lang="fr-FR" sz="800" dirty="0">
                      <a:solidFill>
                        <a:srgbClr val="595959"/>
                      </a:solidFill>
                    </a:rPr>
                    <a:t>Non</a:t>
                  </a:r>
                </a:p>
              </p:txBody>
            </p:sp>
          </p:grpSp>
        </p:grpSp>
        <p:grpSp>
          <p:nvGrpSpPr>
            <p:cNvPr id="15" name="Groupe 14">
              <a:extLst>
                <a:ext uri="{FF2B5EF4-FFF2-40B4-BE49-F238E27FC236}">
                  <a16:creationId xmlns:a16="http://schemas.microsoft.com/office/drawing/2014/main" id="{94A2719E-0A54-A822-E71A-4BF754EEA557}"/>
                </a:ext>
              </a:extLst>
            </p:cNvPr>
            <p:cNvGrpSpPr/>
            <p:nvPr/>
          </p:nvGrpSpPr>
          <p:grpSpPr>
            <a:xfrm>
              <a:off x="5481735" y="4315593"/>
              <a:ext cx="1280460" cy="215444"/>
              <a:chOff x="5386135" y="4799430"/>
              <a:chExt cx="1280460" cy="215444"/>
            </a:xfrm>
          </p:grpSpPr>
          <p:sp>
            <p:nvSpPr>
              <p:cNvPr id="16" name="Rectangle 15">
                <a:extLst>
                  <a:ext uri="{FF2B5EF4-FFF2-40B4-BE49-F238E27FC236}">
                    <a16:creationId xmlns:a16="http://schemas.microsoft.com/office/drawing/2014/main" id="{79DF1A06-789A-552A-6B0D-FF7CB23600E2}"/>
                  </a:ext>
                </a:extLst>
              </p:cNvPr>
              <p:cNvSpPr/>
              <p:nvPr/>
            </p:nvSpPr>
            <p:spPr>
              <a:xfrm>
                <a:off x="5386135" y="4885578"/>
                <a:ext cx="45719" cy="45719"/>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7" name="ZoneTexte 16">
                <a:extLst>
                  <a:ext uri="{FF2B5EF4-FFF2-40B4-BE49-F238E27FC236}">
                    <a16:creationId xmlns:a16="http://schemas.microsoft.com/office/drawing/2014/main" id="{AFE41354-1006-832D-4BD9-A2B9E19864A5}"/>
                  </a:ext>
                </a:extLst>
              </p:cNvPr>
              <p:cNvSpPr txBox="1"/>
              <p:nvPr/>
            </p:nvSpPr>
            <p:spPr>
              <a:xfrm>
                <a:off x="5408994" y="4799430"/>
                <a:ext cx="1257601" cy="215444"/>
              </a:xfrm>
              <a:prstGeom prst="rect">
                <a:avLst/>
              </a:prstGeom>
              <a:noFill/>
            </p:spPr>
            <p:txBody>
              <a:bodyPr wrap="square" rtlCol="0">
                <a:spAutoFit/>
              </a:bodyPr>
              <a:lstStyle/>
              <a:p>
                <a:r>
                  <a:rPr lang="fr-FR" sz="800" dirty="0">
                    <a:solidFill>
                      <a:srgbClr val="595959"/>
                    </a:solidFill>
                  </a:rPr>
                  <a:t>Ne se prononce pas</a:t>
                </a:r>
              </a:p>
            </p:txBody>
          </p:sp>
        </p:grpSp>
      </p:grpSp>
      <p:pic>
        <p:nvPicPr>
          <p:cNvPr id="9" name="Image 8" descr="Une image contenant noir, obscurité&#10;&#10;Description générée automatiquement">
            <a:extLst>
              <a:ext uri="{FF2B5EF4-FFF2-40B4-BE49-F238E27FC236}">
                <a16:creationId xmlns:a16="http://schemas.microsoft.com/office/drawing/2014/main" id="{197B7168-581F-8F29-35F8-CE106564E1F8}"/>
              </a:ext>
            </a:extLst>
          </p:cNvPr>
          <p:cNvPicPr>
            <a:picLocks noChangeAspect="1"/>
          </p:cNvPicPr>
          <p:nvPr/>
        </p:nvPicPr>
        <p:blipFill>
          <a:blip r:embed="rId10"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786966" y="1291252"/>
            <a:ext cx="387782" cy="387782"/>
          </a:xfrm>
          <a:prstGeom prst="rect">
            <a:avLst/>
          </a:prstGeom>
        </p:spPr>
      </p:pic>
      <p:sp>
        <p:nvSpPr>
          <p:cNvPr id="12" name="ZoneTexte 11">
            <a:extLst>
              <a:ext uri="{FF2B5EF4-FFF2-40B4-BE49-F238E27FC236}">
                <a16:creationId xmlns:a16="http://schemas.microsoft.com/office/drawing/2014/main" id="{A9C52B7D-E0F3-1765-E223-F35AECF3CC1F}"/>
              </a:ext>
            </a:extLst>
          </p:cNvPr>
          <p:cNvSpPr txBox="1"/>
          <p:nvPr/>
        </p:nvSpPr>
        <p:spPr>
          <a:xfrm>
            <a:off x="2380472" y="2368195"/>
            <a:ext cx="2605467" cy="307777"/>
          </a:xfrm>
          <a:prstGeom prst="rect">
            <a:avLst/>
          </a:prstGeom>
          <a:noFill/>
        </p:spPr>
        <p:txBody>
          <a:bodyPr wrap="square" rtlCol="0">
            <a:spAutoFit/>
          </a:bodyPr>
          <a:lstStyle/>
          <a:p>
            <a:r>
              <a:rPr lang="fr-FR" sz="700" b="1" dirty="0"/>
              <a:t>Parents passent trop de temps devant un écran :</a:t>
            </a:r>
            <a:r>
              <a:rPr lang="fr-FR" sz="700" b="1" dirty="0">
                <a:solidFill>
                  <a:schemeClr val="accent1"/>
                </a:solidFill>
              </a:rPr>
              <a:t> 53%</a:t>
            </a:r>
          </a:p>
          <a:p>
            <a:r>
              <a:rPr lang="fr-FR" sz="700" b="1" dirty="0"/>
              <a:t>Garçon :</a:t>
            </a:r>
            <a:r>
              <a:rPr lang="fr-FR" sz="700" b="1" dirty="0">
                <a:solidFill>
                  <a:schemeClr val="accent1"/>
                </a:solidFill>
              </a:rPr>
              <a:t> 53% </a:t>
            </a:r>
            <a:r>
              <a:rPr lang="fr-FR" sz="700" dirty="0"/>
              <a:t>(vs Filles : 25%)</a:t>
            </a:r>
          </a:p>
        </p:txBody>
      </p:sp>
      <p:sp>
        <p:nvSpPr>
          <p:cNvPr id="22" name="ZoneTexte 21">
            <a:extLst>
              <a:ext uri="{FF2B5EF4-FFF2-40B4-BE49-F238E27FC236}">
                <a16:creationId xmlns:a16="http://schemas.microsoft.com/office/drawing/2014/main" id="{276238D4-D9AB-9BF4-94A2-8D1A6D76A2F4}"/>
              </a:ext>
            </a:extLst>
          </p:cNvPr>
          <p:cNvSpPr txBox="1"/>
          <p:nvPr/>
        </p:nvSpPr>
        <p:spPr>
          <a:xfrm>
            <a:off x="2380474" y="3111255"/>
            <a:ext cx="2605467" cy="200055"/>
          </a:xfrm>
          <a:prstGeom prst="rect">
            <a:avLst/>
          </a:prstGeom>
          <a:noFill/>
        </p:spPr>
        <p:txBody>
          <a:bodyPr wrap="square" rtlCol="0">
            <a:spAutoFit/>
          </a:bodyPr>
          <a:lstStyle/>
          <a:p>
            <a:r>
              <a:rPr lang="fr-FR" sz="700" b="1" dirty="0"/>
              <a:t>Parents passent trop de temps devant un écran :</a:t>
            </a:r>
            <a:r>
              <a:rPr lang="fr-FR" sz="700" b="1" dirty="0">
                <a:solidFill>
                  <a:schemeClr val="accent1"/>
                </a:solidFill>
              </a:rPr>
              <a:t> 41%</a:t>
            </a:r>
          </a:p>
        </p:txBody>
      </p:sp>
    </p:spTree>
    <p:extLst>
      <p:ext uri="{BB962C8B-B14F-4D97-AF65-F5344CB8AC3E}">
        <p14:creationId xmlns:p14="http://schemas.microsoft.com/office/powerpoint/2010/main" val="172262467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a:extLst>
              <a:ext uri="{FF2B5EF4-FFF2-40B4-BE49-F238E27FC236}">
                <a16:creationId xmlns:a16="http://schemas.microsoft.com/office/drawing/2014/main" id="{4C57A40F-2355-BA6F-0ADF-74755B2EEE9C}"/>
              </a:ext>
            </a:extLst>
          </p:cNvPr>
          <p:cNvGrpSpPr/>
          <p:nvPr/>
        </p:nvGrpSpPr>
        <p:grpSpPr>
          <a:xfrm>
            <a:off x="398708" y="1007979"/>
            <a:ext cx="4482211" cy="3899173"/>
            <a:chOff x="370488" y="1007979"/>
            <a:chExt cx="4482211" cy="3899173"/>
          </a:xfrm>
        </p:grpSpPr>
        <p:graphicFrame>
          <p:nvGraphicFramePr>
            <p:cNvPr id="24" name="Graphique 23">
              <a:extLst>
                <a:ext uri="{FF2B5EF4-FFF2-40B4-BE49-F238E27FC236}">
                  <a16:creationId xmlns:a16="http://schemas.microsoft.com/office/drawing/2014/main" id="{A67FBC02-2FC2-C1DE-C2F9-AC013F7C276E}"/>
                </a:ext>
              </a:extLst>
            </p:cNvPr>
            <p:cNvGraphicFramePr/>
            <p:nvPr/>
          </p:nvGraphicFramePr>
          <p:xfrm>
            <a:off x="2376463" y="1007979"/>
            <a:ext cx="2476236" cy="38991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Diagramme 24">
              <a:extLst>
                <a:ext uri="{FF2B5EF4-FFF2-40B4-BE49-F238E27FC236}">
                  <a16:creationId xmlns:a16="http://schemas.microsoft.com/office/drawing/2014/main" id="{C16BD51D-B8A7-7A44-BC3A-578788254AD0}"/>
                </a:ext>
              </a:extLst>
            </p:cNvPr>
            <p:cNvGraphicFramePr/>
            <p:nvPr/>
          </p:nvGraphicFramePr>
          <p:xfrm>
            <a:off x="370488" y="1155967"/>
            <a:ext cx="1960668" cy="3584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pic>
        <p:nvPicPr>
          <p:cNvPr id="36" name="Image 35" descr="Une image contenant clipart, Dessin animé, illustration, dessin humoristique&#10;&#10;Description générée automatiquement">
            <a:extLst>
              <a:ext uri="{FF2B5EF4-FFF2-40B4-BE49-F238E27FC236}">
                <a16:creationId xmlns:a16="http://schemas.microsoft.com/office/drawing/2014/main" id="{6F80D519-626A-8852-0775-A8B31849023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005112" y="857422"/>
            <a:ext cx="3584778" cy="3584778"/>
          </a:xfrm>
          <a:prstGeom prst="rect">
            <a:avLst/>
          </a:prstGeom>
        </p:spPr>
      </p:pic>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13</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402755"/>
            <a:ext cx="7939514" cy="246221"/>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suivis dans ce constat par les parents…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8168225"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Q17. Et concernant votre enfant </a:t>
            </a:r>
            <a:r>
              <a:rPr lang="fr-FR" sz="800" dirty="0">
                <a:solidFill>
                  <a:srgbClr val="000000"/>
                </a:solidFill>
                <a:latin typeface="Century Gothic" panose="020F0302020204030204"/>
              </a:rPr>
              <a:t>(nous parlons toujours de votre enfant ayant entre 13 et 14 ans), </a:t>
            </a:r>
            <a:r>
              <a:rPr lang="fr-FR" sz="800" b="1" dirty="0">
                <a:solidFill>
                  <a:srgbClr val="000000"/>
                </a:solidFill>
                <a:latin typeface="Century Gothic" panose="020F0302020204030204"/>
              </a:rPr>
              <a:t>diriez-vous qu’il passe trop de temps sur… ?</a:t>
            </a:r>
          </a:p>
          <a:p>
            <a:pPr defTabSz="457178">
              <a:buClr>
                <a:srgbClr val="FFFFFF">
                  <a:lumMod val="75000"/>
                </a:srgbClr>
              </a:buClr>
              <a:defRPr/>
            </a:pPr>
            <a:r>
              <a:rPr lang="fr-FR" sz="800" i="1" dirty="0">
                <a:solidFill>
                  <a:srgbClr val="7E8385"/>
                </a:solidFill>
                <a:latin typeface="Century Gothic" panose="020F0302020204030204"/>
              </a:rPr>
              <a:t>Base : Aux parents (n=1005) – Une seule réponse possible par item</a:t>
            </a:r>
            <a:endParaRPr lang="fr-FR" sz="800" i="1" u="sng" dirty="0">
              <a:solidFill>
                <a:srgbClr val="000000"/>
              </a:solidFill>
              <a:latin typeface="Century Gothic" panose="020F0302020204030204"/>
            </a:endParaRPr>
          </a:p>
        </p:txBody>
      </p:sp>
      <p:grpSp>
        <p:nvGrpSpPr>
          <p:cNvPr id="12" name="Groupe 11">
            <a:extLst>
              <a:ext uri="{FF2B5EF4-FFF2-40B4-BE49-F238E27FC236}">
                <a16:creationId xmlns:a16="http://schemas.microsoft.com/office/drawing/2014/main" id="{FBCA9EE7-F35B-EA79-BE88-7CC2219848E0}"/>
              </a:ext>
            </a:extLst>
          </p:cNvPr>
          <p:cNvGrpSpPr/>
          <p:nvPr/>
        </p:nvGrpSpPr>
        <p:grpSpPr>
          <a:xfrm>
            <a:off x="8273543" y="134203"/>
            <a:ext cx="776027" cy="760037"/>
            <a:chOff x="7252485" y="200462"/>
            <a:chExt cx="776027" cy="760037"/>
          </a:xfrm>
        </p:grpSpPr>
        <p:sp>
          <p:nvSpPr>
            <p:cNvPr id="14" name="ZoneTexte 13">
              <a:extLst>
                <a:ext uri="{FF2B5EF4-FFF2-40B4-BE49-F238E27FC236}">
                  <a16:creationId xmlns:a16="http://schemas.microsoft.com/office/drawing/2014/main" id="{8781E871-B852-A8FC-0244-E9B2F7C165F9}"/>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8" name="Image 27" descr="Une image contenant Graphique, clipart, Caractère coloré, dessin humoristique&#10;&#10;Description générée automatiquement">
              <a:extLst>
                <a:ext uri="{FF2B5EF4-FFF2-40B4-BE49-F238E27FC236}">
                  <a16:creationId xmlns:a16="http://schemas.microsoft.com/office/drawing/2014/main" id="{180A4944-D724-8E4B-FBC0-8453BC3A998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
        <p:nvSpPr>
          <p:cNvPr id="26" name="ZoneTexte 25">
            <a:extLst>
              <a:ext uri="{FF2B5EF4-FFF2-40B4-BE49-F238E27FC236}">
                <a16:creationId xmlns:a16="http://schemas.microsoft.com/office/drawing/2014/main" id="{CE849EB8-0543-D146-FDC2-EE0C2036DCCF}"/>
              </a:ext>
            </a:extLst>
          </p:cNvPr>
          <p:cNvSpPr txBox="1"/>
          <p:nvPr/>
        </p:nvSpPr>
        <p:spPr>
          <a:xfrm>
            <a:off x="2392506" y="1643011"/>
            <a:ext cx="1693795" cy="215444"/>
          </a:xfrm>
          <a:prstGeom prst="rect">
            <a:avLst/>
          </a:prstGeom>
          <a:noFill/>
        </p:spPr>
        <p:txBody>
          <a:bodyPr wrap="square" rtlCol="0">
            <a:spAutoFit/>
          </a:bodyPr>
          <a:lstStyle/>
          <a:p>
            <a:r>
              <a:rPr lang="fr-FR" sz="800" dirty="0"/>
              <a:t>Filles : </a:t>
            </a:r>
            <a:r>
              <a:rPr lang="fr-FR" sz="800" b="1" dirty="0">
                <a:solidFill>
                  <a:schemeClr val="accent1"/>
                </a:solidFill>
              </a:rPr>
              <a:t>77%</a:t>
            </a:r>
            <a:r>
              <a:rPr lang="fr-FR" sz="800" dirty="0"/>
              <a:t> (vs Garçons : 70%)</a:t>
            </a:r>
          </a:p>
        </p:txBody>
      </p:sp>
      <p:grpSp>
        <p:nvGrpSpPr>
          <p:cNvPr id="17" name="Groupe 16">
            <a:extLst>
              <a:ext uri="{FF2B5EF4-FFF2-40B4-BE49-F238E27FC236}">
                <a16:creationId xmlns:a16="http://schemas.microsoft.com/office/drawing/2014/main" id="{E407B1B4-F47E-9850-5983-DE20F648E58E}"/>
              </a:ext>
            </a:extLst>
          </p:cNvPr>
          <p:cNvGrpSpPr/>
          <p:nvPr/>
        </p:nvGrpSpPr>
        <p:grpSpPr>
          <a:xfrm>
            <a:off x="5804014" y="4381184"/>
            <a:ext cx="2228228" cy="338554"/>
            <a:chOff x="4533967" y="4252650"/>
            <a:chExt cx="2228228" cy="338554"/>
          </a:xfrm>
        </p:grpSpPr>
        <p:grpSp>
          <p:nvGrpSpPr>
            <p:cNvPr id="18" name="Groupe 17">
              <a:extLst>
                <a:ext uri="{FF2B5EF4-FFF2-40B4-BE49-F238E27FC236}">
                  <a16:creationId xmlns:a16="http://schemas.microsoft.com/office/drawing/2014/main" id="{5442F020-FBC3-9DC1-E41A-F56D46B73ED1}"/>
                </a:ext>
              </a:extLst>
            </p:cNvPr>
            <p:cNvGrpSpPr/>
            <p:nvPr/>
          </p:nvGrpSpPr>
          <p:grpSpPr>
            <a:xfrm>
              <a:off x="4533967" y="4252650"/>
              <a:ext cx="2182918" cy="338554"/>
              <a:chOff x="5736551" y="4252650"/>
              <a:chExt cx="2182918" cy="338554"/>
            </a:xfrm>
          </p:grpSpPr>
          <p:sp>
            <p:nvSpPr>
              <p:cNvPr id="22" name="Rectangle : coins arrondis 21">
                <a:extLst>
                  <a:ext uri="{FF2B5EF4-FFF2-40B4-BE49-F238E27FC236}">
                    <a16:creationId xmlns:a16="http://schemas.microsoft.com/office/drawing/2014/main" id="{DA563C6D-B59D-30CD-4ADF-3A88C2E01AD4}"/>
                  </a:ext>
                </a:extLst>
              </p:cNvPr>
              <p:cNvSpPr/>
              <p:nvPr/>
            </p:nvSpPr>
            <p:spPr>
              <a:xfrm>
                <a:off x="5736551" y="4252650"/>
                <a:ext cx="2182918" cy="338554"/>
              </a:xfrm>
              <a:prstGeom prst="roundRect">
                <a:avLst/>
              </a:prstGeom>
              <a:solidFill>
                <a:schemeClr val="bg1"/>
              </a:solid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nvGrpSpPr>
              <p:cNvPr id="27" name="Groupe 26">
                <a:extLst>
                  <a:ext uri="{FF2B5EF4-FFF2-40B4-BE49-F238E27FC236}">
                    <a16:creationId xmlns:a16="http://schemas.microsoft.com/office/drawing/2014/main" id="{DEDBE0DB-326C-1E5C-57AE-22ABB9BA79EB}"/>
                  </a:ext>
                </a:extLst>
              </p:cNvPr>
              <p:cNvGrpSpPr/>
              <p:nvPr/>
            </p:nvGrpSpPr>
            <p:grpSpPr>
              <a:xfrm>
                <a:off x="5877104" y="4314308"/>
                <a:ext cx="751850" cy="215444"/>
                <a:chOff x="675132" y="4520255"/>
                <a:chExt cx="751850" cy="215444"/>
              </a:xfrm>
            </p:grpSpPr>
            <p:sp>
              <p:nvSpPr>
                <p:cNvPr id="33" name="Rectangle 32">
                  <a:extLst>
                    <a:ext uri="{FF2B5EF4-FFF2-40B4-BE49-F238E27FC236}">
                      <a16:creationId xmlns:a16="http://schemas.microsoft.com/office/drawing/2014/main" id="{4E42B56F-C49C-AB44-D5AE-61F97B622DF6}"/>
                    </a:ext>
                  </a:extLst>
                </p:cNvPr>
                <p:cNvSpPr/>
                <p:nvPr/>
              </p:nvSpPr>
              <p:spPr>
                <a:xfrm>
                  <a:off x="675132" y="4606403"/>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4" name="ZoneTexte 33">
                  <a:extLst>
                    <a:ext uri="{FF2B5EF4-FFF2-40B4-BE49-F238E27FC236}">
                      <a16:creationId xmlns:a16="http://schemas.microsoft.com/office/drawing/2014/main" id="{D1E17EA0-2709-8E1F-AF3F-066A4486FF39}"/>
                    </a:ext>
                  </a:extLst>
                </p:cNvPr>
                <p:cNvSpPr txBox="1"/>
                <p:nvPr/>
              </p:nvSpPr>
              <p:spPr>
                <a:xfrm>
                  <a:off x="697991" y="4520255"/>
                  <a:ext cx="728991" cy="215444"/>
                </a:xfrm>
                <a:prstGeom prst="rect">
                  <a:avLst/>
                </a:prstGeom>
                <a:noFill/>
              </p:spPr>
              <p:txBody>
                <a:bodyPr wrap="square" rtlCol="0">
                  <a:spAutoFit/>
                </a:bodyPr>
                <a:lstStyle/>
                <a:p>
                  <a:r>
                    <a:rPr lang="fr-FR" sz="800" dirty="0">
                      <a:solidFill>
                        <a:srgbClr val="595959"/>
                      </a:solidFill>
                    </a:rPr>
                    <a:t>Oui</a:t>
                  </a:r>
                </a:p>
              </p:txBody>
            </p:sp>
          </p:grpSp>
          <p:grpSp>
            <p:nvGrpSpPr>
              <p:cNvPr id="29" name="Groupe 28">
                <a:extLst>
                  <a:ext uri="{FF2B5EF4-FFF2-40B4-BE49-F238E27FC236}">
                    <a16:creationId xmlns:a16="http://schemas.microsoft.com/office/drawing/2014/main" id="{BF7C4FA6-917A-4388-9EDD-F22B4FF7410F}"/>
                  </a:ext>
                </a:extLst>
              </p:cNvPr>
              <p:cNvGrpSpPr/>
              <p:nvPr/>
            </p:nvGrpSpPr>
            <p:grpSpPr>
              <a:xfrm>
                <a:off x="6264893" y="4314308"/>
                <a:ext cx="687454" cy="215444"/>
                <a:chOff x="1062921" y="4355429"/>
                <a:chExt cx="687454" cy="215444"/>
              </a:xfrm>
            </p:grpSpPr>
            <p:sp>
              <p:nvSpPr>
                <p:cNvPr id="30" name="Rectangle 29">
                  <a:extLst>
                    <a:ext uri="{FF2B5EF4-FFF2-40B4-BE49-F238E27FC236}">
                      <a16:creationId xmlns:a16="http://schemas.microsoft.com/office/drawing/2014/main" id="{1B4CCB84-FF41-7163-6198-EF412F00B8B9}"/>
                    </a:ext>
                  </a:extLst>
                </p:cNvPr>
                <p:cNvSpPr/>
                <p:nvPr/>
              </p:nvSpPr>
              <p:spPr>
                <a:xfrm>
                  <a:off x="1062921" y="4441577"/>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1" name="ZoneTexte 30">
                  <a:extLst>
                    <a:ext uri="{FF2B5EF4-FFF2-40B4-BE49-F238E27FC236}">
                      <a16:creationId xmlns:a16="http://schemas.microsoft.com/office/drawing/2014/main" id="{6BE61CEA-B773-58F1-0ED5-E8AFF2D1FF4D}"/>
                    </a:ext>
                  </a:extLst>
                </p:cNvPr>
                <p:cNvSpPr txBox="1"/>
                <p:nvPr/>
              </p:nvSpPr>
              <p:spPr>
                <a:xfrm>
                  <a:off x="1085781" y="4355429"/>
                  <a:ext cx="664594" cy="215444"/>
                </a:xfrm>
                <a:prstGeom prst="rect">
                  <a:avLst/>
                </a:prstGeom>
                <a:noFill/>
              </p:spPr>
              <p:txBody>
                <a:bodyPr wrap="square" rtlCol="0">
                  <a:spAutoFit/>
                </a:bodyPr>
                <a:lstStyle/>
                <a:p>
                  <a:r>
                    <a:rPr lang="fr-FR" sz="800" dirty="0">
                      <a:solidFill>
                        <a:srgbClr val="595959"/>
                      </a:solidFill>
                    </a:rPr>
                    <a:t>Non</a:t>
                  </a:r>
                </a:p>
              </p:txBody>
            </p:sp>
          </p:grpSp>
        </p:grpSp>
        <p:grpSp>
          <p:nvGrpSpPr>
            <p:cNvPr id="19" name="Groupe 18">
              <a:extLst>
                <a:ext uri="{FF2B5EF4-FFF2-40B4-BE49-F238E27FC236}">
                  <a16:creationId xmlns:a16="http://schemas.microsoft.com/office/drawing/2014/main" id="{F0B74C92-18D7-3134-7670-50309509EE23}"/>
                </a:ext>
              </a:extLst>
            </p:cNvPr>
            <p:cNvGrpSpPr/>
            <p:nvPr/>
          </p:nvGrpSpPr>
          <p:grpSpPr>
            <a:xfrm>
              <a:off x="5481735" y="4315593"/>
              <a:ext cx="1280460" cy="215444"/>
              <a:chOff x="5386135" y="4799430"/>
              <a:chExt cx="1280460" cy="215444"/>
            </a:xfrm>
          </p:grpSpPr>
          <p:sp>
            <p:nvSpPr>
              <p:cNvPr id="20" name="Rectangle 19">
                <a:extLst>
                  <a:ext uri="{FF2B5EF4-FFF2-40B4-BE49-F238E27FC236}">
                    <a16:creationId xmlns:a16="http://schemas.microsoft.com/office/drawing/2014/main" id="{09714FA0-DADE-F9B2-7197-801B3A057987}"/>
                  </a:ext>
                </a:extLst>
              </p:cNvPr>
              <p:cNvSpPr/>
              <p:nvPr/>
            </p:nvSpPr>
            <p:spPr>
              <a:xfrm>
                <a:off x="5386135" y="4885578"/>
                <a:ext cx="45719" cy="45719"/>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CC965BE9-B5F6-AFBA-CB4A-6014EF083BAB}"/>
                  </a:ext>
                </a:extLst>
              </p:cNvPr>
              <p:cNvSpPr txBox="1"/>
              <p:nvPr/>
            </p:nvSpPr>
            <p:spPr>
              <a:xfrm>
                <a:off x="5408994" y="4799430"/>
                <a:ext cx="1257601" cy="215444"/>
              </a:xfrm>
              <a:prstGeom prst="rect">
                <a:avLst/>
              </a:prstGeom>
              <a:noFill/>
            </p:spPr>
            <p:txBody>
              <a:bodyPr wrap="square" rtlCol="0">
                <a:spAutoFit/>
              </a:bodyPr>
              <a:lstStyle/>
              <a:p>
                <a:r>
                  <a:rPr lang="fr-FR" sz="800" dirty="0">
                    <a:solidFill>
                      <a:srgbClr val="595959"/>
                    </a:solidFill>
                  </a:rPr>
                  <a:t>Ne se prononce pas</a:t>
                </a:r>
              </a:p>
            </p:txBody>
          </p:sp>
        </p:grpSp>
      </p:grpSp>
      <p:sp>
        <p:nvSpPr>
          <p:cNvPr id="5" name="ZoneTexte 4">
            <a:extLst>
              <a:ext uri="{FF2B5EF4-FFF2-40B4-BE49-F238E27FC236}">
                <a16:creationId xmlns:a16="http://schemas.microsoft.com/office/drawing/2014/main" id="{16CECB4C-C21D-6A76-BFDF-2E1B70B1CF3D}"/>
              </a:ext>
            </a:extLst>
          </p:cNvPr>
          <p:cNvSpPr txBox="1"/>
          <p:nvPr/>
        </p:nvSpPr>
        <p:spPr>
          <a:xfrm>
            <a:off x="2392506" y="3123225"/>
            <a:ext cx="1693795" cy="215444"/>
          </a:xfrm>
          <a:prstGeom prst="rect">
            <a:avLst/>
          </a:prstGeom>
          <a:noFill/>
        </p:spPr>
        <p:txBody>
          <a:bodyPr wrap="square" rtlCol="0">
            <a:spAutoFit/>
          </a:bodyPr>
          <a:lstStyle/>
          <a:p>
            <a:r>
              <a:rPr lang="fr-FR" sz="800" dirty="0"/>
              <a:t>Garçons : </a:t>
            </a:r>
            <a:r>
              <a:rPr lang="fr-FR" sz="800" b="1" dirty="0">
                <a:solidFill>
                  <a:schemeClr val="accent1"/>
                </a:solidFill>
              </a:rPr>
              <a:t>27%</a:t>
            </a:r>
            <a:r>
              <a:rPr lang="fr-FR" sz="800" dirty="0"/>
              <a:t> (vs Filles : 18%)</a:t>
            </a:r>
          </a:p>
        </p:txBody>
      </p:sp>
      <p:sp>
        <p:nvSpPr>
          <p:cNvPr id="6" name="ZoneTexte 5">
            <a:extLst>
              <a:ext uri="{FF2B5EF4-FFF2-40B4-BE49-F238E27FC236}">
                <a16:creationId xmlns:a16="http://schemas.microsoft.com/office/drawing/2014/main" id="{D18E7CB5-C6A8-3EF1-E8DE-858B97DB6C31}"/>
              </a:ext>
            </a:extLst>
          </p:cNvPr>
          <p:cNvSpPr txBox="1"/>
          <p:nvPr/>
        </p:nvSpPr>
        <p:spPr>
          <a:xfrm>
            <a:off x="2392506" y="2388905"/>
            <a:ext cx="1693795" cy="215444"/>
          </a:xfrm>
          <a:prstGeom prst="rect">
            <a:avLst/>
          </a:prstGeom>
          <a:noFill/>
        </p:spPr>
        <p:txBody>
          <a:bodyPr wrap="square" rtlCol="0">
            <a:spAutoFit/>
          </a:bodyPr>
          <a:lstStyle/>
          <a:p>
            <a:r>
              <a:rPr lang="fr-FR" sz="800" b="1" dirty="0"/>
              <a:t>Garçons : </a:t>
            </a:r>
            <a:r>
              <a:rPr lang="fr-FR" sz="800" b="1" dirty="0">
                <a:solidFill>
                  <a:schemeClr val="accent1"/>
                </a:solidFill>
              </a:rPr>
              <a:t>53%</a:t>
            </a:r>
            <a:r>
              <a:rPr lang="fr-FR" sz="800" b="1" dirty="0"/>
              <a:t> </a:t>
            </a:r>
            <a:r>
              <a:rPr lang="fr-FR" sz="800" dirty="0"/>
              <a:t>(vs Filles : 21%)</a:t>
            </a:r>
          </a:p>
        </p:txBody>
      </p:sp>
      <p:pic>
        <p:nvPicPr>
          <p:cNvPr id="2" name="Image 1" descr="Une image contenant noir, obscurité&#10;&#10;Description générée automatiquement">
            <a:extLst>
              <a:ext uri="{FF2B5EF4-FFF2-40B4-BE49-F238E27FC236}">
                <a16:creationId xmlns:a16="http://schemas.microsoft.com/office/drawing/2014/main" id="{BCB62AAD-7F3E-00CF-C585-5E7E3D240B4A}"/>
              </a:ext>
            </a:extLst>
          </p:cNvPr>
          <p:cNvPicPr>
            <a:picLocks noChangeAspect="1"/>
          </p:cNvPicPr>
          <p:nvPr/>
        </p:nvPicPr>
        <p:blipFill>
          <a:blip r:embed="rId10"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23477" y="1300544"/>
            <a:ext cx="387782" cy="387782"/>
          </a:xfrm>
          <a:prstGeom prst="rect">
            <a:avLst/>
          </a:prstGeom>
        </p:spPr>
      </p:pic>
    </p:spTree>
    <p:extLst>
      <p:ext uri="{BB962C8B-B14F-4D97-AF65-F5344CB8AC3E}">
        <p14:creationId xmlns:p14="http://schemas.microsoft.com/office/powerpoint/2010/main" val="151963842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1EAEE66-C9BD-8093-3CC5-85E5C5F89B91}"/>
              </a:ext>
            </a:extLst>
          </p:cNvPr>
          <p:cNvSpPr txBox="1"/>
          <p:nvPr/>
        </p:nvSpPr>
        <p:spPr>
          <a:xfrm>
            <a:off x="4528375" y="1131090"/>
            <a:ext cx="968299" cy="238363"/>
          </a:xfrm>
          <a:prstGeom prst="roundRect">
            <a:avLst/>
          </a:prstGeom>
          <a:noFill/>
          <a:ln>
            <a:solidFill>
              <a:schemeClr val="accent4"/>
            </a:solidFill>
          </a:ln>
        </p:spPr>
        <p:txBody>
          <a:bodyPr wrap="square" rtlCol="0">
            <a:spAutoFit/>
          </a:bodyPr>
          <a:lstStyle/>
          <a:p>
            <a:pPr algn="r"/>
            <a:r>
              <a:rPr lang="fr-FR" sz="800" b="1" dirty="0"/>
              <a:t>25-34 ans : </a:t>
            </a:r>
            <a:r>
              <a:rPr lang="fr-FR" sz="800" b="1" dirty="0">
                <a:solidFill>
                  <a:schemeClr val="accent4"/>
                </a:solidFill>
              </a:rPr>
              <a:t>38%</a:t>
            </a:r>
          </a:p>
        </p:txBody>
      </p:sp>
      <p:graphicFrame>
        <p:nvGraphicFramePr>
          <p:cNvPr id="54" name="Graphique 53">
            <a:extLst>
              <a:ext uri="{FF2B5EF4-FFF2-40B4-BE49-F238E27FC236}">
                <a16:creationId xmlns:a16="http://schemas.microsoft.com/office/drawing/2014/main" id="{C0CA04A1-C312-0CA1-C9BA-8F8A0B50FFD4}"/>
              </a:ext>
            </a:extLst>
          </p:cNvPr>
          <p:cNvGraphicFramePr/>
          <p:nvPr/>
        </p:nvGraphicFramePr>
        <p:xfrm>
          <a:off x="94430" y="1003209"/>
          <a:ext cx="8975742" cy="3994925"/>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 4" descr="Une image contenant dessin humoristique, dessin, illustration, Dessin animé&#10;&#10;Description générée automatiquement">
            <a:extLst>
              <a:ext uri="{FF2B5EF4-FFF2-40B4-BE49-F238E27FC236}">
                <a16:creationId xmlns:a16="http://schemas.microsoft.com/office/drawing/2014/main" id="{BD17A113-2B18-343B-A3EA-E96C3260EAA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27290" y="1953325"/>
            <a:ext cx="2002170" cy="2002170"/>
          </a:xfrm>
          <a:prstGeom prst="flowChartConnector">
            <a:avLst/>
          </a:prstGeom>
        </p:spPr>
      </p:pic>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14</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482781"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…largement inquiets vis-à-vis du risque d’addiction aux écrans…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888427"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Q18. Vous personnellement, diriez-vous que vous êtes très, assez, pas vraiment ou pas du tout inquiet par le fait que votre enfant ne tombe dans une addiction aux écrans… ?</a:t>
            </a:r>
          </a:p>
          <a:p>
            <a:pPr defTabSz="457178">
              <a:buClr>
                <a:srgbClr val="FFFFFF">
                  <a:lumMod val="75000"/>
                </a:srgbClr>
              </a:buClr>
              <a:defRPr/>
            </a:pPr>
            <a:r>
              <a:rPr lang="fr-FR" sz="800" i="1" dirty="0">
                <a:solidFill>
                  <a:srgbClr val="7E8385"/>
                </a:solidFill>
                <a:latin typeface="Century Gothic" panose="020F0302020204030204"/>
              </a:rPr>
              <a:t>Base : Aux parents (n=1005) – Une seule réponse possible</a:t>
            </a:r>
            <a:endParaRPr lang="fr-FR" sz="800" i="1" u="sng" dirty="0">
              <a:solidFill>
                <a:srgbClr val="000000"/>
              </a:solidFill>
              <a:latin typeface="Century Gothic" panose="020F0302020204030204"/>
            </a:endParaRPr>
          </a:p>
        </p:txBody>
      </p:sp>
      <p:grpSp>
        <p:nvGrpSpPr>
          <p:cNvPr id="12" name="Groupe 11">
            <a:extLst>
              <a:ext uri="{FF2B5EF4-FFF2-40B4-BE49-F238E27FC236}">
                <a16:creationId xmlns:a16="http://schemas.microsoft.com/office/drawing/2014/main" id="{FBCA9EE7-F35B-EA79-BE88-7CC2219848E0}"/>
              </a:ext>
            </a:extLst>
          </p:cNvPr>
          <p:cNvGrpSpPr/>
          <p:nvPr/>
        </p:nvGrpSpPr>
        <p:grpSpPr>
          <a:xfrm>
            <a:off x="8273543" y="134203"/>
            <a:ext cx="776027" cy="760037"/>
            <a:chOff x="7252485" y="200462"/>
            <a:chExt cx="776027" cy="760037"/>
          </a:xfrm>
        </p:grpSpPr>
        <p:sp>
          <p:nvSpPr>
            <p:cNvPr id="14" name="ZoneTexte 13">
              <a:extLst>
                <a:ext uri="{FF2B5EF4-FFF2-40B4-BE49-F238E27FC236}">
                  <a16:creationId xmlns:a16="http://schemas.microsoft.com/office/drawing/2014/main" id="{8781E871-B852-A8FC-0244-E9B2F7C165F9}"/>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8" name="Image 27" descr="Une image contenant Graphique, clipart, Caractère coloré, dessin humoristique&#10;&#10;Description générée automatiquement">
              <a:extLst>
                <a:ext uri="{FF2B5EF4-FFF2-40B4-BE49-F238E27FC236}">
                  <a16:creationId xmlns:a16="http://schemas.microsoft.com/office/drawing/2014/main" id="{180A4944-D724-8E4B-FBC0-8453BC3A998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
        <p:nvSpPr>
          <p:cNvPr id="52" name="ZoneTexte 51">
            <a:extLst>
              <a:ext uri="{FF2B5EF4-FFF2-40B4-BE49-F238E27FC236}">
                <a16:creationId xmlns:a16="http://schemas.microsoft.com/office/drawing/2014/main" id="{6DC19735-B9C4-01B3-90AC-7F32D8F3A89D}"/>
              </a:ext>
            </a:extLst>
          </p:cNvPr>
          <p:cNvSpPr txBox="1"/>
          <p:nvPr/>
        </p:nvSpPr>
        <p:spPr>
          <a:xfrm>
            <a:off x="1118374" y="1765524"/>
            <a:ext cx="1373840" cy="1162450"/>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53" name="ZoneTexte 52">
            <a:extLst>
              <a:ext uri="{FF2B5EF4-FFF2-40B4-BE49-F238E27FC236}">
                <a16:creationId xmlns:a16="http://schemas.microsoft.com/office/drawing/2014/main" id="{86CE9715-3568-7D9A-1E88-5BB118439598}"/>
              </a:ext>
            </a:extLst>
          </p:cNvPr>
          <p:cNvSpPr txBox="1"/>
          <p:nvPr/>
        </p:nvSpPr>
        <p:spPr>
          <a:xfrm>
            <a:off x="6661125" y="1765065"/>
            <a:ext cx="1373840" cy="1162450"/>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55" name="ZoneTexte 54">
            <a:extLst>
              <a:ext uri="{FF2B5EF4-FFF2-40B4-BE49-F238E27FC236}">
                <a16:creationId xmlns:a16="http://schemas.microsoft.com/office/drawing/2014/main" id="{13FA41FC-28A4-205F-0C3F-FD6E383FC05C}"/>
              </a:ext>
            </a:extLst>
          </p:cNvPr>
          <p:cNvSpPr txBox="1"/>
          <p:nvPr/>
        </p:nvSpPr>
        <p:spPr>
          <a:xfrm>
            <a:off x="1164273" y="1809068"/>
            <a:ext cx="1373840" cy="1162450"/>
          </a:xfrm>
          <a:prstGeom prst="roundRect">
            <a:avLst/>
          </a:prstGeom>
          <a:solidFill>
            <a:srgbClr val="F1F5FD"/>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chemeClr val="accent1">
                    <a:lumMod val="50000"/>
                  </a:schemeClr>
                </a:solidFill>
                <a:latin typeface="Century Gothic" panose="020F0302020204030204"/>
              </a:rPr>
              <a:t>PAS </a:t>
            </a:r>
            <a:r>
              <a:rPr kumimoji="0" lang="fr-FR" sz="1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INQUIET</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1"/>
                </a:solidFill>
                <a:latin typeface="Century Gothic" panose="020F0302020204030204"/>
              </a:rPr>
              <a:t>33</a:t>
            </a:r>
            <a:r>
              <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cxnSp>
        <p:nvCxnSpPr>
          <p:cNvPr id="56" name="Connecteur droit 55">
            <a:extLst>
              <a:ext uri="{FF2B5EF4-FFF2-40B4-BE49-F238E27FC236}">
                <a16:creationId xmlns:a16="http://schemas.microsoft.com/office/drawing/2014/main" id="{CD5C0C0F-76B3-E49F-BF7F-CB78E8E467F7}"/>
              </a:ext>
            </a:extLst>
          </p:cNvPr>
          <p:cNvCxnSpPr>
            <a:cxnSpLocks/>
          </p:cNvCxnSpPr>
          <p:nvPr/>
        </p:nvCxnSpPr>
        <p:spPr>
          <a:xfrm>
            <a:off x="2739842" y="1746520"/>
            <a:ext cx="0" cy="2149147"/>
          </a:xfrm>
          <a:prstGeom prst="line">
            <a:avLst/>
          </a:prstGeom>
          <a:ln w="19050">
            <a:solidFill>
              <a:schemeClr val="accent1">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57" name="ZoneTexte 56">
            <a:extLst>
              <a:ext uri="{FF2B5EF4-FFF2-40B4-BE49-F238E27FC236}">
                <a16:creationId xmlns:a16="http://schemas.microsoft.com/office/drawing/2014/main" id="{3D4CA491-B742-8A3A-07F1-A926D0C9EDBF}"/>
              </a:ext>
            </a:extLst>
          </p:cNvPr>
          <p:cNvSpPr txBox="1"/>
          <p:nvPr/>
        </p:nvSpPr>
        <p:spPr>
          <a:xfrm>
            <a:off x="6612895" y="1809068"/>
            <a:ext cx="1373840" cy="1162450"/>
          </a:xfrm>
          <a:prstGeom prst="roundRect">
            <a:avLst/>
          </a:prstGeom>
          <a:solidFill>
            <a:srgbClr val="FFF4F3"/>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b="1" dirty="0">
                <a:solidFill>
                  <a:schemeClr val="accent4">
                    <a:lumMod val="50000"/>
                  </a:schemeClr>
                </a:solidFill>
                <a:latin typeface="Century Gothic" panose="020F0302020204030204"/>
              </a:rPr>
              <a:t>INQUIET</a:t>
            </a:r>
            <a:endParaRPr kumimoji="0" lang="fr-FR" b="1" i="0" u="none" strike="noStrike" kern="1200" cap="none" spc="0" normalizeH="0" baseline="0" noProof="0" dirty="0">
              <a:ln>
                <a:noFill/>
              </a:ln>
              <a:solidFill>
                <a:schemeClr val="accent4">
                  <a:lumMod val="50000"/>
                </a:schemeClr>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4"/>
                </a:solidFill>
                <a:latin typeface="Century Gothic" panose="020F0302020204030204"/>
              </a:rPr>
              <a:t>67</a:t>
            </a:r>
            <a:r>
              <a:rPr kumimoji="0" lang="fr-FR" sz="3200" b="1" i="0" u="none" strike="noStrike" kern="1200" cap="none" spc="0" normalizeH="0" baseline="0" noProof="0" dirty="0">
                <a:ln>
                  <a:noFill/>
                </a:ln>
                <a:solidFill>
                  <a:schemeClr val="accent4"/>
                </a:solidFill>
                <a:effectLst/>
                <a:uLnTx/>
                <a:uFillTx/>
                <a:latin typeface="Century Gothic" panose="020F0302020204030204"/>
                <a:ea typeface="+mn-ea"/>
                <a:cs typeface="+mn-cs"/>
              </a:rPr>
              <a:t>%</a:t>
            </a:r>
          </a:p>
        </p:txBody>
      </p:sp>
      <p:cxnSp>
        <p:nvCxnSpPr>
          <p:cNvPr id="58" name="Connecteur droit 57">
            <a:extLst>
              <a:ext uri="{FF2B5EF4-FFF2-40B4-BE49-F238E27FC236}">
                <a16:creationId xmlns:a16="http://schemas.microsoft.com/office/drawing/2014/main" id="{609A44C9-FDC0-FEB1-9B1C-06DD0CEAA13E}"/>
              </a:ext>
            </a:extLst>
          </p:cNvPr>
          <p:cNvCxnSpPr>
            <a:cxnSpLocks/>
          </p:cNvCxnSpPr>
          <p:nvPr/>
        </p:nvCxnSpPr>
        <p:spPr>
          <a:xfrm>
            <a:off x="6407511" y="1746520"/>
            <a:ext cx="0" cy="2423310"/>
          </a:xfrm>
          <a:prstGeom prst="line">
            <a:avLst/>
          </a:prstGeom>
          <a:ln w="19050">
            <a:solidFill>
              <a:schemeClr val="accent4">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59" name="ZoneTexte 58">
            <a:extLst>
              <a:ext uri="{FF2B5EF4-FFF2-40B4-BE49-F238E27FC236}">
                <a16:creationId xmlns:a16="http://schemas.microsoft.com/office/drawing/2014/main" id="{4FD8998C-38BA-53F2-138D-63E81F06C83E}"/>
              </a:ext>
            </a:extLst>
          </p:cNvPr>
          <p:cNvSpPr txBox="1"/>
          <p:nvPr/>
        </p:nvSpPr>
        <p:spPr>
          <a:xfrm>
            <a:off x="6612894" y="3112743"/>
            <a:ext cx="1853353" cy="461665"/>
          </a:xfrm>
          <a:prstGeom prst="rect">
            <a:avLst/>
          </a:prstGeom>
          <a:noFill/>
        </p:spPr>
        <p:txBody>
          <a:bodyPr wrap="square" rtlCol="0">
            <a:spAutoFit/>
          </a:bodyPr>
          <a:lstStyle/>
          <a:p>
            <a:r>
              <a:rPr lang="fr-FR" sz="800" b="1" dirty="0"/>
              <a:t>Parents qui passent trop de temps devant un écran : </a:t>
            </a:r>
            <a:r>
              <a:rPr lang="fr-FR" sz="800" b="1" dirty="0">
                <a:solidFill>
                  <a:schemeClr val="accent4"/>
                </a:solidFill>
              </a:rPr>
              <a:t>76%</a:t>
            </a:r>
          </a:p>
          <a:p>
            <a:r>
              <a:rPr lang="fr-FR" sz="800" dirty="0"/>
              <a:t>CSP- : </a:t>
            </a:r>
            <a:r>
              <a:rPr lang="fr-FR" sz="800" b="1" dirty="0">
                <a:solidFill>
                  <a:schemeClr val="accent4"/>
                </a:solidFill>
              </a:rPr>
              <a:t>72%</a:t>
            </a:r>
          </a:p>
        </p:txBody>
      </p:sp>
      <p:sp>
        <p:nvSpPr>
          <p:cNvPr id="60" name="ZoneTexte 59">
            <a:extLst>
              <a:ext uri="{FF2B5EF4-FFF2-40B4-BE49-F238E27FC236}">
                <a16:creationId xmlns:a16="http://schemas.microsoft.com/office/drawing/2014/main" id="{94210AA3-3510-5C7A-9E70-8F34D0638FA1}"/>
              </a:ext>
            </a:extLst>
          </p:cNvPr>
          <p:cNvSpPr txBox="1"/>
          <p:nvPr/>
        </p:nvSpPr>
        <p:spPr>
          <a:xfrm>
            <a:off x="1118374" y="3109413"/>
            <a:ext cx="1414094" cy="461665"/>
          </a:xfrm>
          <a:prstGeom prst="rect">
            <a:avLst/>
          </a:prstGeom>
          <a:noFill/>
        </p:spPr>
        <p:txBody>
          <a:bodyPr wrap="square" rtlCol="0">
            <a:spAutoFit/>
          </a:bodyPr>
          <a:lstStyle/>
          <a:p>
            <a:pPr algn="r"/>
            <a:r>
              <a:rPr lang="fr-FR" sz="800" b="1" dirty="0"/>
              <a:t>Parents qui ne passent pas trop de temps devant un écran : </a:t>
            </a:r>
            <a:r>
              <a:rPr lang="fr-FR" sz="800" b="1" dirty="0">
                <a:solidFill>
                  <a:schemeClr val="accent1"/>
                </a:solidFill>
              </a:rPr>
              <a:t>54%</a:t>
            </a:r>
          </a:p>
        </p:txBody>
      </p:sp>
      <p:grpSp>
        <p:nvGrpSpPr>
          <p:cNvPr id="61" name="Groupe 60">
            <a:extLst>
              <a:ext uri="{FF2B5EF4-FFF2-40B4-BE49-F238E27FC236}">
                <a16:creationId xmlns:a16="http://schemas.microsoft.com/office/drawing/2014/main" id="{04252DAA-E91A-01AB-75C5-0B60A657181A}"/>
              </a:ext>
            </a:extLst>
          </p:cNvPr>
          <p:cNvGrpSpPr/>
          <p:nvPr/>
        </p:nvGrpSpPr>
        <p:grpSpPr>
          <a:xfrm>
            <a:off x="6612895" y="3640530"/>
            <a:ext cx="1649760" cy="1093721"/>
            <a:chOff x="6934515" y="3626017"/>
            <a:chExt cx="1649760" cy="1093721"/>
          </a:xfrm>
        </p:grpSpPr>
        <p:grpSp>
          <p:nvGrpSpPr>
            <p:cNvPr id="62" name="Groupe 61">
              <a:extLst>
                <a:ext uri="{FF2B5EF4-FFF2-40B4-BE49-F238E27FC236}">
                  <a16:creationId xmlns:a16="http://schemas.microsoft.com/office/drawing/2014/main" id="{5F51A732-BBEF-AC6D-A3AE-7A2B2C6516C2}"/>
                </a:ext>
              </a:extLst>
            </p:cNvPr>
            <p:cNvGrpSpPr/>
            <p:nvPr/>
          </p:nvGrpSpPr>
          <p:grpSpPr>
            <a:xfrm>
              <a:off x="7149379" y="3757238"/>
              <a:ext cx="1288352" cy="215444"/>
              <a:chOff x="675132" y="4520255"/>
              <a:chExt cx="1288352" cy="215444"/>
            </a:xfrm>
          </p:grpSpPr>
          <p:sp>
            <p:nvSpPr>
              <p:cNvPr id="73" name="Rectangle 72">
                <a:extLst>
                  <a:ext uri="{FF2B5EF4-FFF2-40B4-BE49-F238E27FC236}">
                    <a16:creationId xmlns:a16="http://schemas.microsoft.com/office/drawing/2014/main" id="{026AF884-D974-6031-9DB9-CF696DBD3288}"/>
                  </a:ext>
                </a:extLst>
              </p:cNvPr>
              <p:cNvSpPr/>
              <p:nvPr/>
            </p:nvSpPr>
            <p:spPr>
              <a:xfrm>
                <a:off x="675132" y="4598452"/>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4" name="ZoneTexte 73">
                <a:extLst>
                  <a:ext uri="{FF2B5EF4-FFF2-40B4-BE49-F238E27FC236}">
                    <a16:creationId xmlns:a16="http://schemas.microsoft.com/office/drawing/2014/main" id="{66613AB6-95EF-F472-E7EA-7F104C8ABBF9}"/>
                  </a:ext>
                </a:extLst>
              </p:cNvPr>
              <p:cNvSpPr txBox="1"/>
              <p:nvPr/>
            </p:nvSpPr>
            <p:spPr>
              <a:xfrm>
                <a:off x="697991" y="4520255"/>
                <a:ext cx="1265493" cy="215444"/>
              </a:xfrm>
              <a:prstGeom prst="rect">
                <a:avLst/>
              </a:prstGeom>
              <a:noFill/>
            </p:spPr>
            <p:txBody>
              <a:bodyPr wrap="square" rtlCol="0">
                <a:spAutoFit/>
              </a:bodyPr>
              <a:lstStyle/>
              <a:p>
                <a:r>
                  <a:rPr lang="fr-FR" sz="800" dirty="0">
                    <a:solidFill>
                      <a:srgbClr val="595959"/>
                    </a:solidFill>
                  </a:rPr>
                  <a:t>Pas du tout inquiet</a:t>
                </a:r>
              </a:p>
            </p:txBody>
          </p:sp>
        </p:grpSp>
        <p:grpSp>
          <p:nvGrpSpPr>
            <p:cNvPr id="63" name="Groupe 62">
              <a:extLst>
                <a:ext uri="{FF2B5EF4-FFF2-40B4-BE49-F238E27FC236}">
                  <a16:creationId xmlns:a16="http://schemas.microsoft.com/office/drawing/2014/main" id="{8276AD3C-9F92-403D-2C00-3A8F813F9BF9}"/>
                </a:ext>
              </a:extLst>
            </p:cNvPr>
            <p:cNvGrpSpPr/>
            <p:nvPr/>
          </p:nvGrpSpPr>
          <p:grpSpPr>
            <a:xfrm>
              <a:off x="7149379" y="3970933"/>
              <a:ext cx="1242628" cy="215444"/>
              <a:chOff x="675132" y="4520255"/>
              <a:chExt cx="1242628" cy="215444"/>
            </a:xfrm>
          </p:grpSpPr>
          <p:sp>
            <p:nvSpPr>
              <p:cNvPr id="71" name="Rectangle 70">
                <a:extLst>
                  <a:ext uri="{FF2B5EF4-FFF2-40B4-BE49-F238E27FC236}">
                    <a16:creationId xmlns:a16="http://schemas.microsoft.com/office/drawing/2014/main" id="{1EBE7675-F163-7B62-DE8B-8879AA7C00D8}"/>
                  </a:ext>
                </a:extLst>
              </p:cNvPr>
              <p:cNvSpPr/>
              <p:nvPr/>
            </p:nvSpPr>
            <p:spPr>
              <a:xfrm>
                <a:off x="675132" y="4598452"/>
                <a:ext cx="45719" cy="45719"/>
              </a:xfrm>
              <a:prstGeom prst="rect">
                <a:avLst/>
              </a:prstGeom>
              <a:solidFill>
                <a:srgbClr val="ADC4F2"/>
              </a:solidFill>
              <a:ln>
                <a:solidFill>
                  <a:srgbClr val="ADC4F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2" name="ZoneTexte 71">
                <a:extLst>
                  <a:ext uri="{FF2B5EF4-FFF2-40B4-BE49-F238E27FC236}">
                    <a16:creationId xmlns:a16="http://schemas.microsoft.com/office/drawing/2014/main" id="{8D9700DC-8D1D-FF60-C8F3-3D9A947A676A}"/>
                  </a:ext>
                </a:extLst>
              </p:cNvPr>
              <p:cNvSpPr txBox="1"/>
              <p:nvPr/>
            </p:nvSpPr>
            <p:spPr>
              <a:xfrm>
                <a:off x="697991" y="4520255"/>
                <a:ext cx="1219769" cy="215444"/>
              </a:xfrm>
              <a:prstGeom prst="rect">
                <a:avLst/>
              </a:prstGeom>
              <a:noFill/>
            </p:spPr>
            <p:txBody>
              <a:bodyPr wrap="square" rtlCol="0">
                <a:spAutoFit/>
              </a:bodyPr>
              <a:lstStyle/>
              <a:p>
                <a:r>
                  <a:rPr lang="fr-FR" sz="800" dirty="0">
                    <a:solidFill>
                      <a:srgbClr val="595959"/>
                    </a:solidFill>
                  </a:rPr>
                  <a:t>Pas vraiment inquiet</a:t>
                </a:r>
              </a:p>
            </p:txBody>
          </p:sp>
        </p:grpSp>
        <p:grpSp>
          <p:nvGrpSpPr>
            <p:cNvPr id="64" name="Groupe 63">
              <a:extLst>
                <a:ext uri="{FF2B5EF4-FFF2-40B4-BE49-F238E27FC236}">
                  <a16:creationId xmlns:a16="http://schemas.microsoft.com/office/drawing/2014/main" id="{E348DC7A-FD13-A19E-FC56-1F5CC15CD6F3}"/>
                </a:ext>
              </a:extLst>
            </p:cNvPr>
            <p:cNvGrpSpPr/>
            <p:nvPr/>
          </p:nvGrpSpPr>
          <p:grpSpPr>
            <a:xfrm>
              <a:off x="7149379" y="4169995"/>
              <a:ext cx="1434896" cy="215444"/>
              <a:chOff x="675132" y="4520255"/>
              <a:chExt cx="1434896" cy="215444"/>
            </a:xfrm>
          </p:grpSpPr>
          <p:sp>
            <p:nvSpPr>
              <p:cNvPr id="69" name="Rectangle 68">
                <a:extLst>
                  <a:ext uri="{FF2B5EF4-FFF2-40B4-BE49-F238E27FC236}">
                    <a16:creationId xmlns:a16="http://schemas.microsoft.com/office/drawing/2014/main" id="{E038C609-77FB-F84B-AE84-BB231594C3C5}"/>
                  </a:ext>
                </a:extLst>
              </p:cNvPr>
              <p:cNvSpPr/>
              <p:nvPr/>
            </p:nvSpPr>
            <p:spPr>
              <a:xfrm>
                <a:off x="675132" y="4598452"/>
                <a:ext cx="45719" cy="45719"/>
              </a:xfrm>
              <a:prstGeom prst="rect">
                <a:avLst/>
              </a:prstGeom>
              <a:solidFill>
                <a:srgbClr val="FDC1B9"/>
              </a:solidFill>
              <a:ln>
                <a:solidFill>
                  <a:srgbClr val="FDC1B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0" name="ZoneTexte 69">
                <a:extLst>
                  <a:ext uri="{FF2B5EF4-FFF2-40B4-BE49-F238E27FC236}">
                    <a16:creationId xmlns:a16="http://schemas.microsoft.com/office/drawing/2014/main" id="{6781EF63-DEEE-8B34-64F6-E357CDCEA703}"/>
                  </a:ext>
                </a:extLst>
              </p:cNvPr>
              <p:cNvSpPr txBox="1"/>
              <p:nvPr/>
            </p:nvSpPr>
            <p:spPr>
              <a:xfrm>
                <a:off x="697991" y="4520255"/>
                <a:ext cx="1412037" cy="215444"/>
              </a:xfrm>
              <a:prstGeom prst="rect">
                <a:avLst/>
              </a:prstGeom>
              <a:noFill/>
            </p:spPr>
            <p:txBody>
              <a:bodyPr wrap="square" rtlCol="0">
                <a:spAutoFit/>
              </a:bodyPr>
              <a:lstStyle/>
              <a:p>
                <a:r>
                  <a:rPr lang="fr-FR" sz="800" dirty="0">
                    <a:solidFill>
                      <a:srgbClr val="595959"/>
                    </a:solidFill>
                  </a:rPr>
                  <a:t>Assez inquiet</a:t>
                </a:r>
              </a:p>
            </p:txBody>
          </p:sp>
        </p:grpSp>
        <p:grpSp>
          <p:nvGrpSpPr>
            <p:cNvPr id="65" name="Groupe 64">
              <a:extLst>
                <a:ext uri="{FF2B5EF4-FFF2-40B4-BE49-F238E27FC236}">
                  <a16:creationId xmlns:a16="http://schemas.microsoft.com/office/drawing/2014/main" id="{C32CF5C6-9625-0DCF-2F7A-35D21820DDE9}"/>
                </a:ext>
              </a:extLst>
            </p:cNvPr>
            <p:cNvGrpSpPr/>
            <p:nvPr/>
          </p:nvGrpSpPr>
          <p:grpSpPr>
            <a:xfrm>
              <a:off x="7149379" y="4382201"/>
              <a:ext cx="1334071" cy="215444"/>
              <a:chOff x="675132" y="4520255"/>
              <a:chExt cx="1334071" cy="215444"/>
            </a:xfrm>
          </p:grpSpPr>
          <p:sp>
            <p:nvSpPr>
              <p:cNvPr id="67" name="Rectangle 66">
                <a:extLst>
                  <a:ext uri="{FF2B5EF4-FFF2-40B4-BE49-F238E27FC236}">
                    <a16:creationId xmlns:a16="http://schemas.microsoft.com/office/drawing/2014/main" id="{5428EC6E-2948-1FEA-84DB-2C883135DCE6}"/>
                  </a:ext>
                </a:extLst>
              </p:cNvPr>
              <p:cNvSpPr/>
              <p:nvPr/>
            </p:nvSpPr>
            <p:spPr>
              <a:xfrm>
                <a:off x="675132" y="4598452"/>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8" name="ZoneTexte 67">
                <a:extLst>
                  <a:ext uri="{FF2B5EF4-FFF2-40B4-BE49-F238E27FC236}">
                    <a16:creationId xmlns:a16="http://schemas.microsoft.com/office/drawing/2014/main" id="{EE2B7E86-E5B7-5B9B-875E-639DB903951C}"/>
                  </a:ext>
                </a:extLst>
              </p:cNvPr>
              <p:cNvSpPr txBox="1"/>
              <p:nvPr/>
            </p:nvSpPr>
            <p:spPr>
              <a:xfrm>
                <a:off x="697991" y="4520255"/>
                <a:ext cx="1311212" cy="215444"/>
              </a:xfrm>
              <a:prstGeom prst="rect">
                <a:avLst/>
              </a:prstGeom>
              <a:noFill/>
            </p:spPr>
            <p:txBody>
              <a:bodyPr wrap="square" rtlCol="0">
                <a:spAutoFit/>
              </a:bodyPr>
              <a:lstStyle/>
              <a:p>
                <a:r>
                  <a:rPr lang="fr-FR" sz="800" dirty="0">
                    <a:solidFill>
                      <a:srgbClr val="595959"/>
                    </a:solidFill>
                  </a:rPr>
                  <a:t>Très inquiet</a:t>
                </a:r>
              </a:p>
            </p:txBody>
          </p:sp>
        </p:grpSp>
        <p:sp>
          <p:nvSpPr>
            <p:cNvPr id="66" name="Rectangle : coins arrondis 65">
              <a:extLst>
                <a:ext uri="{FF2B5EF4-FFF2-40B4-BE49-F238E27FC236}">
                  <a16:creationId xmlns:a16="http://schemas.microsoft.com/office/drawing/2014/main" id="{DB79FBB0-439A-8121-C109-3DB58C5D18CA}"/>
                </a:ext>
              </a:extLst>
            </p:cNvPr>
            <p:cNvSpPr/>
            <p:nvPr/>
          </p:nvSpPr>
          <p:spPr>
            <a:xfrm>
              <a:off x="6934515" y="3626017"/>
              <a:ext cx="1503214" cy="1093721"/>
            </a:xfrm>
            <a:prstGeom prst="roundRect">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52247789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descr="Une image contenant dessin humoristique, habits, Visage humain, jouet&#10;&#10;Description générée automatiquement">
            <a:extLst>
              <a:ext uri="{FF2B5EF4-FFF2-40B4-BE49-F238E27FC236}">
                <a16:creationId xmlns:a16="http://schemas.microsoft.com/office/drawing/2014/main" id="{6A082EB6-8AAB-836B-82BA-FF11CFC671C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818619" y="1972046"/>
            <a:ext cx="1527364" cy="1900761"/>
          </a:xfrm>
          <a:prstGeom prst="rect">
            <a:avLst/>
          </a:prstGeom>
        </p:spPr>
      </p:pic>
      <p:graphicFrame>
        <p:nvGraphicFramePr>
          <p:cNvPr id="29" name="Graphique 28">
            <a:extLst>
              <a:ext uri="{FF2B5EF4-FFF2-40B4-BE49-F238E27FC236}">
                <a16:creationId xmlns:a16="http://schemas.microsoft.com/office/drawing/2014/main" id="{C75AF137-D0E9-3DC7-7AA1-24FC7B6094CB}"/>
              </a:ext>
            </a:extLst>
          </p:cNvPr>
          <p:cNvGraphicFramePr/>
          <p:nvPr/>
        </p:nvGraphicFramePr>
        <p:xfrm>
          <a:off x="94430" y="1003209"/>
          <a:ext cx="8975742" cy="3994925"/>
        </p:xfrm>
        <a:graphic>
          <a:graphicData uri="http://schemas.openxmlformats.org/drawingml/2006/chart">
            <c:chart xmlns:c="http://schemas.openxmlformats.org/drawingml/2006/chart" xmlns:r="http://schemas.openxmlformats.org/officeDocument/2006/relationships" r:id="rId3"/>
          </a:graphicData>
        </a:graphic>
      </p:graphicFrame>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15</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27000" y="215292"/>
            <a:ext cx="7490000"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à l’inverse des enfants qui ne se sentent pas concernés par ce risque – malgré le temps passé sur leur smartphone !</a:t>
            </a:r>
          </a:p>
        </p:txBody>
      </p:sp>
      <p:sp>
        <p:nvSpPr>
          <p:cNvPr id="7" name="ZoneTexte 6">
            <a:extLst>
              <a:ext uri="{FF2B5EF4-FFF2-40B4-BE49-F238E27FC236}">
                <a16:creationId xmlns:a16="http://schemas.microsoft.com/office/drawing/2014/main" id="{F81D2153-7010-D134-C8C4-97E61C12403F}"/>
              </a:ext>
            </a:extLst>
          </p:cNvPr>
          <p:cNvSpPr txBox="1"/>
          <p:nvPr/>
        </p:nvSpPr>
        <p:spPr>
          <a:xfrm>
            <a:off x="73828" y="823215"/>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Q42. Et toi, est-ce que tu es très, assez, pas vraiment ou pas du tout inquiet de tomber peut-être dans une addiction aux écrans… ?</a:t>
            </a:r>
          </a:p>
          <a:p>
            <a:pPr defTabSz="457178">
              <a:buClr>
                <a:srgbClr val="FFFFFF">
                  <a:lumMod val="75000"/>
                </a:srgbClr>
              </a:buClr>
              <a:defRPr/>
            </a:pPr>
            <a:r>
              <a:rPr lang="fr-FR" sz="800" i="1" dirty="0">
                <a:solidFill>
                  <a:srgbClr val="7E8385"/>
                </a:solidFill>
                <a:latin typeface="Century Gothic" panose="020F0302020204030204"/>
              </a:rPr>
              <a:t>Base : Aux enfants (n=506) – Une seule réponse possible </a:t>
            </a:r>
            <a:endParaRPr lang="fr-FR" sz="800" i="1" u="sng" dirty="0">
              <a:solidFill>
                <a:srgbClr val="000000"/>
              </a:solidFill>
              <a:latin typeface="Century Gothic" panose="020F0302020204030204"/>
            </a:endParaRPr>
          </a:p>
        </p:txBody>
      </p:sp>
      <p:grpSp>
        <p:nvGrpSpPr>
          <p:cNvPr id="14" name="Groupe 13">
            <a:extLst>
              <a:ext uri="{FF2B5EF4-FFF2-40B4-BE49-F238E27FC236}">
                <a16:creationId xmlns:a16="http://schemas.microsoft.com/office/drawing/2014/main" id="{72C811FC-67BE-BF06-5724-F920D3666C0F}"/>
              </a:ext>
            </a:extLst>
          </p:cNvPr>
          <p:cNvGrpSpPr/>
          <p:nvPr/>
        </p:nvGrpSpPr>
        <p:grpSpPr>
          <a:xfrm>
            <a:off x="6612895" y="3640530"/>
            <a:ext cx="1649760" cy="1093721"/>
            <a:chOff x="6934515" y="3626017"/>
            <a:chExt cx="1649760" cy="1093721"/>
          </a:xfrm>
        </p:grpSpPr>
        <p:grpSp>
          <p:nvGrpSpPr>
            <p:cNvPr id="15" name="Groupe 14">
              <a:extLst>
                <a:ext uri="{FF2B5EF4-FFF2-40B4-BE49-F238E27FC236}">
                  <a16:creationId xmlns:a16="http://schemas.microsoft.com/office/drawing/2014/main" id="{EC81FFCB-8BEE-0664-10E7-F0BADE7480C2}"/>
                </a:ext>
              </a:extLst>
            </p:cNvPr>
            <p:cNvGrpSpPr/>
            <p:nvPr/>
          </p:nvGrpSpPr>
          <p:grpSpPr>
            <a:xfrm>
              <a:off x="7149379" y="3757238"/>
              <a:ext cx="1288352" cy="215444"/>
              <a:chOff x="675132" y="4520255"/>
              <a:chExt cx="1288352" cy="215444"/>
            </a:xfrm>
          </p:grpSpPr>
          <p:sp>
            <p:nvSpPr>
              <p:cNvPr id="26" name="Rectangle 25">
                <a:extLst>
                  <a:ext uri="{FF2B5EF4-FFF2-40B4-BE49-F238E27FC236}">
                    <a16:creationId xmlns:a16="http://schemas.microsoft.com/office/drawing/2014/main" id="{0D388F05-EA1F-866B-2825-AD1ABA9EEAAE}"/>
                  </a:ext>
                </a:extLst>
              </p:cNvPr>
              <p:cNvSpPr/>
              <p:nvPr/>
            </p:nvSpPr>
            <p:spPr>
              <a:xfrm>
                <a:off x="675132" y="4598452"/>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2153FCCD-145D-C4D0-3028-1E6C41C3827E}"/>
                  </a:ext>
                </a:extLst>
              </p:cNvPr>
              <p:cNvSpPr txBox="1"/>
              <p:nvPr/>
            </p:nvSpPr>
            <p:spPr>
              <a:xfrm>
                <a:off x="697991" y="4520255"/>
                <a:ext cx="1265493" cy="215444"/>
              </a:xfrm>
              <a:prstGeom prst="rect">
                <a:avLst/>
              </a:prstGeom>
              <a:noFill/>
            </p:spPr>
            <p:txBody>
              <a:bodyPr wrap="square" rtlCol="0">
                <a:spAutoFit/>
              </a:bodyPr>
              <a:lstStyle/>
              <a:p>
                <a:r>
                  <a:rPr lang="fr-FR" sz="800" dirty="0">
                    <a:solidFill>
                      <a:srgbClr val="595959"/>
                    </a:solidFill>
                  </a:rPr>
                  <a:t>Pas du tout inquiet</a:t>
                </a:r>
              </a:p>
            </p:txBody>
          </p:sp>
        </p:grpSp>
        <p:grpSp>
          <p:nvGrpSpPr>
            <p:cNvPr id="16" name="Groupe 15">
              <a:extLst>
                <a:ext uri="{FF2B5EF4-FFF2-40B4-BE49-F238E27FC236}">
                  <a16:creationId xmlns:a16="http://schemas.microsoft.com/office/drawing/2014/main" id="{2A396FDA-EB49-6418-9E65-5F78DC1E5766}"/>
                </a:ext>
              </a:extLst>
            </p:cNvPr>
            <p:cNvGrpSpPr/>
            <p:nvPr/>
          </p:nvGrpSpPr>
          <p:grpSpPr>
            <a:xfrm>
              <a:off x="7149379" y="3970933"/>
              <a:ext cx="1242628" cy="215444"/>
              <a:chOff x="675132" y="4520255"/>
              <a:chExt cx="1242628" cy="215444"/>
            </a:xfrm>
          </p:grpSpPr>
          <p:sp>
            <p:nvSpPr>
              <p:cNvPr id="24" name="Rectangle 23">
                <a:extLst>
                  <a:ext uri="{FF2B5EF4-FFF2-40B4-BE49-F238E27FC236}">
                    <a16:creationId xmlns:a16="http://schemas.microsoft.com/office/drawing/2014/main" id="{F4621927-A8F5-312F-09B2-71334B045BF2}"/>
                  </a:ext>
                </a:extLst>
              </p:cNvPr>
              <p:cNvSpPr/>
              <p:nvPr/>
            </p:nvSpPr>
            <p:spPr>
              <a:xfrm>
                <a:off x="675132" y="4598452"/>
                <a:ext cx="45719" cy="45719"/>
              </a:xfrm>
              <a:prstGeom prst="rect">
                <a:avLst/>
              </a:prstGeom>
              <a:solidFill>
                <a:srgbClr val="ADC4F2"/>
              </a:solidFill>
              <a:ln>
                <a:solidFill>
                  <a:srgbClr val="ADC4F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F6C09FE5-02A6-A05A-DBC7-7A8518655FA8}"/>
                  </a:ext>
                </a:extLst>
              </p:cNvPr>
              <p:cNvSpPr txBox="1"/>
              <p:nvPr/>
            </p:nvSpPr>
            <p:spPr>
              <a:xfrm>
                <a:off x="697991" y="4520255"/>
                <a:ext cx="1219769" cy="215444"/>
              </a:xfrm>
              <a:prstGeom prst="rect">
                <a:avLst/>
              </a:prstGeom>
              <a:noFill/>
            </p:spPr>
            <p:txBody>
              <a:bodyPr wrap="square" rtlCol="0">
                <a:spAutoFit/>
              </a:bodyPr>
              <a:lstStyle/>
              <a:p>
                <a:r>
                  <a:rPr lang="fr-FR" sz="800" dirty="0">
                    <a:solidFill>
                      <a:srgbClr val="595959"/>
                    </a:solidFill>
                  </a:rPr>
                  <a:t>Pas vraiment inquiet</a:t>
                </a:r>
              </a:p>
            </p:txBody>
          </p:sp>
        </p:grpSp>
        <p:grpSp>
          <p:nvGrpSpPr>
            <p:cNvPr id="17" name="Groupe 16">
              <a:extLst>
                <a:ext uri="{FF2B5EF4-FFF2-40B4-BE49-F238E27FC236}">
                  <a16:creationId xmlns:a16="http://schemas.microsoft.com/office/drawing/2014/main" id="{B98681C7-4735-FA3F-5BA5-23DC2EEE493C}"/>
                </a:ext>
              </a:extLst>
            </p:cNvPr>
            <p:cNvGrpSpPr/>
            <p:nvPr/>
          </p:nvGrpSpPr>
          <p:grpSpPr>
            <a:xfrm>
              <a:off x="7149379" y="4169995"/>
              <a:ext cx="1434896" cy="215444"/>
              <a:chOff x="675132" y="4520255"/>
              <a:chExt cx="1434896" cy="215444"/>
            </a:xfrm>
          </p:grpSpPr>
          <p:sp>
            <p:nvSpPr>
              <p:cNvPr id="22" name="Rectangle 21">
                <a:extLst>
                  <a:ext uri="{FF2B5EF4-FFF2-40B4-BE49-F238E27FC236}">
                    <a16:creationId xmlns:a16="http://schemas.microsoft.com/office/drawing/2014/main" id="{4BD43ADB-F240-DACE-99F5-BC99323494BE}"/>
                  </a:ext>
                </a:extLst>
              </p:cNvPr>
              <p:cNvSpPr/>
              <p:nvPr/>
            </p:nvSpPr>
            <p:spPr>
              <a:xfrm>
                <a:off x="675132" y="4598452"/>
                <a:ext cx="45719" cy="45719"/>
              </a:xfrm>
              <a:prstGeom prst="rect">
                <a:avLst/>
              </a:prstGeom>
              <a:solidFill>
                <a:srgbClr val="FDC1B9"/>
              </a:solidFill>
              <a:ln>
                <a:solidFill>
                  <a:srgbClr val="FDC1B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016CEEDF-C803-305E-3CE7-2D2589BA407C}"/>
                  </a:ext>
                </a:extLst>
              </p:cNvPr>
              <p:cNvSpPr txBox="1"/>
              <p:nvPr/>
            </p:nvSpPr>
            <p:spPr>
              <a:xfrm>
                <a:off x="697991" y="4520255"/>
                <a:ext cx="1412037" cy="215444"/>
              </a:xfrm>
              <a:prstGeom prst="rect">
                <a:avLst/>
              </a:prstGeom>
              <a:noFill/>
            </p:spPr>
            <p:txBody>
              <a:bodyPr wrap="square" rtlCol="0">
                <a:spAutoFit/>
              </a:bodyPr>
              <a:lstStyle/>
              <a:p>
                <a:r>
                  <a:rPr lang="fr-FR" sz="800" dirty="0">
                    <a:solidFill>
                      <a:srgbClr val="595959"/>
                    </a:solidFill>
                  </a:rPr>
                  <a:t>Assez inquiet</a:t>
                </a:r>
              </a:p>
            </p:txBody>
          </p:sp>
        </p:grpSp>
        <p:grpSp>
          <p:nvGrpSpPr>
            <p:cNvPr id="18" name="Groupe 17">
              <a:extLst>
                <a:ext uri="{FF2B5EF4-FFF2-40B4-BE49-F238E27FC236}">
                  <a16:creationId xmlns:a16="http://schemas.microsoft.com/office/drawing/2014/main" id="{06117526-6BBD-2894-B814-A1FE501A6266}"/>
                </a:ext>
              </a:extLst>
            </p:cNvPr>
            <p:cNvGrpSpPr/>
            <p:nvPr/>
          </p:nvGrpSpPr>
          <p:grpSpPr>
            <a:xfrm>
              <a:off x="7149379" y="4382201"/>
              <a:ext cx="1334071" cy="215444"/>
              <a:chOff x="675132" y="4520255"/>
              <a:chExt cx="1334071" cy="215444"/>
            </a:xfrm>
          </p:grpSpPr>
          <p:sp>
            <p:nvSpPr>
              <p:cNvPr id="20" name="Rectangle 19">
                <a:extLst>
                  <a:ext uri="{FF2B5EF4-FFF2-40B4-BE49-F238E27FC236}">
                    <a16:creationId xmlns:a16="http://schemas.microsoft.com/office/drawing/2014/main" id="{AE72FBD0-4EA5-A8C7-B59B-E9869C3D661D}"/>
                  </a:ext>
                </a:extLst>
              </p:cNvPr>
              <p:cNvSpPr/>
              <p:nvPr/>
            </p:nvSpPr>
            <p:spPr>
              <a:xfrm>
                <a:off x="675132" y="4598452"/>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4084EE40-D2C0-27F9-6E91-1560667A1097}"/>
                  </a:ext>
                </a:extLst>
              </p:cNvPr>
              <p:cNvSpPr txBox="1"/>
              <p:nvPr/>
            </p:nvSpPr>
            <p:spPr>
              <a:xfrm>
                <a:off x="697991" y="4520255"/>
                <a:ext cx="1311212" cy="215444"/>
              </a:xfrm>
              <a:prstGeom prst="rect">
                <a:avLst/>
              </a:prstGeom>
              <a:noFill/>
            </p:spPr>
            <p:txBody>
              <a:bodyPr wrap="square" rtlCol="0">
                <a:spAutoFit/>
              </a:bodyPr>
              <a:lstStyle/>
              <a:p>
                <a:r>
                  <a:rPr lang="fr-FR" sz="800" dirty="0">
                    <a:solidFill>
                      <a:srgbClr val="595959"/>
                    </a:solidFill>
                  </a:rPr>
                  <a:t>Très inquiet</a:t>
                </a:r>
              </a:p>
            </p:txBody>
          </p:sp>
        </p:grpSp>
        <p:sp>
          <p:nvSpPr>
            <p:cNvPr id="19" name="Rectangle : coins arrondis 18">
              <a:extLst>
                <a:ext uri="{FF2B5EF4-FFF2-40B4-BE49-F238E27FC236}">
                  <a16:creationId xmlns:a16="http://schemas.microsoft.com/office/drawing/2014/main" id="{AC1E5B18-4523-461E-BCBB-CE7BD2E43FF7}"/>
                </a:ext>
              </a:extLst>
            </p:cNvPr>
            <p:cNvSpPr/>
            <p:nvPr/>
          </p:nvSpPr>
          <p:spPr>
            <a:xfrm>
              <a:off x="6934515" y="3626017"/>
              <a:ext cx="1503214" cy="1093721"/>
            </a:xfrm>
            <a:prstGeom prst="roundRect">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0" name="ZoneTexte 29">
            <a:extLst>
              <a:ext uri="{FF2B5EF4-FFF2-40B4-BE49-F238E27FC236}">
                <a16:creationId xmlns:a16="http://schemas.microsoft.com/office/drawing/2014/main" id="{96804412-1725-1EC9-1757-030F08D4EA53}"/>
              </a:ext>
            </a:extLst>
          </p:cNvPr>
          <p:cNvSpPr txBox="1"/>
          <p:nvPr/>
        </p:nvSpPr>
        <p:spPr>
          <a:xfrm>
            <a:off x="1118374" y="1765524"/>
            <a:ext cx="1373840" cy="1162450"/>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31" name="ZoneTexte 30">
            <a:extLst>
              <a:ext uri="{FF2B5EF4-FFF2-40B4-BE49-F238E27FC236}">
                <a16:creationId xmlns:a16="http://schemas.microsoft.com/office/drawing/2014/main" id="{61E8CE85-ADE9-06A3-3F79-22A3CFDCD9DE}"/>
              </a:ext>
            </a:extLst>
          </p:cNvPr>
          <p:cNvSpPr txBox="1"/>
          <p:nvPr/>
        </p:nvSpPr>
        <p:spPr>
          <a:xfrm>
            <a:off x="6661125" y="1765065"/>
            <a:ext cx="1373840" cy="1162450"/>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32" name="ZoneTexte 31">
            <a:extLst>
              <a:ext uri="{FF2B5EF4-FFF2-40B4-BE49-F238E27FC236}">
                <a16:creationId xmlns:a16="http://schemas.microsoft.com/office/drawing/2014/main" id="{2CF4BC8A-CDF6-90A5-CB71-9C50C440BE86}"/>
              </a:ext>
            </a:extLst>
          </p:cNvPr>
          <p:cNvSpPr txBox="1"/>
          <p:nvPr/>
        </p:nvSpPr>
        <p:spPr>
          <a:xfrm>
            <a:off x="1164273" y="1809068"/>
            <a:ext cx="1373840" cy="1162450"/>
          </a:xfrm>
          <a:prstGeom prst="roundRect">
            <a:avLst/>
          </a:prstGeom>
          <a:solidFill>
            <a:srgbClr val="F1F5FD"/>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chemeClr val="accent1">
                    <a:lumMod val="50000"/>
                  </a:schemeClr>
                </a:solidFill>
                <a:latin typeface="Century Gothic" panose="020F0302020204030204"/>
              </a:rPr>
              <a:t>PAS </a:t>
            </a:r>
            <a:r>
              <a:rPr kumimoji="0" lang="fr-FR" sz="1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INQUIET</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1"/>
                </a:solidFill>
                <a:latin typeface="Century Gothic" panose="020F0302020204030204"/>
              </a:rPr>
              <a:t>65</a:t>
            </a:r>
            <a:r>
              <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cxnSp>
        <p:nvCxnSpPr>
          <p:cNvPr id="33" name="Connecteur droit 32">
            <a:extLst>
              <a:ext uri="{FF2B5EF4-FFF2-40B4-BE49-F238E27FC236}">
                <a16:creationId xmlns:a16="http://schemas.microsoft.com/office/drawing/2014/main" id="{CA6BB5AB-0D36-037A-CC8D-D6408E4456FD}"/>
              </a:ext>
            </a:extLst>
          </p:cNvPr>
          <p:cNvCxnSpPr>
            <a:cxnSpLocks/>
          </p:cNvCxnSpPr>
          <p:nvPr/>
        </p:nvCxnSpPr>
        <p:spPr>
          <a:xfrm>
            <a:off x="2739842" y="1746520"/>
            <a:ext cx="0" cy="2149147"/>
          </a:xfrm>
          <a:prstGeom prst="line">
            <a:avLst/>
          </a:prstGeom>
          <a:ln w="19050">
            <a:solidFill>
              <a:schemeClr val="accent1">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4" name="ZoneTexte 33">
            <a:extLst>
              <a:ext uri="{FF2B5EF4-FFF2-40B4-BE49-F238E27FC236}">
                <a16:creationId xmlns:a16="http://schemas.microsoft.com/office/drawing/2014/main" id="{1A9F58FD-21B6-A267-20DD-125A800EC739}"/>
              </a:ext>
            </a:extLst>
          </p:cNvPr>
          <p:cNvSpPr txBox="1"/>
          <p:nvPr/>
        </p:nvSpPr>
        <p:spPr>
          <a:xfrm>
            <a:off x="6612895" y="1809068"/>
            <a:ext cx="1373840" cy="1162450"/>
          </a:xfrm>
          <a:prstGeom prst="roundRect">
            <a:avLst/>
          </a:prstGeom>
          <a:solidFill>
            <a:srgbClr val="FFF4F3"/>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b="1" dirty="0">
                <a:solidFill>
                  <a:schemeClr val="accent4">
                    <a:lumMod val="50000"/>
                  </a:schemeClr>
                </a:solidFill>
                <a:latin typeface="Century Gothic" panose="020F0302020204030204"/>
              </a:rPr>
              <a:t>INQUIET</a:t>
            </a:r>
            <a:endParaRPr kumimoji="0" lang="fr-FR" b="1" i="0" u="none" strike="noStrike" kern="1200" cap="none" spc="0" normalizeH="0" baseline="0" noProof="0" dirty="0">
              <a:ln>
                <a:noFill/>
              </a:ln>
              <a:solidFill>
                <a:schemeClr val="accent4">
                  <a:lumMod val="50000"/>
                </a:schemeClr>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4"/>
                </a:solidFill>
                <a:latin typeface="Century Gothic" panose="020F0302020204030204"/>
              </a:rPr>
              <a:t>35</a:t>
            </a:r>
            <a:r>
              <a:rPr kumimoji="0" lang="fr-FR" sz="3200" b="1" i="0" u="none" strike="noStrike" kern="1200" cap="none" spc="0" normalizeH="0" baseline="0" noProof="0" dirty="0">
                <a:ln>
                  <a:noFill/>
                </a:ln>
                <a:solidFill>
                  <a:schemeClr val="accent4"/>
                </a:solidFill>
                <a:effectLst/>
                <a:uLnTx/>
                <a:uFillTx/>
                <a:latin typeface="Century Gothic" panose="020F0302020204030204"/>
                <a:ea typeface="+mn-ea"/>
                <a:cs typeface="+mn-cs"/>
              </a:rPr>
              <a:t>%</a:t>
            </a:r>
          </a:p>
        </p:txBody>
      </p:sp>
      <p:cxnSp>
        <p:nvCxnSpPr>
          <p:cNvPr id="35" name="Connecteur droit 34">
            <a:extLst>
              <a:ext uri="{FF2B5EF4-FFF2-40B4-BE49-F238E27FC236}">
                <a16:creationId xmlns:a16="http://schemas.microsoft.com/office/drawing/2014/main" id="{DE4D7CA9-F703-D1C1-19DE-CCBC517C45FC}"/>
              </a:ext>
            </a:extLst>
          </p:cNvPr>
          <p:cNvCxnSpPr>
            <a:cxnSpLocks/>
          </p:cNvCxnSpPr>
          <p:nvPr/>
        </p:nvCxnSpPr>
        <p:spPr>
          <a:xfrm>
            <a:off x="6407511" y="1746520"/>
            <a:ext cx="0" cy="2423310"/>
          </a:xfrm>
          <a:prstGeom prst="line">
            <a:avLst/>
          </a:prstGeom>
          <a:ln w="19050">
            <a:solidFill>
              <a:schemeClr val="accent4">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9" name="ZoneTexte 38">
            <a:extLst>
              <a:ext uri="{FF2B5EF4-FFF2-40B4-BE49-F238E27FC236}">
                <a16:creationId xmlns:a16="http://schemas.microsoft.com/office/drawing/2014/main" id="{343C242B-E127-9D58-1E6C-3D5B13326670}"/>
              </a:ext>
            </a:extLst>
          </p:cNvPr>
          <p:cNvSpPr txBox="1"/>
          <p:nvPr/>
        </p:nvSpPr>
        <p:spPr>
          <a:xfrm>
            <a:off x="6612895" y="3080779"/>
            <a:ext cx="1649760" cy="461665"/>
          </a:xfrm>
          <a:prstGeom prst="rect">
            <a:avLst/>
          </a:prstGeom>
          <a:noFill/>
        </p:spPr>
        <p:txBody>
          <a:bodyPr wrap="square" rtlCol="0">
            <a:spAutoFit/>
          </a:bodyPr>
          <a:lstStyle/>
          <a:p>
            <a:r>
              <a:rPr lang="fr-FR" sz="800" dirty="0"/>
              <a:t>CSP- : </a:t>
            </a:r>
            <a:r>
              <a:rPr lang="fr-FR" sz="800" b="1" dirty="0">
                <a:solidFill>
                  <a:schemeClr val="accent4"/>
                </a:solidFill>
              </a:rPr>
              <a:t>41%</a:t>
            </a:r>
          </a:p>
          <a:p>
            <a:r>
              <a:rPr lang="fr-FR" sz="800" dirty="0"/>
              <a:t>Parents passent trop de temps devant un écran :</a:t>
            </a:r>
            <a:r>
              <a:rPr lang="fr-FR" sz="800" b="1" dirty="0">
                <a:solidFill>
                  <a:schemeClr val="accent1"/>
                </a:solidFill>
              </a:rPr>
              <a:t> </a:t>
            </a:r>
            <a:r>
              <a:rPr lang="fr-FR" sz="800" b="1" dirty="0">
                <a:solidFill>
                  <a:schemeClr val="accent4"/>
                </a:solidFill>
              </a:rPr>
              <a:t>46%</a:t>
            </a:r>
          </a:p>
        </p:txBody>
      </p:sp>
      <p:sp>
        <p:nvSpPr>
          <p:cNvPr id="40" name="ZoneTexte 39">
            <a:extLst>
              <a:ext uri="{FF2B5EF4-FFF2-40B4-BE49-F238E27FC236}">
                <a16:creationId xmlns:a16="http://schemas.microsoft.com/office/drawing/2014/main" id="{E377C0B8-6FC9-31BC-2315-E6DC203B3C07}"/>
              </a:ext>
            </a:extLst>
          </p:cNvPr>
          <p:cNvSpPr txBox="1"/>
          <p:nvPr/>
        </p:nvSpPr>
        <p:spPr>
          <a:xfrm>
            <a:off x="1155959" y="3113986"/>
            <a:ext cx="1330270" cy="461665"/>
          </a:xfrm>
          <a:prstGeom prst="rect">
            <a:avLst/>
          </a:prstGeom>
          <a:noFill/>
        </p:spPr>
        <p:txBody>
          <a:bodyPr wrap="square" rtlCol="0">
            <a:spAutoFit/>
          </a:bodyPr>
          <a:lstStyle/>
          <a:p>
            <a:pPr algn="r"/>
            <a:r>
              <a:rPr lang="fr-FR" sz="800" dirty="0"/>
              <a:t>Parents ne passent pas trop de temps devant un écran : </a:t>
            </a:r>
            <a:r>
              <a:rPr lang="fr-FR" sz="800" b="1" dirty="0">
                <a:solidFill>
                  <a:schemeClr val="accent1"/>
                </a:solidFill>
              </a:rPr>
              <a:t>73%</a:t>
            </a:r>
          </a:p>
        </p:txBody>
      </p:sp>
    </p:spTree>
    <p:extLst>
      <p:ext uri="{BB962C8B-B14F-4D97-AF65-F5344CB8AC3E}">
        <p14:creationId xmlns:p14="http://schemas.microsoft.com/office/powerpoint/2010/main" val="236243623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 coins arrondis 12">
            <a:extLst>
              <a:ext uri="{FF2B5EF4-FFF2-40B4-BE49-F238E27FC236}">
                <a16:creationId xmlns:a16="http://schemas.microsoft.com/office/drawing/2014/main" id="{255A7405-BE82-C008-73AD-7325DA45B437}"/>
              </a:ext>
            </a:extLst>
          </p:cNvPr>
          <p:cNvSpPr/>
          <p:nvPr/>
        </p:nvSpPr>
        <p:spPr>
          <a:xfrm>
            <a:off x="564922" y="1169705"/>
            <a:ext cx="4078452" cy="3775518"/>
          </a:xfrm>
          <a:prstGeom prst="roundRect">
            <a:avLst/>
          </a:prstGeom>
          <a:noFill/>
          <a:ln>
            <a:solidFill>
              <a:schemeClr val="accent1">
                <a:lumMod val="40000"/>
                <a:lumOff val="6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4F6E161F-C3FE-068A-9FD3-D8217D3936AE}"/>
              </a:ext>
            </a:extLst>
          </p:cNvPr>
          <p:cNvSpPr txBox="1"/>
          <p:nvPr/>
        </p:nvSpPr>
        <p:spPr>
          <a:xfrm>
            <a:off x="4033814" y="2962934"/>
            <a:ext cx="917635" cy="374571"/>
          </a:xfrm>
          <a:prstGeom prst="roundRect">
            <a:avLst/>
          </a:prstGeom>
          <a:solidFill>
            <a:schemeClr val="bg1"/>
          </a:solidFill>
          <a:ln>
            <a:solidFill>
              <a:schemeClr val="accent1"/>
            </a:solidFill>
          </a:ln>
        </p:spPr>
        <p:txBody>
          <a:bodyPr wrap="square" rtlCol="0">
            <a:spAutoFit/>
          </a:bodyPr>
          <a:lstStyle/>
          <a:p>
            <a:r>
              <a:rPr lang="fr-FR" sz="800" dirty="0"/>
              <a:t>13 ans : </a:t>
            </a:r>
            <a:r>
              <a:rPr lang="fr-FR" sz="800" b="1" dirty="0">
                <a:solidFill>
                  <a:schemeClr val="accent1"/>
                </a:solidFill>
              </a:rPr>
              <a:t>48%</a:t>
            </a:r>
            <a:r>
              <a:rPr lang="fr-FR" sz="800" dirty="0"/>
              <a:t> (14 ans : 38%)</a:t>
            </a:r>
            <a:endParaRPr lang="fr-FR" sz="800" dirty="0">
              <a:solidFill>
                <a:schemeClr val="accent1"/>
              </a:solidFill>
            </a:endParaRPr>
          </a:p>
        </p:txBody>
      </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16</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02363"/>
            <a:ext cx="7229058" cy="664797"/>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1800" dirty="0"/>
              <a:t>Face à ce risque, nombreux sont les parents qui mettent en place un contrôle du temps passé par leurs enfants devant les écrans…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775171"/>
            <a:ext cx="7888427"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Q19. Comment contrôlez-vous le temps que passe votre enfant devant un écran </a:t>
            </a:r>
            <a:r>
              <a:rPr lang="fr-FR" sz="800" dirty="0">
                <a:solidFill>
                  <a:srgbClr val="000000"/>
                </a:solidFill>
                <a:latin typeface="Century Gothic" panose="020F0302020204030204"/>
              </a:rPr>
              <a:t>(smartphone, télévision, tablette, ordinateur, console de jeux…) </a:t>
            </a:r>
            <a:r>
              <a:rPr lang="fr-FR" sz="800" b="1" dirty="0">
                <a:solidFill>
                  <a:srgbClr val="000000"/>
                </a:solidFill>
                <a:latin typeface="Century Gothic" panose="020F0302020204030204"/>
              </a:rPr>
              <a:t>?</a:t>
            </a:r>
          </a:p>
          <a:p>
            <a:pPr defTabSz="457178">
              <a:buClr>
                <a:srgbClr val="FFFFFF">
                  <a:lumMod val="75000"/>
                </a:srgbClr>
              </a:buClr>
              <a:defRPr/>
            </a:pPr>
            <a:r>
              <a:rPr lang="fr-FR" sz="800" i="1" dirty="0">
                <a:solidFill>
                  <a:srgbClr val="7E8385"/>
                </a:solidFill>
                <a:latin typeface="Century Gothic" panose="020F0302020204030204"/>
              </a:rPr>
              <a:t>Base : Aux parents (n=1005) – Plusieurs réponses possibles</a:t>
            </a:r>
            <a:endParaRPr lang="fr-FR" sz="800" i="1" u="sng" dirty="0">
              <a:solidFill>
                <a:srgbClr val="000000"/>
              </a:solidFill>
              <a:latin typeface="Century Gothic" panose="020F0302020204030204"/>
            </a:endParaRPr>
          </a:p>
        </p:txBody>
      </p:sp>
      <p:grpSp>
        <p:nvGrpSpPr>
          <p:cNvPr id="12" name="Groupe 11">
            <a:extLst>
              <a:ext uri="{FF2B5EF4-FFF2-40B4-BE49-F238E27FC236}">
                <a16:creationId xmlns:a16="http://schemas.microsoft.com/office/drawing/2014/main" id="{FBCA9EE7-F35B-EA79-BE88-7CC2219848E0}"/>
              </a:ext>
            </a:extLst>
          </p:cNvPr>
          <p:cNvGrpSpPr/>
          <p:nvPr/>
        </p:nvGrpSpPr>
        <p:grpSpPr>
          <a:xfrm>
            <a:off x="8273543" y="134203"/>
            <a:ext cx="776027" cy="760037"/>
            <a:chOff x="7252485" y="200462"/>
            <a:chExt cx="776027" cy="760037"/>
          </a:xfrm>
        </p:grpSpPr>
        <p:sp>
          <p:nvSpPr>
            <p:cNvPr id="14" name="ZoneTexte 13">
              <a:extLst>
                <a:ext uri="{FF2B5EF4-FFF2-40B4-BE49-F238E27FC236}">
                  <a16:creationId xmlns:a16="http://schemas.microsoft.com/office/drawing/2014/main" id="{8781E871-B852-A8FC-0244-E9B2F7C165F9}"/>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8" name="Image 27" descr="Une image contenant Graphique, clipart, Caractère coloré, dessin humoristique&#10;&#10;Description générée automatiquement">
              <a:extLst>
                <a:ext uri="{FF2B5EF4-FFF2-40B4-BE49-F238E27FC236}">
                  <a16:creationId xmlns:a16="http://schemas.microsoft.com/office/drawing/2014/main" id="{180A4944-D724-8E4B-FBC0-8453BC3A998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graphicFrame>
        <p:nvGraphicFramePr>
          <p:cNvPr id="2" name="Graphique 1">
            <a:extLst>
              <a:ext uri="{FF2B5EF4-FFF2-40B4-BE49-F238E27FC236}">
                <a16:creationId xmlns:a16="http://schemas.microsoft.com/office/drawing/2014/main" id="{E12E9211-302A-769C-3813-8AD2F8B590C3}"/>
              </a:ext>
            </a:extLst>
          </p:cNvPr>
          <p:cNvGraphicFramePr/>
          <p:nvPr/>
        </p:nvGraphicFramePr>
        <p:xfrm>
          <a:off x="577362" y="1585058"/>
          <a:ext cx="7961145" cy="2280668"/>
        </p:xfrm>
        <a:graphic>
          <a:graphicData uri="http://schemas.openxmlformats.org/drawingml/2006/chart">
            <c:chart xmlns:c="http://schemas.openxmlformats.org/drawingml/2006/chart" xmlns:r="http://schemas.openxmlformats.org/officeDocument/2006/relationships" r:id="rId3"/>
          </a:graphicData>
        </a:graphic>
      </p:graphicFrame>
      <p:grpSp>
        <p:nvGrpSpPr>
          <p:cNvPr id="32" name="Groupe 31">
            <a:extLst>
              <a:ext uri="{FF2B5EF4-FFF2-40B4-BE49-F238E27FC236}">
                <a16:creationId xmlns:a16="http://schemas.microsoft.com/office/drawing/2014/main" id="{30AA3958-F2A5-211B-3F46-EF5DC9A14235}"/>
              </a:ext>
            </a:extLst>
          </p:cNvPr>
          <p:cNvGrpSpPr/>
          <p:nvPr/>
        </p:nvGrpSpPr>
        <p:grpSpPr>
          <a:xfrm>
            <a:off x="839599" y="3993426"/>
            <a:ext cx="7498995" cy="780910"/>
            <a:chOff x="920461" y="3787382"/>
            <a:chExt cx="7498995" cy="780910"/>
          </a:xfrm>
        </p:grpSpPr>
        <p:grpSp>
          <p:nvGrpSpPr>
            <p:cNvPr id="8" name="Groupe 7">
              <a:extLst>
                <a:ext uri="{FF2B5EF4-FFF2-40B4-BE49-F238E27FC236}">
                  <a16:creationId xmlns:a16="http://schemas.microsoft.com/office/drawing/2014/main" id="{DE94DE2A-49AB-3F57-2E9E-D3EBF8FBA0CD}"/>
                </a:ext>
              </a:extLst>
            </p:cNvPr>
            <p:cNvGrpSpPr/>
            <p:nvPr/>
          </p:nvGrpSpPr>
          <p:grpSpPr>
            <a:xfrm>
              <a:off x="920461" y="3789734"/>
              <a:ext cx="1542819" cy="773922"/>
              <a:chOff x="978784" y="3885722"/>
              <a:chExt cx="1345723" cy="773922"/>
            </a:xfrm>
          </p:grpSpPr>
          <p:sp>
            <p:nvSpPr>
              <p:cNvPr id="9" name="ZoneTexte 8">
                <a:extLst>
                  <a:ext uri="{FF2B5EF4-FFF2-40B4-BE49-F238E27FC236}">
                    <a16:creationId xmlns:a16="http://schemas.microsoft.com/office/drawing/2014/main" id="{B6CC6258-9840-5D09-2DE8-D70012533C26}"/>
                  </a:ext>
                </a:extLst>
              </p:cNvPr>
              <p:cNvSpPr txBox="1"/>
              <p:nvPr/>
            </p:nvSpPr>
            <p:spPr>
              <a:xfrm>
                <a:off x="978784" y="3931052"/>
                <a:ext cx="1302629" cy="728592"/>
              </a:xfrm>
              <a:prstGeom prst="roundRect">
                <a:avLst/>
              </a:prstGeom>
              <a:solidFill>
                <a:schemeClr val="accent1">
                  <a:lumMod val="40000"/>
                  <a:lumOff val="60000"/>
                </a:schemeClr>
              </a:solidFill>
            </p:spPr>
            <p:txBody>
              <a:bodyPr wrap="square" rtlCol="0" anchor="ctr" anchorCtr="0">
                <a:noAutofit/>
              </a:bodyPr>
              <a:lstStyle/>
              <a:p>
                <a:pPr algn="ctr"/>
                <a:r>
                  <a:rPr lang="fr-FR" sz="1200" b="1" dirty="0">
                    <a:solidFill>
                      <a:schemeClr val="accent1">
                        <a:lumMod val="60000"/>
                        <a:lumOff val="40000"/>
                      </a:schemeClr>
                    </a:solidFill>
                  </a:rPr>
                  <a:t>Par vos professeurs</a:t>
                </a:r>
              </a:p>
            </p:txBody>
          </p:sp>
          <p:sp>
            <p:nvSpPr>
              <p:cNvPr id="10" name="ZoneTexte 9">
                <a:extLst>
                  <a:ext uri="{FF2B5EF4-FFF2-40B4-BE49-F238E27FC236}">
                    <a16:creationId xmlns:a16="http://schemas.microsoft.com/office/drawing/2014/main" id="{10EE3583-7102-32BB-63FB-BD4F6F446F82}"/>
                  </a:ext>
                </a:extLst>
              </p:cNvPr>
              <p:cNvSpPr txBox="1"/>
              <p:nvPr/>
            </p:nvSpPr>
            <p:spPr>
              <a:xfrm>
                <a:off x="1021877" y="3885722"/>
                <a:ext cx="1302630" cy="728592"/>
              </a:xfrm>
              <a:prstGeom prst="roundRect">
                <a:avLst/>
              </a:prstGeom>
              <a:solidFill>
                <a:srgbClr val="F1F5FD"/>
              </a:solidFill>
            </p:spPr>
            <p:txBody>
              <a:bodyPr wrap="square" rtlCol="0" anchor="ctr" anchorCtr="0">
                <a:noAutofit/>
              </a:bodyPr>
              <a:lstStyle/>
              <a:p>
                <a:pPr algn="ctr"/>
                <a:r>
                  <a:rPr lang="fr-FR" sz="900" dirty="0">
                    <a:solidFill>
                      <a:schemeClr val="accent1"/>
                    </a:solidFill>
                  </a:rPr>
                  <a:t>Via un </a:t>
                </a:r>
                <a:r>
                  <a:rPr lang="fr-FR" sz="900" b="1" dirty="0">
                    <a:solidFill>
                      <a:schemeClr val="accent1"/>
                    </a:solidFill>
                  </a:rPr>
                  <a:t>contrat de confiance </a:t>
                </a:r>
                <a:r>
                  <a:rPr lang="fr-FR" sz="900" dirty="0">
                    <a:solidFill>
                      <a:schemeClr val="accent1"/>
                    </a:solidFill>
                  </a:rPr>
                  <a:t>établissant certaines règles </a:t>
                </a:r>
              </a:p>
              <a:p>
                <a:pPr algn="ctr"/>
                <a:r>
                  <a:rPr lang="fr-FR" sz="900" dirty="0">
                    <a:solidFill>
                      <a:schemeClr val="accent1"/>
                    </a:solidFill>
                  </a:rPr>
                  <a:t>à respecter</a:t>
                </a:r>
              </a:p>
            </p:txBody>
          </p:sp>
        </p:grpSp>
        <p:grpSp>
          <p:nvGrpSpPr>
            <p:cNvPr id="22" name="Groupe 21">
              <a:extLst>
                <a:ext uri="{FF2B5EF4-FFF2-40B4-BE49-F238E27FC236}">
                  <a16:creationId xmlns:a16="http://schemas.microsoft.com/office/drawing/2014/main" id="{B3D41202-F14F-D708-D759-4DD9FD0672EE}"/>
                </a:ext>
              </a:extLst>
            </p:cNvPr>
            <p:cNvGrpSpPr/>
            <p:nvPr/>
          </p:nvGrpSpPr>
          <p:grpSpPr>
            <a:xfrm>
              <a:off x="2879743" y="3794370"/>
              <a:ext cx="1542819" cy="773922"/>
              <a:chOff x="978784" y="3885722"/>
              <a:chExt cx="1345723" cy="773922"/>
            </a:xfrm>
          </p:grpSpPr>
          <p:sp>
            <p:nvSpPr>
              <p:cNvPr id="23" name="ZoneTexte 22">
                <a:extLst>
                  <a:ext uri="{FF2B5EF4-FFF2-40B4-BE49-F238E27FC236}">
                    <a16:creationId xmlns:a16="http://schemas.microsoft.com/office/drawing/2014/main" id="{8E419C8E-C4F5-DF99-6F7F-26512AC77825}"/>
                  </a:ext>
                </a:extLst>
              </p:cNvPr>
              <p:cNvSpPr txBox="1"/>
              <p:nvPr/>
            </p:nvSpPr>
            <p:spPr>
              <a:xfrm>
                <a:off x="978784" y="3931052"/>
                <a:ext cx="1302629" cy="728592"/>
              </a:xfrm>
              <a:prstGeom prst="roundRect">
                <a:avLst/>
              </a:prstGeom>
              <a:solidFill>
                <a:schemeClr val="accent1">
                  <a:lumMod val="40000"/>
                  <a:lumOff val="60000"/>
                </a:schemeClr>
              </a:solidFill>
            </p:spPr>
            <p:txBody>
              <a:bodyPr wrap="square" rtlCol="0" anchor="ctr" anchorCtr="0">
                <a:noAutofit/>
              </a:bodyPr>
              <a:lstStyle/>
              <a:p>
                <a:pPr algn="ctr"/>
                <a:r>
                  <a:rPr lang="fr-FR" sz="1200" b="1" dirty="0">
                    <a:solidFill>
                      <a:schemeClr val="accent1">
                        <a:lumMod val="60000"/>
                        <a:lumOff val="40000"/>
                      </a:schemeClr>
                    </a:solidFill>
                  </a:rPr>
                  <a:t>Par vos professeurs</a:t>
                </a:r>
              </a:p>
            </p:txBody>
          </p:sp>
          <p:sp>
            <p:nvSpPr>
              <p:cNvPr id="24" name="ZoneTexte 23">
                <a:extLst>
                  <a:ext uri="{FF2B5EF4-FFF2-40B4-BE49-F238E27FC236}">
                    <a16:creationId xmlns:a16="http://schemas.microsoft.com/office/drawing/2014/main" id="{2C4A7D24-55A6-702F-ECA1-17D825D60F22}"/>
                  </a:ext>
                </a:extLst>
              </p:cNvPr>
              <p:cNvSpPr txBox="1"/>
              <p:nvPr/>
            </p:nvSpPr>
            <p:spPr>
              <a:xfrm>
                <a:off x="1021877" y="3885722"/>
                <a:ext cx="1302630" cy="728592"/>
              </a:xfrm>
              <a:prstGeom prst="roundRect">
                <a:avLst/>
              </a:prstGeom>
              <a:solidFill>
                <a:srgbClr val="F1F5FD"/>
              </a:solidFill>
            </p:spPr>
            <p:txBody>
              <a:bodyPr wrap="square" rtlCol="0" anchor="ctr" anchorCtr="0">
                <a:noAutofit/>
              </a:bodyPr>
              <a:lstStyle/>
              <a:p>
                <a:pPr algn="ctr"/>
                <a:r>
                  <a:rPr lang="fr-FR" sz="900" dirty="0">
                    <a:solidFill>
                      <a:schemeClr val="accent1"/>
                    </a:solidFill>
                  </a:rPr>
                  <a:t>Avec un </a:t>
                </a:r>
                <a:r>
                  <a:rPr lang="fr-FR" sz="900" b="1" dirty="0">
                    <a:solidFill>
                      <a:schemeClr val="accent1"/>
                    </a:solidFill>
                  </a:rPr>
                  <a:t>outil de contrôle parental </a:t>
                </a:r>
                <a:r>
                  <a:rPr lang="fr-FR" sz="900" dirty="0">
                    <a:solidFill>
                      <a:schemeClr val="accent1"/>
                    </a:solidFill>
                  </a:rPr>
                  <a:t>pour limiter/contrôler le temps passé</a:t>
                </a:r>
              </a:p>
            </p:txBody>
          </p:sp>
        </p:grpSp>
        <p:grpSp>
          <p:nvGrpSpPr>
            <p:cNvPr id="25" name="Groupe 24">
              <a:extLst>
                <a:ext uri="{FF2B5EF4-FFF2-40B4-BE49-F238E27FC236}">
                  <a16:creationId xmlns:a16="http://schemas.microsoft.com/office/drawing/2014/main" id="{4C69DF72-62B3-E0C5-9047-23477173513B}"/>
                </a:ext>
              </a:extLst>
            </p:cNvPr>
            <p:cNvGrpSpPr/>
            <p:nvPr/>
          </p:nvGrpSpPr>
          <p:grpSpPr>
            <a:xfrm>
              <a:off x="4864332" y="3789734"/>
              <a:ext cx="1542819" cy="773922"/>
              <a:chOff x="978784" y="3885722"/>
              <a:chExt cx="1345723" cy="773922"/>
            </a:xfrm>
          </p:grpSpPr>
          <p:sp>
            <p:nvSpPr>
              <p:cNvPr id="26" name="ZoneTexte 25">
                <a:extLst>
                  <a:ext uri="{FF2B5EF4-FFF2-40B4-BE49-F238E27FC236}">
                    <a16:creationId xmlns:a16="http://schemas.microsoft.com/office/drawing/2014/main" id="{FD3AF420-405A-3ADF-CC43-CE7825AD0413}"/>
                  </a:ext>
                </a:extLst>
              </p:cNvPr>
              <p:cNvSpPr txBox="1"/>
              <p:nvPr/>
            </p:nvSpPr>
            <p:spPr>
              <a:xfrm>
                <a:off x="978784" y="3931052"/>
                <a:ext cx="1302629" cy="728592"/>
              </a:xfrm>
              <a:prstGeom prst="roundRect">
                <a:avLst/>
              </a:prstGeom>
              <a:solidFill>
                <a:schemeClr val="bg1">
                  <a:lumMod val="85000"/>
                </a:schemeClr>
              </a:solidFill>
            </p:spPr>
            <p:txBody>
              <a:bodyPr wrap="square" rtlCol="0" anchor="ctr" anchorCtr="0">
                <a:noAutofit/>
              </a:bodyPr>
              <a:lstStyle/>
              <a:p>
                <a:pPr algn="ctr"/>
                <a:r>
                  <a:rPr lang="fr-FR" sz="1200" b="1" dirty="0">
                    <a:solidFill>
                      <a:schemeClr val="accent1">
                        <a:lumMod val="60000"/>
                        <a:lumOff val="40000"/>
                      </a:schemeClr>
                    </a:solidFill>
                  </a:rPr>
                  <a:t>Par vos professeurs</a:t>
                </a:r>
              </a:p>
            </p:txBody>
          </p:sp>
          <p:sp>
            <p:nvSpPr>
              <p:cNvPr id="27" name="ZoneTexte 26">
                <a:extLst>
                  <a:ext uri="{FF2B5EF4-FFF2-40B4-BE49-F238E27FC236}">
                    <a16:creationId xmlns:a16="http://schemas.microsoft.com/office/drawing/2014/main" id="{B795B00F-EF7D-784D-91E9-0725C58E8E18}"/>
                  </a:ext>
                </a:extLst>
              </p:cNvPr>
              <p:cNvSpPr txBox="1"/>
              <p:nvPr/>
            </p:nvSpPr>
            <p:spPr>
              <a:xfrm>
                <a:off x="1021877" y="3885722"/>
                <a:ext cx="1302630" cy="728592"/>
              </a:xfrm>
              <a:prstGeom prst="roundRect">
                <a:avLst/>
              </a:prstGeom>
              <a:solidFill>
                <a:srgbClr val="F7F7F7"/>
              </a:solidFill>
            </p:spPr>
            <p:txBody>
              <a:bodyPr wrap="square" rtlCol="0" anchor="ctr" anchorCtr="0">
                <a:noAutofit/>
              </a:bodyPr>
              <a:lstStyle/>
              <a:p>
                <a:pPr algn="ctr"/>
                <a:r>
                  <a:rPr lang="fr-FR" sz="900" dirty="0">
                    <a:solidFill>
                      <a:schemeClr val="bg1">
                        <a:lumMod val="50000"/>
                      </a:schemeClr>
                    </a:solidFill>
                  </a:rPr>
                  <a:t>Par un </a:t>
                </a:r>
                <a:r>
                  <a:rPr lang="fr-FR" sz="900" b="1" dirty="0">
                    <a:solidFill>
                      <a:schemeClr val="bg1">
                        <a:lumMod val="50000"/>
                      </a:schemeClr>
                    </a:solidFill>
                  </a:rPr>
                  <a:t>autre moyen</a:t>
                </a:r>
              </a:p>
            </p:txBody>
          </p:sp>
        </p:grpSp>
        <p:grpSp>
          <p:nvGrpSpPr>
            <p:cNvPr id="29" name="Groupe 28">
              <a:extLst>
                <a:ext uri="{FF2B5EF4-FFF2-40B4-BE49-F238E27FC236}">
                  <a16:creationId xmlns:a16="http://schemas.microsoft.com/office/drawing/2014/main" id="{46D8EF6B-5CF7-102C-0F9C-FE0CB999B951}"/>
                </a:ext>
              </a:extLst>
            </p:cNvPr>
            <p:cNvGrpSpPr/>
            <p:nvPr/>
          </p:nvGrpSpPr>
          <p:grpSpPr>
            <a:xfrm>
              <a:off x="6876637" y="3787382"/>
              <a:ext cx="1542819" cy="773922"/>
              <a:chOff x="978784" y="3885722"/>
              <a:chExt cx="1345723" cy="773922"/>
            </a:xfrm>
          </p:grpSpPr>
          <p:sp>
            <p:nvSpPr>
              <p:cNvPr id="30" name="ZoneTexte 29">
                <a:extLst>
                  <a:ext uri="{FF2B5EF4-FFF2-40B4-BE49-F238E27FC236}">
                    <a16:creationId xmlns:a16="http://schemas.microsoft.com/office/drawing/2014/main" id="{BFCB9C13-26B8-D572-8C62-41781403BDC9}"/>
                  </a:ext>
                </a:extLst>
              </p:cNvPr>
              <p:cNvSpPr txBox="1"/>
              <p:nvPr/>
            </p:nvSpPr>
            <p:spPr>
              <a:xfrm>
                <a:off x="978784" y="3931052"/>
                <a:ext cx="1302629" cy="728592"/>
              </a:xfrm>
              <a:prstGeom prst="roundRect">
                <a:avLst/>
              </a:prstGeom>
              <a:solidFill>
                <a:schemeClr val="accent4">
                  <a:lumMod val="40000"/>
                  <a:lumOff val="60000"/>
                </a:schemeClr>
              </a:solidFill>
            </p:spPr>
            <p:txBody>
              <a:bodyPr wrap="square" rtlCol="0" anchor="ctr" anchorCtr="0">
                <a:noAutofit/>
              </a:bodyPr>
              <a:lstStyle/>
              <a:p>
                <a:pPr algn="ctr"/>
                <a:r>
                  <a:rPr lang="fr-FR" sz="1200" b="1" dirty="0">
                    <a:solidFill>
                      <a:schemeClr val="accent1">
                        <a:lumMod val="60000"/>
                        <a:lumOff val="40000"/>
                      </a:schemeClr>
                    </a:solidFill>
                  </a:rPr>
                  <a:t>Par vos professeurs</a:t>
                </a:r>
              </a:p>
            </p:txBody>
          </p:sp>
          <p:sp>
            <p:nvSpPr>
              <p:cNvPr id="31" name="ZoneTexte 30">
                <a:extLst>
                  <a:ext uri="{FF2B5EF4-FFF2-40B4-BE49-F238E27FC236}">
                    <a16:creationId xmlns:a16="http://schemas.microsoft.com/office/drawing/2014/main" id="{02BFE55E-ADBA-40E9-D859-5DF41C92A290}"/>
                  </a:ext>
                </a:extLst>
              </p:cNvPr>
              <p:cNvSpPr txBox="1"/>
              <p:nvPr/>
            </p:nvSpPr>
            <p:spPr>
              <a:xfrm>
                <a:off x="1021877" y="3885722"/>
                <a:ext cx="1302630" cy="728592"/>
              </a:xfrm>
              <a:prstGeom prst="roundRect">
                <a:avLst/>
              </a:prstGeom>
              <a:solidFill>
                <a:srgbClr val="FFF4F3"/>
              </a:solidFill>
            </p:spPr>
            <p:txBody>
              <a:bodyPr wrap="square" rtlCol="0" anchor="ctr" anchorCtr="0">
                <a:noAutofit/>
              </a:bodyPr>
              <a:lstStyle/>
              <a:p>
                <a:pPr algn="ctr"/>
                <a:r>
                  <a:rPr lang="fr-FR" sz="900" dirty="0">
                    <a:solidFill>
                      <a:schemeClr val="accent4"/>
                    </a:solidFill>
                  </a:rPr>
                  <a:t>Vous </a:t>
                </a:r>
                <a:r>
                  <a:rPr lang="fr-FR" sz="900" b="1" dirty="0">
                    <a:solidFill>
                      <a:schemeClr val="accent4"/>
                    </a:solidFill>
                  </a:rPr>
                  <a:t>ne contrôlez pas </a:t>
                </a:r>
                <a:r>
                  <a:rPr lang="fr-FR" sz="900" dirty="0">
                    <a:solidFill>
                      <a:schemeClr val="accent4"/>
                    </a:solidFill>
                  </a:rPr>
                  <a:t>le temps d’écran </a:t>
                </a:r>
              </a:p>
              <a:p>
                <a:pPr algn="ctr"/>
                <a:r>
                  <a:rPr lang="fr-FR" sz="900" dirty="0">
                    <a:solidFill>
                      <a:schemeClr val="accent4"/>
                    </a:solidFill>
                  </a:rPr>
                  <a:t>de votre enfant</a:t>
                </a:r>
              </a:p>
            </p:txBody>
          </p:sp>
        </p:grpSp>
      </p:grpSp>
      <p:pic>
        <p:nvPicPr>
          <p:cNvPr id="16" name="Image 15" descr="Une image contenant clipart, dessin humoristique&#10;&#10;Description générée automatiquement">
            <a:extLst>
              <a:ext uri="{FF2B5EF4-FFF2-40B4-BE49-F238E27FC236}">
                <a16:creationId xmlns:a16="http://schemas.microsoft.com/office/drawing/2014/main" id="{614D434B-14D3-40B3-2DF8-F25930B2837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49057" y="1412028"/>
            <a:ext cx="889586" cy="889586"/>
          </a:xfrm>
          <a:prstGeom prst="rect">
            <a:avLst/>
          </a:prstGeom>
        </p:spPr>
      </p:pic>
      <p:grpSp>
        <p:nvGrpSpPr>
          <p:cNvPr id="20" name="Groupe 19">
            <a:extLst>
              <a:ext uri="{FF2B5EF4-FFF2-40B4-BE49-F238E27FC236}">
                <a16:creationId xmlns:a16="http://schemas.microsoft.com/office/drawing/2014/main" id="{AC577750-4EF8-BA61-2991-C4B83D7E176B}"/>
              </a:ext>
            </a:extLst>
          </p:cNvPr>
          <p:cNvGrpSpPr/>
          <p:nvPr/>
        </p:nvGrpSpPr>
        <p:grpSpPr>
          <a:xfrm>
            <a:off x="7173353" y="2398021"/>
            <a:ext cx="738256" cy="738256"/>
            <a:chOff x="7165126" y="2111994"/>
            <a:chExt cx="754709" cy="754709"/>
          </a:xfrm>
        </p:grpSpPr>
        <p:pic>
          <p:nvPicPr>
            <p:cNvPr id="18" name="Image 17" descr="Une image contenant symbole, créativité&#10;&#10;Description générée automatiquement">
              <a:extLst>
                <a:ext uri="{FF2B5EF4-FFF2-40B4-BE49-F238E27FC236}">
                  <a16:creationId xmlns:a16="http://schemas.microsoft.com/office/drawing/2014/main" id="{2C3CD9FD-EFAC-959E-575E-014B1C8E16C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65126" y="2111994"/>
              <a:ext cx="754709" cy="754709"/>
            </a:xfrm>
            <a:prstGeom prst="rect">
              <a:avLst/>
            </a:prstGeom>
          </p:spPr>
        </p:pic>
        <p:sp>
          <p:nvSpPr>
            <p:cNvPr id="19" name="Rectangle 18">
              <a:extLst>
                <a:ext uri="{FF2B5EF4-FFF2-40B4-BE49-F238E27FC236}">
                  <a16:creationId xmlns:a16="http://schemas.microsoft.com/office/drawing/2014/main" id="{45123F11-0027-05B8-339E-559D7F139F22}"/>
                </a:ext>
              </a:extLst>
            </p:cNvPr>
            <p:cNvSpPr/>
            <p:nvPr/>
          </p:nvSpPr>
          <p:spPr>
            <a:xfrm>
              <a:off x="7465807" y="2387382"/>
              <a:ext cx="172122" cy="184368"/>
            </a:xfrm>
            <a:prstGeom prst="rect">
              <a:avLst/>
            </a:prstGeom>
            <a:solidFill>
              <a:srgbClr val="FF49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21" name="Image 20" descr="Une image contenant Graphique, conception, créativité&#10;&#10;Description générée automatiquement">
            <a:extLst>
              <a:ext uri="{FF2B5EF4-FFF2-40B4-BE49-F238E27FC236}">
                <a16:creationId xmlns:a16="http://schemas.microsoft.com/office/drawing/2014/main" id="{A602FE3C-1DB7-12C1-2571-CF1C22AAE2B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242776" y="1241625"/>
            <a:ext cx="709592" cy="709592"/>
          </a:xfrm>
          <a:prstGeom prst="rect">
            <a:avLst/>
          </a:prstGeom>
        </p:spPr>
      </p:pic>
      <p:sp>
        <p:nvSpPr>
          <p:cNvPr id="6" name="ZoneTexte 5">
            <a:extLst>
              <a:ext uri="{FF2B5EF4-FFF2-40B4-BE49-F238E27FC236}">
                <a16:creationId xmlns:a16="http://schemas.microsoft.com/office/drawing/2014/main" id="{CA351D09-6A77-A844-A98D-9F6E5D4263BF}"/>
              </a:ext>
            </a:extLst>
          </p:cNvPr>
          <p:cNvSpPr txBox="1"/>
          <p:nvPr/>
        </p:nvSpPr>
        <p:spPr>
          <a:xfrm>
            <a:off x="4412120" y="1465429"/>
            <a:ext cx="1008546" cy="827693"/>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11" name="ZoneTexte 10">
            <a:extLst>
              <a:ext uri="{FF2B5EF4-FFF2-40B4-BE49-F238E27FC236}">
                <a16:creationId xmlns:a16="http://schemas.microsoft.com/office/drawing/2014/main" id="{95D651A1-1BB3-B305-FC25-77CA570939A9}"/>
              </a:ext>
            </a:extLst>
          </p:cNvPr>
          <p:cNvSpPr txBox="1"/>
          <p:nvPr/>
        </p:nvSpPr>
        <p:spPr>
          <a:xfrm>
            <a:off x="4363890" y="1509432"/>
            <a:ext cx="1008546" cy="827693"/>
          </a:xfrm>
          <a:prstGeom prst="roundRect">
            <a:avLst/>
          </a:prstGeom>
          <a:solidFill>
            <a:schemeClr val="bg1"/>
          </a:solidFill>
          <a:ln w="9525">
            <a:solidFill>
              <a:schemeClr val="accent1">
                <a:lumMod val="40000"/>
                <a:lumOff val="60000"/>
              </a:schemeClr>
            </a:solidFill>
            <a:prstDash val="lgDash"/>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Century Gothic" panose="020F0302020204030204"/>
              </a:rPr>
              <a:t>Contrôle</a:t>
            </a:r>
            <a:endParaRPr kumimoji="0" lang="fr-FR" sz="14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chemeClr val="accent4"/>
                </a:solidFill>
                <a:latin typeface="Century Gothic" panose="020F0302020204030204"/>
              </a:rPr>
              <a:t> </a:t>
            </a:r>
            <a:r>
              <a:rPr lang="fr-FR" sz="2000" b="1" dirty="0">
                <a:solidFill>
                  <a:schemeClr val="accent1">
                    <a:lumMod val="60000"/>
                    <a:lumOff val="40000"/>
                  </a:schemeClr>
                </a:solidFill>
                <a:latin typeface="Century Gothic" panose="020F0302020204030204"/>
              </a:rPr>
              <a:t>82</a:t>
            </a:r>
            <a:r>
              <a:rPr kumimoji="0" lang="fr-FR"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8668000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17</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407604"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une part un peu moins importante des enfants attestant d’un contrôle, surtout parmi les filles </a:t>
            </a:r>
          </a:p>
        </p:txBody>
      </p:sp>
      <p:graphicFrame>
        <p:nvGraphicFramePr>
          <p:cNvPr id="2" name="Graphique 1">
            <a:extLst>
              <a:ext uri="{FF2B5EF4-FFF2-40B4-BE49-F238E27FC236}">
                <a16:creationId xmlns:a16="http://schemas.microsoft.com/office/drawing/2014/main" id="{E12E9211-302A-769C-3813-8AD2F8B590C3}"/>
              </a:ext>
            </a:extLst>
          </p:cNvPr>
          <p:cNvGraphicFramePr/>
          <p:nvPr/>
        </p:nvGraphicFramePr>
        <p:xfrm>
          <a:off x="577362" y="1366020"/>
          <a:ext cx="7961145" cy="2280668"/>
        </p:xfrm>
        <a:graphic>
          <a:graphicData uri="http://schemas.openxmlformats.org/drawingml/2006/chart">
            <c:chart xmlns:c="http://schemas.openxmlformats.org/drawingml/2006/chart" xmlns:r="http://schemas.openxmlformats.org/officeDocument/2006/relationships" r:id="rId2"/>
          </a:graphicData>
        </a:graphic>
      </p:graphicFrame>
      <p:grpSp>
        <p:nvGrpSpPr>
          <p:cNvPr id="32" name="Groupe 31">
            <a:extLst>
              <a:ext uri="{FF2B5EF4-FFF2-40B4-BE49-F238E27FC236}">
                <a16:creationId xmlns:a16="http://schemas.microsoft.com/office/drawing/2014/main" id="{30AA3958-F2A5-211B-3F46-EF5DC9A14235}"/>
              </a:ext>
            </a:extLst>
          </p:cNvPr>
          <p:cNvGrpSpPr/>
          <p:nvPr/>
        </p:nvGrpSpPr>
        <p:grpSpPr>
          <a:xfrm>
            <a:off x="839599" y="3774388"/>
            <a:ext cx="7498995" cy="780910"/>
            <a:chOff x="920461" y="3787382"/>
            <a:chExt cx="7498995" cy="780910"/>
          </a:xfrm>
        </p:grpSpPr>
        <p:grpSp>
          <p:nvGrpSpPr>
            <p:cNvPr id="8" name="Groupe 7">
              <a:extLst>
                <a:ext uri="{FF2B5EF4-FFF2-40B4-BE49-F238E27FC236}">
                  <a16:creationId xmlns:a16="http://schemas.microsoft.com/office/drawing/2014/main" id="{DE94DE2A-49AB-3F57-2E9E-D3EBF8FBA0CD}"/>
                </a:ext>
              </a:extLst>
            </p:cNvPr>
            <p:cNvGrpSpPr/>
            <p:nvPr/>
          </p:nvGrpSpPr>
          <p:grpSpPr>
            <a:xfrm>
              <a:off x="920461" y="3789734"/>
              <a:ext cx="1542819" cy="773922"/>
              <a:chOff x="978784" y="3885722"/>
              <a:chExt cx="1345723" cy="773922"/>
            </a:xfrm>
          </p:grpSpPr>
          <p:sp>
            <p:nvSpPr>
              <p:cNvPr id="9" name="ZoneTexte 8">
                <a:extLst>
                  <a:ext uri="{FF2B5EF4-FFF2-40B4-BE49-F238E27FC236}">
                    <a16:creationId xmlns:a16="http://schemas.microsoft.com/office/drawing/2014/main" id="{B6CC6258-9840-5D09-2DE8-D70012533C26}"/>
                  </a:ext>
                </a:extLst>
              </p:cNvPr>
              <p:cNvSpPr txBox="1"/>
              <p:nvPr/>
            </p:nvSpPr>
            <p:spPr>
              <a:xfrm>
                <a:off x="978784" y="3931052"/>
                <a:ext cx="1302629" cy="728592"/>
              </a:xfrm>
              <a:prstGeom prst="roundRect">
                <a:avLst/>
              </a:prstGeom>
              <a:solidFill>
                <a:schemeClr val="accent1">
                  <a:lumMod val="40000"/>
                  <a:lumOff val="60000"/>
                </a:schemeClr>
              </a:solidFill>
            </p:spPr>
            <p:txBody>
              <a:bodyPr wrap="square" rtlCol="0" anchor="ctr" anchorCtr="0">
                <a:noAutofit/>
              </a:bodyPr>
              <a:lstStyle/>
              <a:p>
                <a:pPr algn="ctr"/>
                <a:r>
                  <a:rPr lang="fr-FR" sz="1200" b="1" dirty="0">
                    <a:solidFill>
                      <a:schemeClr val="accent1">
                        <a:lumMod val="60000"/>
                        <a:lumOff val="40000"/>
                      </a:schemeClr>
                    </a:solidFill>
                  </a:rPr>
                  <a:t>Par vos professeurs</a:t>
                </a:r>
              </a:p>
            </p:txBody>
          </p:sp>
          <p:sp>
            <p:nvSpPr>
              <p:cNvPr id="10" name="ZoneTexte 9">
                <a:extLst>
                  <a:ext uri="{FF2B5EF4-FFF2-40B4-BE49-F238E27FC236}">
                    <a16:creationId xmlns:a16="http://schemas.microsoft.com/office/drawing/2014/main" id="{10EE3583-7102-32BB-63FB-BD4F6F446F82}"/>
                  </a:ext>
                </a:extLst>
              </p:cNvPr>
              <p:cNvSpPr txBox="1"/>
              <p:nvPr/>
            </p:nvSpPr>
            <p:spPr>
              <a:xfrm>
                <a:off x="1021877" y="3885722"/>
                <a:ext cx="1302630" cy="728592"/>
              </a:xfrm>
              <a:prstGeom prst="roundRect">
                <a:avLst/>
              </a:prstGeom>
              <a:solidFill>
                <a:srgbClr val="F1F5FD"/>
              </a:solidFill>
            </p:spPr>
            <p:txBody>
              <a:bodyPr wrap="square" rtlCol="0" anchor="ctr" anchorCtr="0">
                <a:noAutofit/>
              </a:bodyPr>
              <a:lstStyle/>
              <a:p>
                <a:pPr algn="ctr"/>
                <a:r>
                  <a:rPr lang="fr-FR" sz="900" dirty="0">
                    <a:solidFill>
                      <a:schemeClr val="accent1"/>
                    </a:solidFill>
                  </a:rPr>
                  <a:t>Via un </a:t>
                </a:r>
                <a:r>
                  <a:rPr lang="fr-FR" sz="900" b="1" dirty="0">
                    <a:solidFill>
                      <a:schemeClr val="accent1"/>
                    </a:solidFill>
                  </a:rPr>
                  <a:t>contrat de confiance </a:t>
                </a:r>
                <a:r>
                  <a:rPr lang="fr-FR" sz="900" dirty="0">
                    <a:solidFill>
                      <a:schemeClr val="accent1"/>
                    </a:solidFill>
                  </a:rPr>
                  <a:t>établissant certaines règles </a:t>
                </a:r>
              </a:p>
              <a:p>
                <a:pPr algn="ctr"/>
                <a:r>
                  <a:rPr lang="fr-FR" sz="900" dirty="0">
                    <a:solidFill>
                      <a:schemeClr val="accent1"/>
                    </a:solidFill>
                  </a:rPr>
                  <a:t>à respecter</a:t>
                </a:r>
              </a:p>
            </p:txBody>
          </p:sp>
        </p:grpSp>
        <p:grpSp>
          <p:nvGrpSpPr>
            <p:cNvPr id="22" name="Groupe 21">
              <a:extLst>
                <a:ext uri="{FF2B5EF4-FFF2-40B4-BE49-F238E27FC236}">
                  <a16:creationId xmlns:a16="http://schemas.microsoft.com/office/drawing/2014/main" id="{B3D41202-F14F-D708-D759-4DD9FD0672EE}"/>
                </a:ext>
              </a:extLst>
            </p:cNvPr>
            <p:cNvGrpSpPr/>
            <p:nvPr/>
          </p:nvGrpSpPr>
          <p:grpSpPr>
            <a:xfrm>
              <a:off x="2879743" y="3794370"/>
              <a:ext cx="1542819" cy="773922"/>
              <a:chOff x="978784" y="3885722"/>
              <a:chExt cx="1345723" cy="773922"/>
            </a:xfrm>
          </p:grpSpPr>
          <p:sp>
            <p:nvSpPr>
              <p:cNvPr id="23" name="ZoneTexte 22">
                <a:extLst>
                  <a:ext uri="{FF2B5EF4-FFF2-40B4-BE49-F238E27FC236}">
                    <a16:creationId xmlns:a16="http://schemas.microsoft.com/office/drawing/2014/main" id="{8E419C8E-C4F5-DF99-6F7F-26512AC77825}"/>
                  </a:ext>
                </a:extLst>
              </p:cNvPr>
              <p:cNvSpPr txBox="1"/>
              <p:nvPr/>
            </p:nvSpPr>
            <p:spPr>
              <a:xfrm>
                <a:off x="978784" y="3931052"/>
                <a:ext cx="1302629" cy="728592"/>
              </a:xfrm>
              <a:prstGeom prst="roundRect">
                <a:avLst/>
              </a:prstGeom>
              <a:solidFill>
                <a:schemeClr val="accent1">
                  <a:lumMod val="40000"/>
                  <a:lumOff val="60000"/>
                </a:schemeClr>
              </a:solidFill>
            </p:spPr>
            <p:txBody>
              <a:bodyPr wrap="square" rtlCol="0" anchor="ctr" anchorCtr="0">
                <a:noAutofit/>
              </a:bodyPr>
              <a:lstStyle/>
              <a:p>
                <a:pPr algn="ctr"/>
                <a:r>
                  <a:rPr lang="fr-FR" sz="1200" b="1" dirty="0">
                    <a:solidFill>
                      <a:schemeClr val="accent1">
                        <a:lumMod val="60000"/>
                        <a:lumOff val="40000"/>
                      </a:schemeClr>
                    </a:solidFill>
                  </a:rPr>
                  <a:t>Par vos professeurs</a:t>
                </a:r>
              </a:p>
            </p:txBody>
          </p:sp>
          <p:sp>
            <p:nvSpPr>
              <p:cNvPr id="24" name="ZoneTexte 23">
                <a:extLst>
                  <a:ext uri="{FF2B5EF4-FFF2-40B4-BE49-F238E27FC236}">
                    <a16:creationId xmlns:a16="http://schemas.microsoft.com/office/drawing/2014/main" id="{2C4A7D24-55A6-702F-ECA1-17D825D60F22}"/>
                  </a:ext>
                </a:extLst>
              </p:cNvPr>
              <p:cNvSpPr txBox="1"/>
              <p:nvPr/>
            </p:nvSpPr>
            <p:spPr>
              <a:xfrm>
                <a:off x="1021877" y="3885722"/>
                <a:ext cx="1302630" cy="728592"/>
              </a:xfrm>
              <a:prstGeom prst="roundRect">
                <a:avLst/>
              </a:prstGeom>
              <a:solidFill>
                <a:srgbClr val="F1F5FD"/>
              </a:solidFill>
            </p:spPr>
            <p:txBody>
              <a:bodyPr wrap="square" rtlCol="0" anchor="ctr" anchorCtr="0">
                <a:noAutofit/>
              </a:bodyPr>
              <a:lstStyle/>
              <a:p>
                <a:pPr algn="ctr"/>
                <a:r>
                  <a:rPr lang="fr-FR" sz="900" dirty="0">
                    <a:solidFill>
                      <a:schemeClr val="accent1"/>
                    </a:solidFill>
                  </a:rPr>
                  <a:t>Avec un </a:t>
                </a:r>
                <a:r>
                  <a:rPr lang="fr-FR" sz="900" b="1" dirty="0">
                    <a:solidFill>
                      <a:schemeClr val="accent1"/>
                    </a:solidFill>
                  </a:rPr>
                  <a:t>outil de contrôle parental </a:t>
                </a:r>
                <a:r>
                  <a:rPr lang="fr-FR" sz="900" dirty="0">
                    <a:solidFill>
                      <a:schemeClr val="accent1"/>
                    </a:solidFill>
                  </a:rPr>
                  <a:t>pour limiter/contrôler le temps passé</a:t>
                </a:r>
              </a:p>
            </p:txBody>
          </p:sp>
        </p:grpSp>
        <p:grpSp>
          <p:nvGrpSpPr>
            <p:cNvPr id="25" name="Groupe 24">
              <a:extLst>
                <a:ext uri="{FF2B5EF4-FFF2-40B4-BE49-F238E27FC236}">
                  <a16:creationId xmlns:a16="http://schemas.microsoft.com/office/drawing/2014/main" id="{4C69DF72-62B3-E0C5-9047-23477173513B}"/>
                </a:ext>
              </a:extLst>
            </p:cNvPr>
            <p:cNvGrpSpPr/>
            <p:nvPr/>
          </p:nvGrpSpPr>
          <p:grpSpPr>
            <a:xfrm>
              <a:off x="4864332" y="3789734"/>
              <a:ext cx="1542819" cy="773922"/>
              <a:chOff x="978784" y="3885722"/>
              <a:chExt cx="1345723" cy="773922"/>
            </a:xfrm>
          </p:grpSpPr>
          <p:sp>
            <p:nvSpPr>
              <p:cNvPr id="26" name="ZoneTexte 25">
                <a:extLst>
                  <a:ext uri="{FF2B5EF4-FFF2-40B4-BE49-F238E27FC236}">
                    <a16:creationId xmlns:a16="http://schemas.microsoft.com/office/drawing/2014/main" id="{FD3AF420-405A-3ADF-CC43-CE7825AD0413}"/>
                  </a:ext>
                </a:extLst>
              </p:cNvPr>
              <p:cNvSpPr txBox="1"/>
              <p:nvPr/>
            </p:nvSpPr>
            <p:spPr>
              <a:xfrm>
                <a:off x="978784" y="3931052"/>
                <a:ext cx="1302629" cy="728592"/>
              </a:xfrm>
              <a:prstGeom prst="roundRect">
                <a:avLst/>
              </a:prstGeom>
              <a:solidFill>
                <a:schemeClr val="bg1">
                  <a:lumMod val="85000"/>
                </a:schemeClr>
              </a:solidFill>
            </p:spPr>
            <p:txBody>
              <a:bodyPr wrap="square" rtlCol="0" anchor="ctr" anchorCtr="0">
                <a:noAutofit/>
              </a:bodyPr>
              <a:lstStyle/>
              <a:p>
                <a:pPr algn="ctr"/>
                <a:r>
                  <a:rPr lang="fr-FR" sz="1200" b="1" dirty="0">
                    <a:solidFill>
                      <a:schemeClr val="accent1">
                        <a:lumMod val="60000"/>
                        <a:lumOff val="40000"/>
                      </a:schemeClr>
                    </a:solidFill>
                  </a:rPr>
                  <a:t>Par vos professeurs</a:t>
                </a:r>
              </a:p>
            </p:txBody>
          </p:sp>
          <p:sp>
            <p:nvSpPr>
              <p:cNvPr id="27" name="ZoneTexte 26">
                <a:extLst>
                  <a:ext uri="{FF2B5EF4-FFF2-40B4-BE49-F238E27FC236}">
                    <a16:creationId xmlns:a16="http://schemas.microsoft.com/office/drawing/2014/main" id="{B795B00F-EF7D-784D-91E9-0725C58E8E18}"/>
                  </a:ext>
                </a:extLst>
              </p:cNvPr>
              <p:cNvSpPr txBox="1"/>
              <p:nvPr/>
            </p:nvSpPr>
            <p:spPr>
              <a:xfrm>
                <a:off x="1021877" y="3885722"/>
                <a:ext cx="1302630" cy="728592"/>
              </a:xfrm>
              <a:prstGeom prst="roundRect">
                <a:avLst/>
              </a:prstGeom>
              <a:solidFill>
                <a:srgbClr val="F7F7F7"/>
              </a:solidFill>
            </p:spPr>
            <p:txBody>
              <a:bodyPr wrap="square" rtlCol="0" anchor="ctr" anchorCtr="0">
                <a:noAutofit/>
              </a:bodyPr>
              <a:lstStyle/>
              <a:p>
                <a:pPr algn="ctr"/>
                <a:r>
                  <a:rPr lang="fr-FR" sz="900" dirty="0">
                    <a:solidFill>
                      <a:schemeClr val="bg1">
                        <a:lumMod val="50000"/>
                      </a:schemeClr>
                    </a:solidFill>
                  </a:rPr>
                  <a:t>Par un </a:t>
                </a:r>
                <a:r>
                  <a:rPr lang="fr-FR" sz="900" b="1" dirty="0">
                    <a:solidFill>
                      <a:schemeClr val="bg1">
                        <a:lumMod val="50000"/>
                      </a:schemeClr>
                    </a:solidFill>
                  </a:rPr>
                  <a:t>autre moyen</a:t>
                </a:r>
              </a:p>
            </p:txBody>
          </p:sp>
        </p:grpSp>
        <p:grpSp>
          <p:nvGrpSpPr>
            <p:cNvPr id="29" name="Groupe 28">
              <a:extLst>
                <a:ext uri="{FF2B5EF4-FFF2-40B4-BE49-F238E27FC236}">
                  <a16:creationId xmlns:a16="http://schemas.microsoft.com/office/drawing/2014/main" id="{46D8EF6B-5CF7-102C-0F9C-FE0CB999B951}"/>
                </a:ext>
              </a:extLst>
            </p:cNvPr>
            <p:cNvGrpSpPr/>
            <p:nvPr/>
          </p:nvGrpSpPr>
          <p:grpSpPr>
            <a:xfrm>
              <a:off x="6876637" y="3787382"/>
              <a:ext cx="1542819" cy="773922"/>
              <a:chOff x="978784" y="3885722"/>
              <a:chExt cx="1345723" cy="773922"/>
            </a:xfrm>
          </p:grpSpPr>
          <p:sp>
            <p:nvSpPr>
              <p:cNvPr id="30" name="ZoneTexte 29">
                <a:extLst>
                  <a:ext uri="{FF2B5EF4-FFF2-40B4-BE49-F238E27FC236}">
                    <a16:creationId xmlns:a16="http://schemas.microsoft.com/office/drawing/2014/main" id="{BFCB9C13-26B8-D572-8C62-41781403BDC9}"/>
                  </a:ext>
                </a:extLst>
              </p:cNvPr>
              <p:cNvSpPr txBox="1"/>
              <p:nvPr/>
            </p:nvSpPr>
            <p:spPr>
              <a:xfrm>
                <a:off x="978784" y="3931052"/>
                <a:ext cx="1302629" cy="728592"/>
              </a:xfrm>
              <a:prstGeom prst="roundRect">
                <a:avLst/>
              </a:prstGeom>
              <a:solidFill>
                <a:schemeClr val="accent4">
                  <a:lumMod val="40000"/>
                  <a:lumOff val="60000"/>
                </a:schemeClr>
              </a:solidFill>
            </p:spPr>
            <p:txBody>
              <a:bodyPr wrap="square" rtlCol="0" anchor="ctr" anchorCtr="0">
                <a:noAutofit/>
              </a:bodyPr>
              <a:lstStyle/>
              <a:p>
                <a:pPr algn="ctr"/>
                <a:r>
                  <a:rPr lang="fr-FR" sz="1200" b="1" dirty="0">
                    <a:solidFill>
                      <a:schemeClr val="accent1">
                        <a:lumMod val="60000"/>
                        <a:lumOff val="40000"/>
                      </a:schemeClr>
                    </a:solidFill>
                  </a:rPr>
                  <a:t>Par vos professeurs</a:t>
                </a:r>
              </a:p>
            </p:txBody>
          </p:sp>
          <p:sp>
            <p:nvSpPr>
              <p:cNvPr id="31" name="ZoneTexte 30">
                <a:extLst>
                  <a:ext uri="{FF2B5EF4-FFF2-40B4-BE49-F238E27FC236}">
                    <a16:creationId xmlns:a16="http://schemas.microsoft.com/office/drawing/2014/main" id="{02BFE55E-ADBA-40E9-D859-5DF41C92A290}"/>
                  </a:ext>
                </a:extLst>
              </p:cNvPr>
              <p:cNvSpPr txBox="1"/>
              <p:nvPr/>
            </p:nvSpPr>
            <p:spPr>
              <a:xfrm>
                <a:off x="1021877" y="3885722"/>
                <a:ext cx="1302630" cy="728592"/>
              </a:xfrm>
              <a:prstGeom prst="roundRect">
                <a:avLst/>
              </a:prstGeom>
              <a:solidFill>
                <a:srgbClr val="FFF4F3"/>
              </a:solidFill>
            </p:spPr>
            <p:txBody>
              <a:bodyPr wrap="square" rtlCol="0" anchor="ctr" anchorCtr="0">
                <a:noAutofit/>
              </a:bodyPr>
              <a:lstStyle/>
              <a:p>
                <a:pPr algn="ctr"/>
                <a:r>
                  <a:rPr lang="fr-FR" sz="900" dirty="0">
                    <a:solidFill>
                      <a:schemeClr val="accent4"/>
                    </a:solidFill>
                  </a:rPr>
                  <a:t>Vous </a:t>
                </a:r>
                <a:r>
                  <a:rPr lang="fr-FR" sz="900" b="1" dirty="0">
                    <a:solidFill>
                      <a:schemeClr val="accent4"/>
                    </a:solidFill>
                  </a:rPr>
                  <a:t>ne contrôlez pas </a:t>
                </a:r>
                <a:r>
                  <a:rPr lang="fr-FR" sz="900" dirty="0">
                    <a:solidFill>
                      <a:schemeClr val="accent4"/>
                    </a:solidFill>
                  </a:rPr>
                  <a:t>le temps d’écran </a:t>
                </a:r>
              </a:p>
              <a:p>
                <a:pPr algn="ctr"/>
                <a:r>
                  <a:rPr lang="fr-FR" sz="900" dirty="0">
                    <a:solidFill>
                      <a:schemeClr val="accent4"/>
                    </a:solidFill>
                  </a:rPr>
                  <a:t>de votre enfant</a:t>
                </a:r>
              </a:p>
            </p:txBody>
          </p:sp>
        </p:grpSp>
      </p:grpSp>
      <p:pic>
        <p:nvPicPr>
          <p:cNvPr id="16" name="Image 15" descr="Une image contenant clipart, dessin humoristique&#10;&#10;Description générée automatiquement">
            <a:extLst>
              <a:ext uri="{FF2B5EF4-FFF2-40B4-BE49-F238E27FC236}">
                <a16:creationId xmlns:a16="http://schemas.microsoft.com/office/drawing/2014/main" id="{614D434B-14D3-40B3-2DF8-F25930B283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54829" y="1341307"/>
            <a:ext cx="889586" cy="889586"/>
          </a:xfrm>
          <a:prstGeom prst="rect">
            <a:avLst/>
          </a:prstGeom>
        </p:spPr>
      </p:pic>
      <p:grpSp>
        <p:nvGrpSpPr>
          <p:cNvPr id="20" name="Groupe 19">
            <a:extLst>
              <a:ext uri="{FF2B5EF4-FFF2-40B4-BE49-F238E27FC236}">
                <a16:creationId xmlns:a16="http://schemas.microsoft.com/office/drawing/2014/main" id="{AC577750-4EF8-BA61-2991-C4B83D7E176B}"/>
              </a:ext>
            </a:extLst>
          </p:cNvPr>
          <p:cNvGrpSpPr/>
          <p:nvPr/>
        </p:nvGrpSpPr>
        <p:grpSpPr>
          <a:xfrm>
            <a:off x="7173353" y="1861765"/>
            <a:ext cx="738256" cy="738256"/>
            <a:chOff x="7165126" y="2102211"/>
            <a:chExt cx="754709" cy="754709"/>
          </a:xfrm>
        </p:grpSpPr>
        <p:pic>
          <p:nvPicPr>
            <p:cNvPr id="18" name="Image 17" descr="Une image contenant symbole, créativité&#10;&#10;Description générée automatiquement">
              <a:extLst>
                <a:ext uri="{FF2B5EF4-FFF2-40B4-BE49-F238E27FC236}">
                  <a16:creationId xmlns:a16="http://schemas.microsoft.com/office/drawing/2014/main" id="{2C3CD9FD-EFAC-959E-575E-014B1C8E16C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65126" y="2102211"/>
              <a:ext cx="754709" cy="754709"/>
            </a:xfrm>
            <a:prstGeom prst="rect">
              <a:avLst/>
            </a:prstGeom>
          </p:spPr>
        </p:pic>
        <p:sp>
          <p:nvSpPr>
            <p:cNvPr id="19" name="Rectangle 18">
              <a:extLst>
                <a:ext uri="{FF2B5EF4-FFF2-40B4-BE49-F238E27FC236}">
                  <a16:creationId xmlns:a16="http://schemas.microsoft.com/office/drawing/2014/main" id="{45123F11-0027-05B8-339E-559D7F139F22}"/>
                </a:ext>
              </a:extLst>
            </p:cNvPr>
            <p:cNvSpPr/>
            <p:nvPr/>
          </p:nvSpPr>
          <p:spPr>
            <a:xfrm>
              <a:off x="7465807" y="2387382"/>
              <a:ext cx="172122" cy="184368"/>
            </a:xfrm>
            <a:prstGeom prst="rect">
              <a:avLst/>
            </a:prstGeom>
            <a:solidFill>
              <a:srgbClr val="FF49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pic>
        <p:nvPicPr>
          <p:cNvPr id="21" name="Image 20" descr="Une image contenant Graphique, conception, créativité&#10;&#10;Description générée automatiquement">
            <a:extLst>
              <a:ext uri="{FF2B5EF4-FFF2-40B4-BE49-F238E27FC236}">
                <a16:creationId xmlns:a16="http://schemas.microsoft.com/office/drawing/2014/main" id="{A602FE3C-1DB7-12C1-2571-CF1C22AAE2B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31509" y="1341307"/>
            <a:ext cx="709592" cy="709592"/>
          </a:xfrm>
          <a:prstGeom prst="rect">
            <a:avLst/>
          </a:prstGeom>
        </p:spPr>
      </p:pic>
      <p:grpSp>
        <p:nvGrpSpPr>
          <p:cNvPr id="6" name="Groupe 5">
            <a:extLst>
              <a:ext uri="{FF2B5EF4-FFF2-40B4-BE49-F238E27FC236}">
                <a16:creationId xmlns:a16="http://schemas.microsoft.com/office/drawing/2014/main" id="{E6B26569-352D-1E6E-0F33-416FB14F6589}"/>
              </a:ext>
            </a:extLst>
          </p:cNvPr>
          <p:cNvGrpSpPr/>
          <p:nvPr/>
        </p:nvGrpSpPr>
        <p:grpSpPr>
          <a:xfrm>
            <a:off x="8274256" y="151570"/>
            <a:ext cx="776027" cy="736556"/>
            <a:chOff x="7089432" y="208595"/>
            <a:chExt cx="776027" cy="736556"/>
          </a:xfrm>
        </p:grpSpPr>
        <p:sp>
          <p:nvSpPr>
            <p:cNvPr id="11" name="ZoneTexte 10">
              <a:extLst>
                <a:ext uri="{FF2B5EF4-FFF2-40B4-BE49-F238E27FC236}">
                  <a16:creationId xmlns:a16="http://schemas.microsoft.com/office/drawing/2014/main" id="{88F21074-C975-0922-BCE5-0921DA09EF80}"/>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13" name="Image 12" descr="Une image contenant dessin humoristique, clipart, Graphique, illustration&#10;&#10;Description générée automatiquement">
              <a:extLst>
                <a:ext uri="{FF2B5EF4-FFF2-40B4-BE49-F238E27FC236}">
                  <a16:creationId xmlns:a16="http://schemas.microsoft.com/office/drawing/2014/main" id="{E2690E53-771B-0A3A-E1FF-BFC0017E720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15" name="ZoneTexte 14">
            <a:extLst>
              <a:ext uri="{FF2B5EF4-FFF2-40B4-BE49-F238E27FC236}">
                <a16:creationId xmlns:a16="http://schemas.microsoft.com/office/drawing/2014/main" id="{A5B241F1-B509-0F33-B930-478496ECBC6A}"/>
              </a:ext>
            </a:extLst>
          </p:cNvPr>
          <p:cNvSpPr txBox="1"/>
          <p:nvPr/>
        </p:nvSpPr>
        <p:spPr>
          <a:xfrm>
            <a:off x="94430" y="669425"/>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Q43. Comment tes parents contrôlent-ils le temps que tu passes devant un écran </a:t>
            </a:r>
            <a:r>
              <a:rPr lang="fr-FR" sz="800" dirty="0">
                <a:solidFill>
                  <a:srgbClr val="000000"/>
                </a:solidFill>
                <a:latin typeface="Century Gothic" panose="020F0302020204030204"/>
              </a:rPr>
              <a:t>(smartphone, télévision, tablette, ordinateur, console de jeux…) </a:t>
            </a:r>
            <a:r>
              <a:rPr lang="fr-FR" sz="800" b="1" dirty="0">
                <a:solidFill>
                  <a:srgbClr val="000000"/>
                </a:solidFill>
                <a:latin typeface="Century Gothic" panose="020F0302020204030204"/>
              </a:rPr>
              <a:t>?</a:t>
            </a:r>
          </a:p>
          <a:p>
            <a:pPr defTabSz="457178">
              <a:buClr>
                <a:srgbClr val="FFFFFF">
                  <a:lumMod val="75000"/>
                </a:srgbClr>
              </a:buClr>
              <a:defRPr/>
            </a:pPr>
            <a:r>
              <a:rPr lang="fr-FR" sz="800" i="1" dirty="0">
                <a:solidFill>
                  <a:srgbClr val="7E8385"/>
                </a:solidFill>
                <a:latin typeface="Century Gothic" panose="020F0302020204030204"/>
              </a:rPr>
              <a:t>Base : Aux enfants (n=506) – Plusieurs réponses possibles</a:t>
            </a:r>
            <a:endParaRPr lang="fr-FR" sz="800" i="1" u="sng" dirty="0">
              <a:solidFill>
                <a:srgbClr val="000000"/>
              </a:solidFill>
              <a:latin typeface="Century Gothic" panose="020F0302020204030204"/>
            </a:endParaRPr>
          </a:p>
        </p:txBody>
      </p:sp>
      <p:sp>
        <p:nvSpPr>
          <p:cNvPr id="14" name="ZoneTexte 13">
            <a:extLst>
              <a:ext uri="{FF2B5EF4-FFF2-40B4-BE49-F238E27FC236}">
                <a16:creationId xmlns:a16="http://schemas.microsoft.com/office/drawing/2014/main" id="{6E35DA6D-5D07-4817-5020-8EDEA2484F47}"/>
              </a:ext>
            </a:extLst>
          </p:cNvPr>
          <p:cNvSpPr txBox="1"/>
          <p:nvPr/>
        </p:nvSpPr>
        <p:spPr>
          <a:xfrm>
            <a:off x="7079609" y="4593640"/>
            <a:ext cx="1024554" cy="338554"/>
          </a:xfrm>
          <a:prstGeom prst="rect">
            <a:avLst/>
          </a:prstGeom>
          <a:noFill/>
        </p:spPr>
        <p:txBody>
          <a:bodyPr wrap="square" rtlCol="0">
            <a:spAutoFit/>
          </a:bodyPr>
          <a:lstStyle/>
          <a:p>
            <a:pPr algn="ctr"/>
            <a:r>
              <a:rPr lang="fr-FR" sz="800" b="1" dirty="0"/>
              <a:t>Filles</a:t>
            </a:r>
            <a:r>
              <a:rPr lang="fr-FR" sz="800" dirty="0"/>
              <a:t> : </a:t>
            </a:r>
            <a:r>
              <a:rPr lang="fr-FR" sz="800" b="1" dirty="0">
                <a:solidFill>
                  <a:srgbClr val="FC8374"/>
                </a:solidFill>
              </a:rPr>
              <a:t>34% </a:t>
            </a:r>
            <a:r>
              <a:rPr lang="fr-FR" sz="800" dirty="0"/>
              <a:t>(Garçons : 21%)</a:t>
            </a:r>
          </a:p>
        </p:txBody>
      </p:sp>
      <p:sp>
        <p:nvSpPr>
          <p:cNvPr id="5" name="Rectangle : coins arrondis 4">
            <a:extLst>
              <a:ext uri="{FF2B5EF4-FFF2-40B4-BE49-F238E27FC236}">
                <a16:creationId xmlns:a16="http://schemas.microsoft.com/office/drawing/2014/main" id="{9C8C1D24-D573-534E-BC83-2E26DA16A682}"/>
              </a:ext>
            </a:extLst>
          </p:cNvPr>
          <p:cNvSpPr/>
          <p:nvPr/>
        </p:nvSpPr>
        <p:spPr>
          <a:xfrm>
            <a:off x="564922" y="1169705"/>
            <a:ext cx="4078452" cy="3654086"/>
          </a:xfrm>
          <a:prstGeom prst="roundRect">
            <a:avLst/>
          </a:prstGeom>
          <a:noFill/>
          <a:ln>
            <a:solidFill>
              <a:schemeClr val="accent1">
                <a:lumMod val="40000"/>
                <a:lumOff val="6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961882F5-60CA-A8E1-A6C9-CE34AA8727A7}"/>
              </a:ext>
            </a:extLst>
          </p:cNvPr>
          <p:cNvSpPr txBox="1"/>
          <p:nvPr/>
        </p:nvSpPr>
        <p:spPr>
          <a:xfrm>
            <a:off x="4412120" y="1465429"/>
            <a:ext cx="1008546" cy="827693"/>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12" name="ZoneTexte 11">
            <a:extLst>
              <a:ext uri="{FF2B5EF4-FFF2-40B4-BE49-F238E27FC236}">
                <a16:creationId xmlns:a16="http://schemas.microsoft.com/office/drawing/2014/main" id="{421F13B1-DD44-A6DE-9C14-29472FE1A197}"/>
              </a:ext>
            </a:extLst>
          </p:cNvPr>
          <p:cNvSpPr txBox="1"/>
          <p:nvPr/>
        </p:nvSpPr>
        <p:spPr>
          <a:xfrm>
            <a:off x="4363890" y="1509432"/>
            <a:ext cx="1008546" cy="827693"/>
          </a:xfrm>
          <a:prstGeom prst="roundRect">
            <a:avLst/>
          </a:prstGeom>
          <a:solidFill>
            <a:schemeClr val="bg1"/>
          </a:solidFill>
          <a:ln w="9525">
            <a:solidFill>
              <a:schemeClr val="accent1">
                <a:lumMod val="40000"/>
                <a:lumOff val="60000"/>
              </a:schemeClr>
            </a:solidFill>
            <a:prstDash val="lgDash"/>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Century Gothic" panose="020F0302020204030204"/>
              </a:rPr>
              <a:t>Contrôle</a:t>
            </a:r>
            <a:endParaRPr kumimoji="0" lang="fr-FR" sz="14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chemeClr val="accent4"/>
                </a:solidFill>
                <a:latin typeface="Century Gothic" panose="020F0302020204030204"/>
              </a:rPr>
              <a:t> </a:t>
            </a:r>
            <a:r>
              <a:rPr lang="fr-FR" sz="2000" b="1" dirty="0">
                <a:solidFill>
                  <a:schemeClr val="accent1">
                    <a:lumMod val="60000"/>
                    <a:lumOff val="40000"/>
                  </a:schemeClr>
                </a:solidFill>
                <a:latin typeface="Century Gothic" panose="020F0302020204030204"/>
              </a:rPr>
              <a:t>73</a:t>
            </a:r>
            <a:r>
              <a:rPr kumimoji="0" lang="fr-FR" sz="2000" b="1" i="0" u="none" strike="noStrike" kern="1200" cap="none" spc="0" normalizeH="0" baseline="0" noProof="0" dirty="0">
                <a:ln>
                  <a:noFill/>
                </a:ln>
                <a:solidFill>
                  <a:schemeClr val="accent1">
                    <a:lumMod val="60000"/>
                    <a:lumOff val="40000"/>
                  </a:schemeClr>
                </a:solidFill>
                <a:effectLst/>
                <a:uLnTx/>
                <a:uFillTx/>
                <a:latin typeface="Century Gothic" panose="020F0302020204030204"/>
                <a:ea typeface="+mn-ea"/>
                <a:cs typeface="+mn-cs"/>
              </a:rPr>
              <a:t>%</a:t>
            </a:r>
          </a:p>
        </p:txBody>
      </p:sp>
      <p:sp>
        <p:nvSpPr>
          <p:cNvPr id="17" name="ZoneTexte 16">
            <a:extLst>
              <a:ext uri="{FF2B5EF4-FFF2-40B4-BE49-F238E27FC236}">
                <a16:creationId xmlns:a16="http://schemas.microsoft.com/office/drawing/2014/main" id="{6D5BB6B6-9470-3892-BEFC-2A2033ED3E2E}"/>
              </a:ext>
            </a:extLst>
          </p:cNvPr>
          <p:cNvSpPr txBox="1"/>
          <p:nvPr/>
        </p:nvSpPr>
        <p:spPr>
          <a:xfrm>
            <a:off x="4355886" y="2404514"/>
            <a:ext cx="1024554" cy="338554"/>
          </a:xfrm>
          <a:prstGeom prst="rect">
            <a:avLst/>
          </a:prstGeom>
          <a:solidFill>
            <a:schemeClr val="bg1"/>
          </a:solidFill>
        </p:spPr>
        <p:txBody>
          <a:bodyPr wrap="square" rtlCol="0">
            <a:spAutoFit/>
          </a:bodyPr>
          <a:lstStyle/>
          <a:p>
            <a:pPr algn="ctr"/>
            <a:r>
              <a:rPr lang="fr-FR" sz="800" dirty="0"/>
              <a:t>Garçons : </a:t>
            </a:r>
            <a:r>
              <a:rPr lang="fr-FR" sz="800" b="1" dirty="0">
                <a:solidFill>
                  <a:schemeClr val="accent1">
                    <a:lumMod val="60000"/>
                    <a:lumOff val="40000"/>
                  </a:schemeClr>
                </a:solidFill>
              </a:rPr>
              <a:t>79% </a:t>
            </a:r>
            <a:r>
              <a:rPr lang="fr-FR" sz="800" dirty="0"/>
              <a:t>(</a:t>
            </a:r>
            <a:r>
              <a:rPr lang="fr-FR" sz="800" b="1" dirty="0"/>
              <a:t>Filles </a:t>
            </a:r>
            <a:r>
              <a:rPr lang="fr-FR" sz="800" dirty="0"/>
              <a:t>: 66%)</a:t>
            </a:r>
          </a:p>
        </p:txBody>
      </p:sp>
      <p:sp>
        <p:nvSpPr>
          <p:cNvPr id="28" name="Rectangle : coins arrondis 27">
            <a:extLst>
              <a:ext uri="{FF2B5EF4-FFF2-40B4-BE49-F238E27FC236}">
                <a16:creationId xmlns:a16="http://schemas.microsoft.com/office/drawing/2014/main" id="{4A6CA778-EA7F-97E7-E31E-B9753E114D1D}"/>
              </a:ext>
            </a:extLst>
          </p:cNvPr>
          <p:cNvSpPr/>
          <p:nvPr/>
        </p:nvSpPr>
        <p:spPr>
          <a:xfrm>
            <a:off x="7010449" y="4592069"/>
            <a:ext cx="1093714" cy="340126"/>
          </a:xfrm>
          <a:prstGeom prst="roundRect">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664498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ZoneTexte 41">
            <a:extLst>
              <a:ext uri="{FF2B5EF4-FFF2-40B4-BE49-F238E27FC236}">
                <a16:creationId xmlns:a16="http://schemas.microsoft.com/office/drawing/2014/main" id="{C38E5940-901F-68A1-C371-C6584AE71DCE}"/>
              </a:ext>
            </a:extLst>
          </p:cNvPr>
          <p:cNvSpPr txBox="1"/>
          <p:nvPr/>
        </p:nvSpPr>
        <p:spPr>
          <a:xfrm>
            <a:off x="2828371" y="1094764"/>
            <a:ext cx="1469931" cy="374571"/>
          </a:xfrm>
          <a:prstGeom prst="roundRect">
            <a:avLst/>
          </a:prstGeom>
          <a:noFill/>
          <a:ln>
            <a:solidFill>
              <a:schemeClr val="accent1"/>
            </a:solidFill>
          </a:ln>
        </p:spPr>
        <p:txBody>
          <a:bodyPr wrap="square" rtlCol="0">
            <a:spAutoFit/>
          </a:bodyPr>
          <a:lstStyle/>
          <a:p>
            <a:pPr algn="r"/>
            <a:r>
              <a:rPr lang="fr-FR" sz="800" b="1" dirty="0"/>
              <a:t>25-34 ans : </a:t>
            </a:r>
            <a:r>
              <a:rPr lang="fr-FR" sz="800" b="1" dirty="0">
                <a:solidFill>
                  <a:schemeClr val="accent1"/>
                </a:solidFill>
              </a:rPr>
              <a:t>40%</a:t>
            </a:r>
          </a:p>
          <a:p>
            <a:pPr algn="r"/>
            <a:r>
              <a:rPr lang="fr-FR" sz="800" dirty="0"/>
              <a:t>Contrôle parental : </a:t>
            </a:r>
            <a:r>
              <a:rPr lang="fr-FR" sz="800" b="1" dirty="0">
                <a:solidFill>
                  <a:schemeClr val="accent1"/>
                </a:solidFill>
              </a:rPr>
              <a:t>20%</a:t>
            </a:r>
          </a:p>
        </p:txBody>
      </p:sp>
      <p:graphicFrame>
        <p:nvGraphicFramePr>
          <p:cNvPr id="2" name="Graphique 1">
            <a:extLst>
              <a:ext uri="{FF2B5EF4-FFF2-40B4-BE49-F238E27FC236}">
                <a16:creationId xmlns:a16="http://schemas.microsoft.com/office/drawing/2014/main" id="{4A92C9F5-FC5E-00FF-CDED-B780E7D93623}"/>
              </a:ext>
            </a:extLst>
          </p:cNvPr>
          <p:cNvGraphicFramePr/>
          <p:nvPr/>
        </p:nvGraphicFramePr>
        <p:xfrm>
          <a:off x="94430" y="1003209"/>
          <a:ext cx="8975742" cy="3994925"/>
        </p:xfrm>
        <a:graphic>
          <a:graphicData uri="http://schemas.openxmlformats.org/drawingml/2006/chart">
            <c:chart xmlns:c="http://schemas.openxmlformats.org/drawingml/2006/chart" xmlns:r="http://schemas.openxmlformats.org/officeDocument/2006/relationships" r:id="rId2"/>
          </a:graphicData>
        </a:graphic>
      </p:graphicFrame>
      <p:pic>
        <p:nvPicPr>
          <p:cNvPr id="40" name="Image 39" descr="Une image contenant Visage humain, habits, personne, dessin humoristique&#10;&#10;Description générée automatiquement">
            <a:extLst>
              <a:ext uri="{FF2B5EF4-FFF2-40B4-BE49-F238E27FC236}">
                <a16:creationId xmlns:a16="http://schemas.microsoft.com/office/drawing/2014/main" id="{0DE806FA-C639-E0A7-9501-8163646111D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282685" y="1469335"/>
            <a:ext cx="2546355" cy="2546355"/>
          </a:xfrm>
          <a:prstGeom prst="rect">
            <a:avLst/>
          </a:prstGeom>
        </p:spPr>
      </p:pic>
      <p:sp>
        <p:nvSpPr>
          <p:cNvPr id="38" name="ZoneTexte 37">
            <a:extLst>
              <a:ext uri="{FF2B5EF4-FFF2-40B4-BE49-F238E27FC236}">
                <a16:creationId xmlns:a16="http://schemas.microsoft.com/office/drawing/2014/main" id="{F9754304-460B-4FF6-F6A4-06ABCBE35BB5}"/>
              </a:ext>
            </a:extLst>
          </p:cNvPr>
          <p:cNvSpPr txBox="1"/>
          <p:nvPr/>
        </p:nvSpPr>
        <p:spPr>
          <a:xfrm>
            <a:off x="1018581" y="1765524"/>
            <a:ext cx="1461193" cy="1162450"/>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39" name="ZoneTexte 38">
            <a:extLst>
              <a:ext uri="{FF2B5EF4-FFF2-40B4-BE49-F238E27FC236}">
                <a16:creationId xmlns:a16="http://schemas.microsoft.com/office/drawing/2014/main" id="{9D70E75C-D985-A2B7-E27E-6849EBACB317}"/>
              </a:ext>
            </a:extLst>
          </p:cNvPr>
          <p:cNvSpPr txBox="1"/>
          <p:nvPr/>
        </p:nvSpPr>
        <p:spPr>
          <a:xfrm>
            <a:off x="6654635" y="1765065"/>
            <a:ext cx="1461193" cy="1162450"/>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18</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322738"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Un contrôle qui semble porter ses fruits aux yeux des parents…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888427"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Q20. Et diriez-vous que ces moyens de contrôle sont efficaces ?</a:t>
            </a:r>
          </a:p>
          <a:p>
            <a:pPr defTabSz="457178">
              <a:buClr>
                <a:srgbClr val="FFFFFF">
                  <a:lumMod val="75000"/>
                </a:srgbClr>
              </a:buClr>
              <a:defRPr/>
            </a:pPr>
            <a:r>
              <a:rPr lang="fr-FR" sz="800" i="1" dirty="0">
                <a:solidFill>
                  <a:srgbClr val="7E8385"/>
                </a:solidFill>
                <a:latin typeface="Century Gothic" panose="020F0302020204030204"/>
              </a:rPr>
              <a:t>Base : Aux parents qui contrôlent le temps d’écran (n=827) – Une seule réponse possible</a:t>
            </a:r>
            <a:endParaRPr lang="fr-FR" sz="800" i="1" u="sng" dirty="0">
              <a:solidFill>
                <a:srgbClr val="000000"/>
              </a:solidFill>
              <a:latin typeface="Century Gothic" panose="020F0302020204030204"/>
            </a:endParaRPr>
          </a:p>
        </p:txBody>
      </p:sp>
      <p:grpSp>
        <p:nvGrpSpPr>
          <p:cNvPr id="12" name="Groupe 11">
            <a:extLst>
              <a:ext uri="{FF2B5EF4-FFF2-40B4-BE49-F238E27FC236}">
                <a16:creationId xmlns:a16="http://schemas.microsoft.com/office/drawing/2014/main" id="{FBCA9EE7-F35B-EA79-BE88-7CC2219848E0}"/>
              </a:ext>
            </a:extLst>
          </p:cNvPr>
          <p:cNvGrpSpPr/>
          <p:nvPr/>
        </p:nvGrpSpPr>
        <p:grpSpPr>
          <a:xfrm>
            <a:off x="8273543" y="134203"/>
            <a:ext cx="776027" cy="760037"/>
            <a:chOff x="7252485" y="200462"/>
            <a:chExt cx="776027" cy="760037"/>
          </a:xfrm>
        </p:grpSpPr>
        <p:sp>
          <p:nvSpPr>
            <p:cNvPr id="14" name="ZoneTexte 13">
              <a:extLst>
                <a:ext uri="{FF2B5EF4-FFF2-40B4-BE49-F238E27FC236}">
                  <a16:creationId xmlns:a16="http://schemas.microsoft.com/office/drawing/2014/main" id="{8781E871-B852-A8FC-0244-E9B2F7C165F9}"/>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8" name="Image 27" descr="Une image contenant Graphique, clipart, Caractère coloré, dessin humoristique&#10;&#10;Description générée automatiquement">
              <a:extLst>
                <a:ext uri="{FF2B5EF4-FFF2-40B4-BE49-F238E27FC236}">
                  <a16:creationId xmlns:a16="http://schemas.microsoft.com/office/drawing/2014/main" id="{180A4944-D724-8E4B-FBC0-8453BC3A998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
        <p:nvSpPr>
          <p:cNvPr id="5" name="ZoneTexte 4">
            <a:extLst>
              <a:ext uri="{FF2B5EF4-FFF2-40B4-BE49-F238E27FC236}">
                <a16:creationId xmlns:a16="http://schemas.microsoft.com/office/drawing/2014/main" id="{5954DC63-D0D8-E965-C94E-C0E2ED348A30}"/>
              </a:ext>
            </a:extLst>
          </p:cNvPr>
          <p:cNvSpPr txBox="1"/>
          <p:nvPr/>
        </p:nvSpPr>
        <p:spPr>
          <a:xfrm>
            <a:off x="1071275" y="1807118"/>
            <a:ext cx="1461193" cy="1162450"/>
          </a:xfrm>
          <a:prstGeom prst="roundRect">
            <a:avLst/>
          </a:prstGeom>
          <a:solidFill>
            <a:srgbClr val="FFF4F3"/>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accent4">
                    <a:lumMod val="50000"/>
                  </a:schemeClr>
                </a:solidFill>
                <a:effectLst/>
                <a:uLnTx/>
                <a:uFillTx/>
                <a:latin typeface="Century Gothic" panose="020F0302020204030204"/>
                <a:ea typeface="+mn-ea"/>
                <a:cs typeface="+mn-cs"/>
              </a:rPr>
              <a:t>PAS EFFICACE</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4"/>
                </a:solidFill>
                <a:latin typeface="Century Gothic" panose="020F0302020204030204"/>
              </a:rPr>
              <a:t>16</a:t>
            </a:r>
            <a:r>
              <a:rPr kumimoji="0" lang="fr-FR" sz="3200" b="1" i="0" u="none" strike="noStrike" kern="1200" cap="none" spc="0" normalizeH="0" baseline="0" noProof="0" dirty="0">
                <a:ln>
                  <a:noFill/>
                </a:ln>
                <a:solidFill>
                  <a:schemeClr val="accent4"/>
                </a:solidFill>
                <a:effectLst/>
                <a:uLnTx/>
                <a:uFillTx/>
                <a:latin typeface="Century Gothic" panose="020F0302020204030204"/>
                <a:ea typeface="+mn-ea"/>
                <a:cs typeface="+mn-cs"/>
              </a:rPr>
              <a:t>%</a:t>
            </a:r>
          </a:p>
        </p:txBody>
      </p:sp>
      <p:cxnSp>
        <p:nvCxnSpPr>
          <p:cNvPr id="6" name="Connecteur droit 5">
            <a:extLst>
              <a:ext uri="{FF2B5EF4-FFF2-40B4-BE49-F238E27FC236}">
                <a16:creationId xmlns:a16="http://schemas.microsoft.com/office/drawing/2014/main" id="{D2081EA8-EE6F-AD7D-2EB0-030C213A1B21}"/>
              </a:ext>
            </a:extLst>
          </p:cNvPr>
          <p:cNvCxnSpPr>
            <a:cxnSpLocks/>
          </p:cNvCxnSpPr>
          <p:nvPr/>
        </p:nvCxnSpPr>
        <p:spPr>
          <a:xfrm>
            <a:off x="2739842" y="1746520"/>
            <a:ext cx="0" cy="1762105"/>
          </a:xfrm>
          <a:prstGeom prst="line">
            <a:avLst/>
          </a:prstGeom>
          <a:ln w="19050">
            <a:solidFill>
              <a:schemeClr val="accent4">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A951C462-9C38-CE9C-A9B1-E54EFDD86BA5}"/>
              </a:ext>
            </a:extLst>
          </p:cNvPr>
          <p:cNvSpPr txBox="1"/>
          <p:nvPr/>
        </p:nvSpPr>
        <p:spPr>
          <a:xfrm>
            <a:off x="6612894" y="1809068"/>
            <a:ext cx="1461193" cy="1162450"/>
          </a:xfrm>
          <a:prstGeom prst="roundRect">
            <a:avLst/>
          </a:prstGeom>
          <a:solidFill>
            <a:srgbClr val="F1F5FD"/>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000" b="1" dirty="0">
                <a:solidFill>
                  <a:schemeClr val="accent1">
                    <a:lumMod val="50000"/>
                  </a:schemeClr>
                </a:solidFill>
                <a:latin typeface="Century Gothic" panose="020F0302020204030204"/>
              </a:rPr>
              <a:t>EFFICACE</a:t>
            </a:r>
            <a:endPar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1"/>
                </a:solidFill>
                <a:latin typeface="Century Gothic" panose="020F0302020204030204"/>
              </a:rPr>
              <a:t>84</a:t>
            </a:r>
            <a:r>
              <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cxnSp>
        <p:nvCxnSpPr>
          <p:cNvPr id="9" name="Connecteur droit 8">
            <a:extLst>
              <a:ext uri="{FF2B5EF4-FFF2-40B4-BE49-F238E27FC236}">
                <a16:creationId xmlns:a16="http://schemas.microsoft.com/office/drawing/2014/main" id="{EC1E28AE-053A-C530-CBA2-4C264305DC9A}"/>
              </a:ext>
            </a:extLst>
          </p:cNvPr>
          <p:cNvCxnSpPr>
            <a:cxnSpLocks/>
          </p:cNvCxnSpPr>
          <p:nvPr/>
        </p:nvCxnSpPr>
        <p:spPr>
          <a:xfrm>
            <a:off x="6407511" y="1746520"/>
            <a:ext cx="0" cy="2166479"/>
          </a:xfrm>
          <a:prstGeom prst="line">
            <a:avLst/>
          </a:prstGeom>
          <a:ln w="19050">
            <a:solidFill>
              <a:schemeClr val="accent1">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11" name="ZoneTexte 10">
            <a:extLst>
              <a:ext uri="{FF2B5EF4-FFF2-40B4-BE49-F238E27FC236}">
                <a16:creationId xmlns:a16="http://schemas.microsoft.com/office/drawing/2014/main" id="{79E6AD7E-04EC-0501-4DA4-3B38CA8EF914}"/>
              </a:ext>
            </a:extLst>
          </p:cNvPr>
          <p:cNvSpPr txBox="1"/>
          <p:nvPr/>
        </p:nvSpPr>
        <p:spPr>
          <a:xfrm>
            <a:off x="1635014" y="3109413"/>
            <a:ext cx="897454" cy="215444"/>
          </a:xfrm>
          <a:prstGeom prst="rect">
            <a:avLst/>
          </a:prstGeom>
          <a:noFill/>
        </p:spPr>
        <p:txBody>
          <a:bodyPr wrap="square" rtlCol="0">
            <a:spAutoFit/>
          </a:bodyPr>
          <a:lstStyle/>
          <a:p>
            <a:pPr algn="r"/>
            <a:r>
              <a:rPr lang="fr-FR" sz="800" dirty="0"/>
              <a:t>CSP+ : </a:t>
            </a:r>
            <a:r>
              <a:rPr lang="fr-FR" sz="800" b="1" dirty="0">
                <a:solidFill>
                  <a:schemeClr val="accent4"/>
                </a:solidFill>
              </a:rPr>
              <a:t>19%</a:t>
            </a:r>
          </a:p>
        </p:txBody>
      </p:sp>
      <p:grpSp>
        <p:nvGrpSpPr>
          <p:cNvPr id="13" name="Groupe 12">
            <a:extLst>
              <a:ext uri="{FF2B5EF4-FFF2-40B4-BE49-F238E27FC236}">
                <a16:creationId xmlns:a16="http://schemas.microsoft.com/office/drawing/2014/main" id="{9075E7AD-F2C6-6037-7D47-7DDF0C84E983}"/>
              </a:ext>
            </a:extLst>
          </p:cNvPr>
          <p:cNvGrpSpPr/>
          <p:nvPr/>
        </p:nvGrpSpPr>
        <p:grpSpPr>
          <a:xfrm>
            <a:off x="6595976" y="3261299"/>
            <a:ext cx="1649760" cy="1093721"/>
            <a:chOff x="6934515" y="3626017"/>
            <a:chExt cx="1649760" cy="1093721"/>
          </a:xfrm>
        </p:grpSpPr>
        <p:grpSp>
          <p:nvGrpSpPr>
            <p:cNvPr id="15" name="Groupe 14">
              <a:extLst>
                <a:ext uri="{FF2B5EF4-FFF2-40B4-BE49-F238E27FC236}">
                  <a16:creationId xmlns:a16="http://schemas.microsoft.com/office/drawing/2014/main" id="{E00E481E-2FE0-6000-1964-90D31D51173F}"/>
                </a:ext>
              </a:extLst>
            </p:cNvPr>
            <p:cNvGrpSpPr/>
            <p:nvPr/>
          </p:nvGrpSpPr>
          <p:grpSpPr>
            <a:xfrm>
              <a:off x="7149379" y="3757238"/>
              <a:ext cx="990340" cy="215444"/>
              <a:chOff x="675132" y="4520255"/>
              <a:chExt cx="990340" cy="215444"/>
            </a:xfrm>
          </p:grpSpPr>
          <p:sp>
            <p:nvSpPr>
              <p:cNvPr id="26" name="Rectangle 25">
                <a:extLst>
                  <a:ext uri="{FF2B5EF4-FFF2-40B4-BE49-F238E27FC236}">
                    <a16:creationId xmlns:a16="http://schemas.microsoft.com/office/drawing/2014/main" id="{0E1CF7B9-F879-F3AE-4656-2BF867FB5A4D}"/>
                  </a:ext>
                </a:extLst>
              </p:cNvPr>
              <p:cNvSpPr/>
              <p:nvPr/>
            </p:nvSpPr>
            <p:spPr>
              <a:xfrm>
                <a:off x="675132" y="4598452"/>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41FAFA82-041F-6E96-0760-6699FDF23925}"/>
                  </a:ext>
                </a:extLst>
              </p:cNvPr>
              <p:cNvSpPr txBox="1"/>
              <p:nvPr/>
            </p:nvSpPr>
            <p:spPr>
              <a:xfrm>
                <a:off x="697991" y="4520255"/>
                <a:ext cx="967481" cy="215444"/>
              </a:xfrm>
              <a:prstGeom prst="rect">
                <a:avLst/>
              </a:prstGeom>
              <a:noFill/>
            </p:spPr>
            <p:txBody>
              <a:bodyPr wrap="square" rtlCol="0">
                <a:spAutoFit/>
              </a:bodyPr>
              <a:lstStyle/>
              <a:p>
                <a:r>
                  <a:rPr lang="fr-FR" sz="800" dirty="0">
                    <a:solidFill>
                      <a:srgbClr val="595959"/>
                    </a:solidFill>
                  </a:rPr>
                  <a:t>Très efficace</a:t>
                </a:r>
              </a:p>
            </p:txBody>
          </p:sp>
        </p:grpSp>
        <p:grpSp>
          <p:nvGrpSpPr>
            <p:cNvPr id="16" name="Groupe 15">
              <a:extLst>
                <a:ext uri="{FF2B5EF4-FFF2-40B4-BE49-F238E27FC236}">
                  <a16:creationId xmlns:a16="http://schemas.microsoft.com/office/drawing/2014/main" id="{E4F7575F-9A2B-CCF6-329B-E3A4A52A331F}"/>
                </a:ext>
              </a:extLst>
            </p:cNvPr>
            <p:cNvGrpSpPr/>
            <p:nvPr/>
          </p:nvGrpSpPr>
          <p:grpSpPr>
            <a:xfrm>
              <a:off x="7149379" y="3970933"/>
              <a:ext cx="1084984" cy="215444"/>
              <a:chOff x="675132" y="4520255"/>
              <a:chExt cx="1084984" cy="215444"/>
            </a:xfrm>
          </p:grpSpPr>
          <p:sp>
            <p:nvSpPr>
              <p:cNvPr id="24" name="Rectangle 23">
                <a:extLst>
                  <a:ext uri="{FF2B5EF4-FFF2-40B4-BE49-F238E27FC236}">
                    <a16:creationId xmlns:a16="http://schemas.microsoft.com/office/drawing/2014/main" id="{A2D51D53-94B1-99F4-C537-8062C20FB1BB}"/>
                  </a:ext>
                </a:extLst>
              </p:cNvPr>
              <p:cNvSpPr/>
              <p:nvPr/>
            </p:nvSpPr>
            <p:spPr>
              <a:xfrm>
                <a:off x="675132" y="4598452"/>
                <a:ext cx="45719" cy="45719"/>
              </a:xfrm>
              <a:prstGeom prst="rect">
                <a:avLst/>
              </a:prstGeom>
              <a:solidFill>
                <a:srgbClr val="ADC4F2"/>
              </a:solidFill>
              <a:ln>
                <a:solidFill>
                  <a:srgbClr val="ADC4F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6514D236-599A-C958-654A-4FA461EA06CA}"/>
                  </a:ext>
                </a:extLst>
              </p:cNvPr>
              <p:cNvSpPr txBox="1"/>
              <p:nvPr/>
            </p:nvSpPr>
            <p:spPr>
              <a:xfrm>
                <a:off x="697991" y="4520255"/>
                <a:ext cx="1062125" cy="215444"/>
              </a:xfrm>
              <a:prstGeom prst="rect">
                <a:avLst/>
              </a:prstGeom>
              <a:noFill/>
            </p:spPr>
            <p:txBody>
              <a:bodyPr wrap="square" rtlCol="0">
                <a:spAutoFit/>
              </a:bodyPr>
              <a:lstStyle/>
              <a:p>
                <a:r>
                  <a:rPr lang="fr-FR" sz="800" dirty="0">
                    <a:solidFill>
                      <a:srgbClr val="595959"/>
                    </a:solidFill>
                  </a:rPr>
                  <a:t>Plutôt efficace</a:t>
                </a:r>
              </a:p>
            </p:txBody>
          </p:sp>
        </p:grpSp>
        <p:grpSp>
          <p:nvGrpSpPr>
            <p:cNvPr id="17" name="Groupe 16">
              <a:extLst>
                <a:ext uri="{FF2B5EF4-FFF2-40B4-BE49-F238E27FC236}">
                  <a16:creationId xmlns:a16="http://schemas.microsoft.com/office/drawing/2014/main" id="{F806A98B-3B8E-A613-E20C-2F9B2BA93994}"/>
                </a:ext>
              </a:extLst>
            </p:cNvPr>
            <p:cNvGrpSpPr/>
            <p:nvPr/>
          </p:nvGrpSpPr>
          <p:grpSpPr>
            <a:xfrm>
              <a:off x="7149379" y="4169995"/>
              <a:ext cx="1434896" cy="215444"/>
              <a:chOff x="675132" y="4520255"/>
              <a:chExt cx="1434896" cy="215444"/>
            </a:xfrm>
          </p:grpSpPr>
          <p:sp>
            <p:nvSpPr>
              <p:cNvPr id="22" name="Rectangle 21">
                <a:extLst>
                  <a:ext uri="{FF2B5EF4-FFF2-40B4-BE49-F238E27FC236}">
                    <a16:creationId xmlns:a16="http://schemas.microsoft.com/office/drawing/2014/main" id="{2949FB5D-1310-0CE0-4E35-798DEFE43A27}"/>
                  </a:ext>
                </a:extLst>
              </p:cNvPr>
              <p:cNvSpPr/>
              <p:nvPr/>
            </p:nvSpPr>
            <p:spPr>
              <a:xfrm>
                <a:off x="675132" y="4598452"/>
                <a:ext cx="45719" cy="45719"/>
              </a:xfrm>
              <a:prstGeom prst="rect">
                <a:avLst/>
              </a:prstGeom>
              <a:solidFill>
                <a:srgbClr val="FDC1B9"/>
              </a:solidFill>
              <a:ln>
                <a:solidFill>
                  <a:srgbClr val="FDC1B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F2770227-CFF8-3580-791C-B848115BC155}"/>
                  </a:ext>
                </a:extLst>
              </p:cNvPr>
              <p:cNvSpPr txBox="1"/>
              <p:nvPr/>
            </p:nvSpPr>
            <p:spPr>
              <a:xfrm>
                <a:off x="697991" y="4520255"/>
                <a:ext cx="1412037" cy="215444"/>
              </a:xfrm>
              <a:prstGeom prst="rect">
                <a:avLst/>
              </a:prstGeom>
              <a:noFill/>
            </p:spPr>
            <p:txBody>
              <a:bodyPr wrap="square" rtlCol="0">
                <a:spAutoFit/>
              </a:bodyPr>
              <a:lstStyle/>
              <a:p>
                <a:r>
                  <a:rPr lang="fr-FR" sz="800" dirty="0">
                    <a:solidFill>
                      <a:srgbClr val="595959"/>
                    </a:solidFill>
                  </a:rPr>
                  <a:t>Pas vraiment efficace</a:t>
                </a:r>
              </a:p>
            </p:txBody>
          </p:sp>
        </p:grpSp>
        <p:grpSp>
          <p:nvGrpSpPr>
            <p:cNvPr id="18" name="Groupe 17">
              <a:extLst>
                <a:ext uri="{FF2B5EF4-FFF2-40B4-BE49-F238E27FC236}">
                  <a16:creationId xmlns:a16="http://schemas.microsoft.com/office/drawing/2014/main" id="{5C5A069B-CC39-7BBA-C903-92A530451BAE}"/>
                </a:ext>
              </a:extLst>
            </p:cNvPr>
            <p:cNvGrpSpPr/>
            <p:nvPr/>
          </p:nvGrpSpPr>
          <p:grpSpPr>
            <a:xfrm>
              <a:off x="7149379" y="4382201"/>
              <a:ext cx="1334071" cy="215444"/>
              <a:chOff x="675132" y="4520255"/>
              <a:chExt cx="1334071" cy="215444"/>
            </a:xfrm>
          </p:grpSpPr>
          <p:sp>
            <p:nvSpPr>
              <p:cNvPr id="20" name="Rectangle 19">
                <a:extLst>
                  <a:ext uri="{FF2B5EF4-FFF2-40B4-BE49-F238E27FC236}">
                    <a16:creationId xmlns:a16="http://schemas.microsoft.com/office/drawing/2014/main" id="{D0D5C96B-55C2-36FD-C702-4C10EFB595EC}"/>
                  </a:ext>
                </a:extLst>
              </p:cNvPr>
              <p:cNvSpPr/>
              <p:nvPr/>
            </p:nvSpPr>
            <p:spPr>
              <a:xfrm>
                <a:off x="675132" y="4598452"/>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50A87B36-2D2E-FC77-69C3-D05FA1E5A2BA}"/>
                  </a:ext>
                </a:extLst>
              </p:cNvPr>
              <p:cNvSpPr txBox="1"/>
              <p:nvPr/>
            </p:nvSpPr>
            <p:spPr>
              <a:xfrm>
                <a:off x="697991" y="4520255"/>
                <a:ext cx="1311212" cy="215444"/>
              </a:xfrm>
              <a:prstGeom prst="rect">
                <a:avLst/>
              </a:prstGeom>
              <a:noFill/>
            </p:spPr>
            <p:txBody>
              <a:bodyPr wrap="square" rtlCol="0">
                <a:spAutoFit/>
              </a:bodyPr>
              <a:lstStyle/>
              <a:p>
                <a:r>
                  <a:rPr lang="fr-FR" sz="800" dirty="0">
                    <a:solidFill>
                      <a:srgbClr val="595959"/>
                    </a:solidFill>
                  </a:rPr>
                  <a:t>Pas du tout efficace</a:t>
                </a:r>
              </a:p>
            </p:txBody>
          </p:sp>
        </p:grpSp>
        <p:sp>
          <p:nvSpPr>
            <p:cNvPr id="19" name="Rectangle : coins arrondis 18">
              <a:extLst>
                <a:ext uri="{FF2B5EF4-FFF2-40B4-BE49-F238E27FC236}">
                  <a16:creationId xmlns:a16="http://schemas.microsoft.com/office/drawing/2014/main" id="{8010E87E-5F47-9216-D378-C43216C3A323}"/>
                </a:ext>
              </a:extLst>
            </p:cNvPr>
            <p:cNvSpPr/>
            <p:nvPr/>
          </p:nvSpPr>
          <p:spPr>
            <a:xfrm>
              <a:off x="6934515" y="3626017"/>
              <a:ext cx="1571794" cy="1093721"/>
            </a:xfrm>
            <a:prstGeom prst="roundRect">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id="{77205071-43E4-48BB-E529-0338E9E29880}"/>
              </a:ext>
            </a:extLst>
          </p:cNvPr>
          <p:cNvGrpSpPr/>
          <p:nvPr/>
        </p:nvGrpSpPr>
        <p:grpSpPr>
          <a:xfrm>
            <a:off x="170120" y="4164031"/>
            <a:ext cx="1899633" cy="973948"/>
            <a:chOff x="170120" y="4173656"/>
            <a:chExt cx="1899633" cy="973948"/>
          </a:xfrm>
        </p:grpSpPr>
        <p:grpSp>
          <p:nvGrpSpPr>
            <p:cNvPr id="30" name="Groupe 29">
              <a:extLst>
                <a:ext uri="{FF2B5EF4-FFF2-40B4-BE49-F238E27FC236}">
                  <a16:creationId xmlns:a16="http://schemas.microsoft.com/office/drawing/2014/main" id="{FA358846-D142-74D4-DCD7-2C983AEEC056}"/>
                </a:ext>
              </a:extLst>
            </p:cNvPr>
            <p:cNvGrpSpPr/>
            <p:nvPr/>
          </p:nvGrpSpPr>
          <p:grpSpPr>
            <a:xfrm>
              <a:off x="170120" y="4173656"/>
              <a:ext cx="1541721" cy="973948"/>
              <a:chOff x="478464" y="4168340"/>
              <a:chExt cx="1541721" cy="973948"/>
            </a:xfrm>
          </p:grpSpPr>
          <p:sp>
            <p:nvSpPr>
              <p:cNvPr id="32" name="Rectangle : coins arrondis 23">
                <a:extLst>
                  <a:ext uri="{FF2B5EF4-FFF2-40B4-BE49-F238E27FC236}">
                    <a16:creationId xmlns:a16="http://schemas.microsoft.com/office/drawing/2014/main" id="{78C6A073-6C56-E367-2A7F-6DA640D47C66}"/>
                  </a:ext>
                </a:extLst>
              </p:cNvPr>
              <p:cNvSpPr/>
              <p:nvPr/>
            </p:nvSpPr>
            <p:spPr>
              <a:xfrm>
                <a:off x="478464" y="4298941"/>
                <a:ext cx="1541721"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3" name="Groupe 32">
                <a:extLst>
                  <a:ext uri="{FF2B5EF4-FFF2-40B4-BE49-F238E27FC236}">
                    <a16:creationId xmlns:a16="http://schemas.microsoft.com/office/drawing/2014/main" id="{6529E4EE-53BE-7A8E-BB6A-4437D9C3AF5C}"/>
                  </a:ext>
                </a:extLst>
              </p:cNvPr>
              <p:cNvGrpSpPr/>
              <p:nvPr/>
            </p:nvGrpSpPr>
            <p:grpSpPr>
              <a:xfrm>
                <a:off x="531367" y="4168340"/>
                <a:ext cx="1387808" cy="826035"/>
                <a:chOff x="604064" y="1192259"/>
                <a:chExt cx="1387808" cy="826035"/>
              </a:xfrm>
            </p:grpSpPr>
            <p:sp>
              <p:nvSpPr>
                <p:cNvPr id="34" name="Rectangle : coins arrondis 33">
                  <a:extLst>
                    <a:ext uri="{FF2B5EF4-FFF2-40B4-BE49-F238E27FC236}">
                      <a16:creationId xmlns:a16="http://schemas.microsoft.com/office/drawing/2014/main" id="{68C49029-4C47-B73C-B5C7-5E5368563C39}"/>
                    </a:ext>
                  </a:extLst>
                </p:cNvPr>
                <p:cNvSpPr/>
                <p:nvPr/>
              </p:nvSpPr>
              <p:spPr>
                <a:xfrm>
                  <a:off x="651699" y="1192259"/>
                  <a:ext cx="1340173" cy="826035"/>
                </a:xfrm>
                <a:prstGeom prst="roundRect">
                  <a:avLst/>
                </a:prstGeom>
                <a:solidFill>
                  <a:schemeClr val="bg1"/>
                </a:solidFill>
                <a:ln w="1905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1"/>
                      </a:solidFill>
                      <a:latin typeface="Century Gothic" panose="020F0302020204030204"/>
                    </a:rPr>
                    <a:t>82%</a:t>
                  </a:r>
                </a:p>
                <a:p>
                  <a:pPr algn="ctr"/>
                  <a:r>
                    <a:rPr lang="fr-FR" sz="750" b="1" dirty="0">
                      <a:solidFill>
                        <a:schemeClr val="accent1">
                          <a:lumMod val="50000"/>
                        </a:schemeClr>
                      </a:solidFill>
                      <a:latin typeface="Century Gothic" panose="020F0302020204030204"/>
                    </a:rPr>
                    <a:t>Contrôlent le temps d’écran de leur enfant</a:t>
                  </a:r>
                  <a:endParaRPr lang="fr-FR" sz="750" dirty="0">
                    <a:solidFill>
                      <a:schemeClr val="accent1">
                        <a:lumMod val="50000"/>
                      </a:schemeClr>
                    </a:solidFill>
                    <a:latin typeface="Century Gothic" panose="020F0302020204030204"/>
                  </a:endParaRPr>
                </a:p>
              </p:txBody>
            </p:sp>
            <p:sp>
              <p:nvSpPr>
                <p:cNvPr id="35" name="ZoneTexte 34">
                  <a:extLst>
                    <a:ext uri="{FF2B5EF4-FFF2-40B4-BE49-F238E27FC236}">
                      <a16:creationId xmlns:a16="http://schemas.microsoft.com/office/drawing/2014/main" id="{D18B4C65-E031-1628-E5D0-F71E6F50D933}"/>
                    </a:ext>
                  </a:extLst>
                </p:cNvPr>
                <p:cNvSpPr txBox="1"/>
                <p:nvPr/>
              </p:nvSpPr>
              <p:spPr>
                <a:xfrm>
                  <a:off x="604064" y="1198589"/>
                  <a:ext cx="66942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grpSp>
        <p:pic>
          <p:nvPicPr>
            <p:cNvPr id="31" name="Picture 2">
              <a:extLst>
                <a:ext uri="{FF2B5EF4-FFF2-40B4-BE49-F238E27FC236}">
                  <a16:creationId xmlns:a16="http://schemas.microsoft.com/office/drawing/2014/main" id="{6D97EE0D-86AB-BBF1-D0A2-853A68FBD6B1}"/>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823366"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7" name="Image 36" descr="Une image contenant noir, obscurité&#10;&#10;Description générée automatiquement">
            <a:extLst>
              <a:ext uri="{FF2B5EF4-FFF2-40B4-BE49-F238E27FC236}">
                <a16:creationId xmlns:a16="http://schemas.microsoft.com/office/drawing/2014/main" id="{2BA9513A-0B10-D5CD-6E24-C102CAD030C5}"/>
              </a:ext>
            </a:extLst>
          </p:cNvPr>
          <p:cNvPicPr>
            <a:picLocks noChangeAspect="1"/>
          </p:cNvPicPr>
          <p:nvPr/>
        </p:nvPicPr>
        <p:blipFill>
          <a:blip r:embed="rId6"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12441" y="4074797"/>
            <a:ext cx="399278" cy="399278"/>
          </a:xfrm>
          <a:prstGeom prst="rect">
            <a:avLst/>
          </a:prstGeom>
        </p:spPr>
      </p:pic>
      <p:pic>
        <p:nvPicPr>
          <p:cNvPr id="10" name="Image 9" descr="Une image contenant Caractère coloré, Graphique, conception&#10;&#10;Description générée automatiquement">
            <a:extLst>
              <a:ext uri="{FF2B5EF4-FFF2-40B4-BE49-F238E27FC236}">
                <a16:creationId xmlns:a16="http://schemas.microsoft.com/office/drawing/2014/main" id="{088013CD-2ECB-9D1A-BD93-DEE93762E45B}"/>
              </a:ext>
            </a:extLst>
          </p:cNvPr>
          <p:cNvPicPr>
            <a:picLocks noChangeAspect="1"/>
          </p:cNvPicPr>
          <p:nvPr/>
        </p:nvPicPr>
        <p:blipFill rotWithShape="1">
          <a:blip r:embed="rId7"/>
          <a:srcRect l="20828" t="14984" r="11310" b="11776"/>
          <a:stretch/>
        </p:blipFill>
        <p:spPr>
          <a:xfrm>
            <a:off x="2174321" y="4789169"/>
            <a:ext cx="212836" cy="229707"/>
          </a:xfrm>
          <a:prstGeom prst="rect">
            <a:avLst/>
          </a:prstGeom>
        </p:spPr>
      </p:pic>
    </p:spTree>
    <p:extLst>
      <p:ext uri="{BB962C8B-B14F-4D97-AF65-F5344CB8AC3E}">
        <p14:creationId xmlns:p14="http://schemas.microsoft.com/office/powerpoint/2010/main" val="191796077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ZoneTexte 35">
            <a:extLst>
              <a:ext uri="{FF2B5EF4-FFF2-40B4-BE49-F238E27FC236}">
                <a16:creationId xmlns:a16="http://schemas.microsoft.com/office/drawing/2014/main" id="{285E0787-9DD6-CA15-B1FB-3BA0804EE43C}"/>
              </a:ext>
            </a:extLst>
          </p:cNvPr>
          <p:cNvSpPr txBox="1"/>
          <p:nvPr/>
        </p:nvSpPr>
        <p:spPr>
          <a:xfrm>
            <a:off x="4814789" y="1148298"/>
            <a:ext cx="1055949" cy="238363"/>
          </a:xfrm>
          <a:prstGeom prst="roundRect">
            <a:avLst/>
          </a:prstGeom>
          <a:noFill/>
          <a:ln>
            <a:solidFill>
              <a:schemeClr val="accent4"/>
            </a:solidFill>
          </a:ln>
        </p:spPr>
        <p:txBody>
          <a:bodyPr wrap="square" rtlCol="0">
            <a:spAutoFit/>
          </a:bodyPr>
          <a:lstStyle/>
          <a:p>
            <a:pPr algn="r"/>
            <a:r>
              <a:rPr lang="fr-FR" sz="800" b="1" dirty="0"/>
              <a:t>25-34 ans : </a:t>
            </a:r>
            <a:r>
              <a:rPr lang="fr-FR" sz="800" b="1" dirty="0">
                <a:solidFill>
                  <a:schemeClr val="accent4"/>
                </a:solidFill>
              </a:rPr>
              <a:t>46%</a:t>
            </a:r>
          </a:p>
        </p:txBody>
      </p:sp>
      <p:graphicFrame>
        <p:nvGraphicFramePr>
          <p:cNvPr id="2" name="Graphique 1">
            <a:extLst>
              <a:ext uri="{FF2B5EF4-FFF2-40B4-BE49-F238E27FC236}">
                <a16:creationId xmlns:a16="http://schemas.microsoft.com/office/drawing/2014/main" id="{A4D3A894-B505-F88C-A70A-083CDFBB87DF}"/>
              </a:ext>
            </a:extLst>
          </p:cNvPr>
          <p:cNvGraphicFramePr/>
          <p:nvPr/>
        </p:nvGraphicFramePr>
        <p:xfrm>
          <a:off x="94430" y="959486"/>
          <a:ext cx="8975742" cy="3994925"/>
        </p:xfrm>
        <a:graphic>
          <a:graphicData uri="http://schemas.openxmlformats.org/drawingml/2006/chart">
            <c:chart xmlns:c="http://schemas.openxmlformats.org/drawingml/2006/chart" xmlns:r="http://schemas.openxmlformats.org/officeDocument/2006/relationships" r:id="rId2"/>
          </a:graphicData>
        </a:graphic>
      </p:graphicFrame>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19</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251218"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et même s’il engendre des tensions dans une majorité de foyers…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888427"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Q21. Et ces moyens de contrôle ont-ils créé des tensions avec votre enfant ?</a:t>
            </a:r>
          </a:p>
          <a:p>
            <a:pPr defTabSz="457178">
              <a:buClr>
                <a:srgbClr val="FFFFFF">
                  <a:lumMod val="75000"/>
                </a:srgbClr>
              </a:buClr>
              <a:defRPr/>
            </a:pPr>
            <a:r>
              <a:rPr lang="fr-FR" sz="800" i="1" dirty="0">
                <a:solidFill>
                  <a:srgbClr val="7E8385"/>
                </a:solidFill>
                <a:latin typeface="Century Gothic" panose="020F0302020204030204"/>
              </a:rPr>
              <a:t>Base : Aux parents qui contrôlent le temps d’écran (n=827) – Une seule réponse possible</a:t>
            </a:r>
            <a:endParaRPr lang="fr-FR" sz="800" i="1" u="sng" dirty="0">
              <a:solidFill>
                <a:srgbClr val="000000"/>
              </a:solidFill>
              <a:latin typeface="Century Gothic" panose="020F0302020204030204"/>
            </a:endParaRPr>
          </a:p>
        </p:txBody>
      </p:sp>
      <p:grpSp>
        <p:nvGrpSpPr>
          <p:cNvPr id="12" name="Groupe 11">
            <a:extLst>
              <a:ext uri="{FF2B5EF4-FFF2-40B4-BE49-F238E27FC236}">
                <a16:creationId xmlns:a16="http://schemas.microsoft.com/office/drawing/2014/main" id="{FBCA9EE7-F35B-EA79-BE88-7CC2219848E0}"/>
              </a:ext>
            </a:extLst>
          </p:cNvPr>
          <p:cNvGrpSpPr/>
          <p:nvPr/>
        </p:nvGrpSpPr>
        <p:grpSpPr>
          <a:xfrm>
            <a:off x="8273543" y="134203"/>
            <a:ext cx="776027" cy="760037"/>
            <a:chOff x="7252485" y="200462"/>
            <a:chExt cx="776027" cy="760037"/>
          </a:xfrm>
        </p:grpSpPr>
        <p:sp>
          <p:nvSpPr>
            <p:cNvPr id="14" name="ZoneTexte 13">
              <a:extLst>
                <a:ext uri="{FF2B5EF4-FFF2-40B4-BE49-F238E27FC236}">
                  <a16:creationId xmlns:a16="http://schemas.microsoft.com/office/drawing/2014/main" id="{8781E871-B852-A8FC-0244-E9B2F7C165F9}"/>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8" name="Image 27" descr="Une image contenant Graphique, clipart, Caractère coloré, dessin humoristique&#10;&#10;Description générée automatiquement">
              <a:extLst>
                <a:ext uri="{FF2B5EF4-FFF2-40B4-BE49-F238E27FC236}">
                  <a16:creationId xmlns:a16="http://schemas.microsoft.com/office/drawing/2014/main" id="{180A4944-D724-8E4B-FBC0-8453BC3A998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
        <p:nvSpPr>
          <p:cNvPr id="5" name="ZoneTexte 4">
            <a:extLst>
              <a:ext uri="{FF2B5EF4-FFF2-40B4-BE49-F238E27FC236}">
                <a16:creationId xmlns:a16="http://schemas.microsoft.com/office/drawing/2014/main" id="{53A0ABFB-C934-B633-BB5F-514B0F9F476A}"/>
              </a:ext>
            </a:extLst>
          </p:cNvPr>
          <p:cNvSpPr txBox="1"/>
          <p:nvPr/>
        </p:nvSpPr>
        <p:spPr>
          <a:xfrm>
            <a:off x="6612895" y="3069020"/>
            <a:ext cx="897454" cy="338554"/>
          </a:xfrm>
          <a:prstGeom prst="rect">
            <a:avLst/>
          </a:prstGeom>
          <a:noFill/>
        </p:spPr>
        <p:txBody>
          <a:bodyPr wrap="square" rtlCol="0">
            <a:spAutoFit/>
          </a:bodyPr>
          <a:lstStyle/>
          <a:p>
            <a:r>
              <a:rPr lang="fr-FR" sz="800" dirty="0"/>
              <a:t>Garçons : </a:t>
            </a:r>
            <a:r>
              <a:rPr lang="fr-FR" sz="800" b="1" dirty="0">
                <a:solidFill>
                  <a:schemeClr val="accent4"/>
                </a:solidFill>
              </a:rPr>
              <a:t>64%</a:t>
            </a:r>
          </a:p>
          <a:p>
            <a:r>
              <a:rPr lang="fr-FR" sz="800" dirty="0"/>
              <a:t>14 ans : </a:t>
            </a:r>
            <a:r>
              <a:rPr lang="fr-FR" sz="800" b="1" dirty="0">
                <a:solidFill>
                  <a:schemeClr val="accent4"/>
                </a:solidFill>
              </a:rPr>
              <a:t>63%</a:t>
            </a:r>
          </a:p>
        </p:txBody>
      </p:sp>
      <p:grpSp>
        <p:nvGrpSpPr>
          <p:cNvPr id="6" name="Groupe 5">
            <a:extLst>
              <a:ext uri="{FF2B5EF4-FFF2-40B4-BE49-F238E27FC236}">
                <a16:creationId xmlns:a16="http://schemas.microsoft.com/office/drawing/2014/main" id="{8FB8EB40-B0C6-5D5B-6B9C-77FE82585D11}"/>
              </a:ext>
            </a:extLst>
          </p:cNvPr>
          <p:cNvGrpSpPr/>
          <p:nvPr/>
        </p:nvGrpSpPr>
        <p:grpSpPr>
          <a:xfrm>
            <a:off x="6619103" y="3666130"/>
            <a:ext cx="1634342" cy="857753"/>
            <a:chOff x="6934514" y="3646466"/>
            <a:chExt cx="1634342" cy="857753"/>
          </a:xfrm>
        </p:grpSpPr>
        <p:grpSp>
          <p:nvGrpSpPr>
            <p:cNvPr id="8" name="Groupe 7">
              <a:extLst>
                <a:ext uri="{FF2B5EF4-FFF2-40B4-BE49-F238E27FC236}">
                  <a16:creationId xmlns:a16="http://schemas.microsoft.com/office/drawing/2014/main" id="{AC422CEB-49F0-4A9A-ACD9-6741B0C8F6F5}"/>
                </a:ext>
              </a:extLst>
            </p:cNvPr>
            <p:cNvGrpSpPr/>
            <p:nvPr/>
          </p:nvGrpSpPr>
          <p:grpSpPr>
            <a:xfrm>
              <a:off x="7149379" y="3757238"/>
              <a:ext cx="1349445" cy="215444"/>
              <a:chOff x="675132" y="4520255"/>
              <a:chExt cx="1349445" cy="215444"/>
            </a:xfrm>
          </p:grpSpPr>
          <p:sp>
            <p:nvSpPr>
              <p:cNvPr id="18" name="Rectangle 17">
                <a:extLst>
                  <a:ext uri="{FF2B5EF4-FFF2-40B4-BE49-F238E27FC236}">
                    <a16:creationId xmlns:a16="http://schemas.microsoft.com/office/drawing/2014/main" id="{0ECA16F4-DA37-7447-B794-7D90DE2C445D}"/>
                  </a:ext>
                </a:extLst>
              </p:cNvPr>
              <p:cNvSpPr/>
              <p:nvPr/>
            </p:nvSpPr>
            <p:spPr>
              <a:xfrm>
                <a:off x="675132" y="4598452"/>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846C730B-6D92-ED8A-7147-533D813494CC}"/>
                  </a:ext>
                </a:extLst>
              </p:cNvPr>
              <p:cNvSpPr txBox="1"/>
              <p:nvPr/>
            </p:nvSpPr>
            <p:spPr>
              <a:xfrm>
                <a:off x="697990" y="4520255"/>
                <a:ext cx="1326587" cy="215444"/>
              </a:xfrm>
              <a:prstGeom prst="rect">
                <a:avLst/>
              </a:prstGeom>
              <a:noFill/>
            </p:spPr>
            <p:txBody>
              <a:bodyPr wrap="square" rtlCol="0">
                <a:spAutoFit/>
              </a:bodyPr>
              <a:lstStyle/>
              <a:p>
                <a:r>
                  <a:rPr lang="fr-FR" sz="800" dirty="0">
                    <a:solidFill>
                      <a:srgbClr val="595959"/>
                    </a:solidFill>
                  </a:rPr>
                  <a:t>Oui, beaucoup</a:t>
                </a:r>
              </a:p>
            </p:txBody>
          </p:sp>
        </p:grpSp>
        <p:grpSp>
          <p:nvGrpSpPr>
            <p:cNvPr id="9" name="Groupe 8">
              <a:extLst>
                <a:ext uri="{FF2B5EF4-FFF2-40B4-BE49-F238E27FC236}">
                  <a16:creationId xmlns:a16="http://schemas.microsoft.com/office/drawing/2014/main" id="{A44B17A6-7ED3-562C-EC6D-28D991DC4A7B}"/>
                </a:ext>
              </a:extLst>
            </p:cNvPr>
            <p:cNvGrpSpPr/>
            <p:nvPr/>
          </p:nvGrpSpPr>
          <p:grpSpPr>
            <a:xfrm>
              <a:off x="7149379" y="3966617"/>
              <a:ext cx="1381642" cy="215444"/>
              <a:chOff x="675132" y="4515939"/>
              <a:chExt cx="1381642" cy="215444"/>
            </a:xfrm>
          </p:grpSpPr>
          <p:sp>
            <p:nvSpPr>
              <p:cNvPr id="16" name="Rectangle 15">
                <a:extLst>
                  <a:ext uri="{FF2B5EF4-FFF2-40B4-BE49-F238E27FC236}">
                    <a16:creationId xmlns:a16="http://schemas.microsoft.com/office/drawing/2014/main" id="{DAE0F90D-7DE3-1CF2-4BD0-73B648B39739}"/>
                  </a:ext>
                </a:extLst>
              </p:cNvPr>
              <p:cNvSpPr/>
              <p:nvPr/>
            </p:nvSpPr>
            <p:spPr>
              <a:xfrm>
                <a:off x="675132" y="4604242"/>
                <a:ext cx="45719" cy="45719"/>
              </a:xfrm>
              <a:prstGeom prst="rect">
                <a:avLst/>
              </a:prstGeom>
              <a:solidFill>
                <a:schemeClr val="accent4">
                  <a:lumMod val="40000"/>
                  <a:lumOff val="6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7" name="ZoneTexte 16">
                <a:extLst>
                  <a:ext uri="{FF2B5EF4-FFF2-40B4-BE49-F238E27FC236}">
                    <a16:creationId xmlns:a16="http://schemas.microsoft.com/office/drawing/2014/main" id="{1EC108C7-C7B8-57DC-B35C-EE472E0974CD}"/>
                  </a:ext>
                </a:extLst>
              </p:cNvPr>
              <p:cNvSpPr txBox="1"/>
              <p:nvPr/>
            </p:nvSpPr>
            <p:spPr>
              <a:xfrm>
                <a:off x="697991" y="4515939"/>
                <a:ext cx="1358783" cy="215444"/>
              </a:xfrm>
              <a:prstGeom prst="rect">
                <a:avLst/>
              </a:prstGeom>
              <a:noFill/>
            </p:spPr>
            <p:txBody>
              <a:bodyPr wrap="square" rtlCol="0">
                <a:spAutoFit/>
              </a:bodyPr>
              <a:lstStyle/>
              <a:p>
                <a:r>
                  <a:rPr lang="fr-FR" sz="800" dirty="0">
                    <a:solidFill>
                      <a:srgbClr val="595959"/>
                    </a:solidFill>
                  </a:rPr>
                  <a:t>Oui, un peu</a:t>
                </a:r>
              </a:p>
            </p:txBody>
          </p:sp>
        </p:grpSp>
        <p:grpSp>
          <p:nvGrpSpPr>
            <p:cNvPr id="10" name="Groupe 9">
              <a:extLst>
                <a:ext uri="{FF2B5EF4-FFF2-40B4-BE49-F238E27FC236}">
                  <a16:creationId xmlns:a16="http://schemas.microsoft.com/office/drawing/2014/main" id="{06EE18D6-1E76-FB30-D986-5937F18D3028}"/>
                </a:ext>
              </a:extLst>
            </p:cNvPr>
            <p:cNvGrpSpPr/>
            <p:nvPr/>
          </p:nvGrpSpPr>
          <p:grpSpPr>
            <a:xfrm>
              <a:off x="7149379" y="4164677"/>
              <a:ext cx="1419477" cy="215444"/>
              <a:chOff x="675132" y="4302731"/>
              <a:chExt cx="1419477" cy="215444"/>
            </a:xfrm>
          </p:grpSpPr>
          <p:sp>
            <p:nvSpPr>
              <p:cNvPr id="13" name="Rectangle 12">
                <a:extLst>
                  <a:ext uri="{FF2B5EF4-FFF2-40B4-BE49-F238E27FC236}">
                    <a16:creationId xmlns:a16="http://schemas.microsoft.com/office/drawing/2014/main" id="{812CB54B-6C5E-E3BD-657F-CAA647484ED4}"/>
                  </a:ext>
                </a:extLst>
              </p:cNvPr>
              <p:cNvSpPr/>
              <p:nvPr/>
            </p:nvSpPr>
            <p:spPr>
              <a:xfrm>
                <a:off x="675132" y="4390298"/>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6E507A6F-AD16-4AAF-F4A8-62BDBB20427E}"/>
                  </a:ext>
                </a:extLst>
              </p:cNvPr>
              <p:cNvSpPr txBox="1"/>
              <p:nvPr/>
            </p:nvSpPr>
            <p:spPr>
              <a:xfrm>
                <a:off x="697991" y="4302731"/>
                <a:ext cx="1396618" cy="215444"/>
              </a:xfrm>
              <a:prstGeom prst="rect">
                <a:avLst/>
              </a:prstGeom>
              <a:noFill/>
            </p:spPr>
            <p:txBody>
              <a:bodyPr wrap="square" rtlCol="0">
                <a:spAutoFit/>
              </a:bodyPr>
              <a:lstStyle/>
              <a:p>
                <a:r>
                  <a:rPr lang="fr-FR" sz="800" dirty="0">
                    <a:solidFill>
                      <a:srgbClr val="595959"/>
                    </a:solidFill>
                  </a:rPr>
                  <a:t>Non, pas du tout</a:t>
                </a:r>
              </a:p>
            </p:txBody>
          </p:sp>
        </p:grpSp>
        <p:sp>
          <p:nvSpPr>
            <p:cNvPr id="11" name="Rectangle : coins arrondis 10">
              <a:extLst>
                <a:ext uri="{FF2B5EF4-FFF2-40B4-BE49-F238E27FC236}">
                  <a16:creationId xmlns:a16="http://schemas.microsoft.com/office/drawing/2014/main" id="{4F8F05B8-EFF5-4BAA-93E3-981C762FA57B}"/>
                </a:ext>
              </a:extLst>
            </p:cNvPr>
            <p:cNvSpPr/>
            <p:nvPr/>
          </p:nvSpPr>
          <p:spPr>
            <a:xfrm>
              <a:off x="6934514" y="3646466"/>
              <a:ext cx="1326583" cy="857753"/>
            </a:xfrm>
            <a:prstGeom prst="roundRect">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grpSp>
        <p:nvGrpSpPr>
          <p:cNvPr id="20" name="Groupe 19">
            <a:extLst>
              <a:ext uri="{FF2B5EF4-FFF2-40B4-BE49-F238E27FC236}">
                <a16:creationId xmlns:a16="http://schemas.microsoft.com/office/drawing/2014/main" id="{A22248F5-FB88-B7CB-62CB-731330D21A09}"/>
              </a:ext>
            </a:extLst>
          </p:cNvPr>
          <p:cNvGrpSpPr/>
          <p:nvPr/>
        </p:nvGrpSpPr>
        <p:grpSpPr>
          <a:xfrm>
            <a:off x="1118374" y="1702797"/>
            <a:ext cx="6916591" cy="2423310"/>
            <a:chOff x="1118374" y="1702797"/>
            <a:chExt cx="6916591" cy="2423310"/>
          </a:xfrm>
        </p:grpSpPr>
        <p:sp>
          <p:nvSpPr>
            <p:cNvPr id="21" name="ZoneTexte 20">
              <a:extLst>
                <a:ext uri="{FF2B5EF4-FFF2-40B4-BE49-F238E27FC236}">
                  <a16:creationId xmlns:a16="http://schemas.microsoft.com/office/drawing/2014/main" id="{6F425BA8-3DB2-86D6-49F5-38268837A800}"/>
                </a:ext>
              </a:extLst>
            </p:cNvPr>
            <p:cNvSpPr txBox="1"/>
            <p:nvPr/>
          </p:nvSpPr>
          <p:spPr>
            <a:xfrm>
              <a:off x="1118374" y="1719228"/>
              <a:ext cx="1373840" cy="1162450"/>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22" name="ZoneTexte 21">
              <a:extLst>
                <a:ext uri="{FF2B5EF4-FFF2-40B4-BE49-F238E27FC236}">
                  <a16:creationId xmlns:a16="http://schemas.microsoft.com/office/drawing/2014/main" id="{C01F7DB5-DA1B-D5BA-DEC5-306FC11264D0}"/>
                </a:ext>
              </a:extLst>
            </p:cNvPr>
            <p:cNvSpPr txBox="1"/>
            <p:nvPr/>
          </p:nvSpPr>
          <p:spPr>
            <a:xfrm>
              <a:off x="6661125" y="1718769"/>
              <a:ext cx="1373840" cy="1162450"/>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23" name="ZoneTexte 22">
              <a:extLst>
                <a:ext uri="{FF2B5EF4-FFF2-40B4-BE49-F238E27FC236}">
                  <a16:creationId xmlns:a16="http://schemas.microsoft.com/office/drawing/2014/main" id="{C331EE37-4A87-8593-295A-644254EBD1F9}"/>
                </a:ext>
              </a:extLst>
            </p:cNvPr>
            <p:cNvSpPr txBox="1"/>
            <p:nvPr/>
          </p:nvSpPr>
          <p:spPr>
            <a:xfrm>
              <a:off x="6612895" y="1765345"/>
              <a:ext cx="1373840" cy="1162450"/>
            </a:xfrm>
            <a:prstGeom prst="roundRect">
              <a:avLst/>
            </a:prstGeom>
            <a:solidFill>
              <a:srgbClr val="FFF4F3"/>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000" b="1" dirty="0">
                  <a:solidFill>
                    <a:schemeClr val="accent4">
                      <a:lumMod val="50000"/>
                    </a:schemeClr>
                  </a:solidFill>
                  <a:latin typeface="Century Gothic" panose="020F0302020204030204"/>
                </a:rPr>
                <a:t>OUI</a:t>
              </a:r>
              <a:endParaRPr kumimoji="0" lang="fr-FR" sz="2000" b="1" i="0" u="none" strike="noStrike" kern="1200" cap="none" spc="0" normalizeH="0" baseline="0" noProof="0" dirty="0">
                <a:ln>
                  <a:noFill/>
                </a:ln>
                <a:solidFill>
                  <a:schemeClr val="accent4">
                    <a:lumMod val="50000"/>
                  </a:schemeClr>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4"/>
                  </a:solidFill>
                  <a:latin typeface="Century Gothic" panose="020F0302020204030204"/>
                </a:rPr>
                <a:t>59</a:t>
              </a:r>
              <a:r>
                <a:rPr kumimoji="0" lang="fr-FR" sz="3200" b="1" i="0" u="none" strike="noStrike" kern="1200" cap="none" spc="0" normalizeH="0" baseline="0" noProof="0" dirty="0">
                  <a:ln>
                    <a:noFill/>
                  </a:ln>
                  <a:solidFill>
                    <a:schemeClr val="accent4"/>
                  </a:solidFill>
                  <a:effectLst/>
                  <a:uLnTx/>
                  <a:uFillTx/>
                  <a:latin typeface="Century Gothic" panose="020F0302020204030204"/>
                  <a:ea typeface="+mn-ea"/>
                  <a:cs typeface="+mn-cs"/>
                </a:rPr>
                <a:t>%</a:t>
              </a:r>
            </a:p>
          </p:txBody>
        </p:sp>
        <p:cxnSp>
          <p:nvCxnSpPr>
            <p:cNvPr id="24" name="Connecteur droit 23">
              <a:extLst>
                <a:ext uri="{FF2B5EF4-FFF2-40B4-BE49-F238E27FC236}">
                  <a16:creationId xmlns:a16="http://schemas.microsoft.com/office/drawing/2014/main" id="{4984A858-F84D-08B6-ECD5-D1DC6EAAC28A}"/>
                </a:ext>
              </a:extLst>
            </p:cNvPr>
            <p:cNvCxnSpPr>
              <a:cxnSpLocks/>
            </p:cNvCxnSpPr>
            <p:nvPr/>
          </p:nvCxnSpPr>
          <p:spPr>
            <a:xfrm>
              <a:off x="6407511" y="1702797"/>
              <a:ext cx="0" cy="2423310"/>
            </a:xfrm>
            <a:prstGeom prst="line">
              <a:avLst/>
            </a:prstGeom>
            <a:ln w="19050">
              <a:solidFill>
                <a:schemeClr val="accent4">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5" name="ZoneTexte 24">
              <a:extLst>
                <a:ext uri="{FF2B5EF4-FFF2-40B4-BE49-F238E27FC236}">
                  <a16:creationId xmlns:a16="http://schemas.microsoft.com/office/drawing/2014/main" id="{BA9E5F44-AF38-431C-F233-F2CD39ED7B1C}"/>
                </a:ext>
              </a:extLst>
            </p:cNvPr>
            <p:cNvSpPr txBox="1"/>
            <p:nvPr/>
          </p:nvSpPr>
          <p:spPr>
            <a:xfrm>
              <a:off x="1164273" y="1765345"/>
              <a:ext cx="1373840" cy="1162450"/>
            </a:xfrm>
            <a:prstGeom prst="roundRect">
              <a:avLst/>
            </a:prstGeom>
            <a:solidFill>
              <a:srgbClr val="F1F5FD"/>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NON</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1"/>
                  </a:solidFill>
                  <a:latin typeface="Century Gothic" panose="020F0302020204030204"/>
                </a:rPr>
                <a:t>40</a:t>
              </a:r>
              <a:r>
                <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grpSp>
      <p:sp>
        <p:nvSpPr>
          <p:cNvPr id="26" name="ZoneTexte 25">
            <a:extLst>
              <a:ext uri="{FF2B5EF4-FFF2-40B4-BE49-F238E27FC236}">
                <a16:creationId xmlns:a16="http://schemas.microsoft.com/office/drawing/2014/main" id="{07B2E055-8112-11B6-BFA0-56FAB5316E3B}"/>
              </a:ext>
            </a:extLst>
          </p:cNvPr>
          <p:cNvSpPr txBox="1"/>
          <p:nvPr/>
        </p:nvSpPr>
        <p:spPr>
          <a:xfrm>
            <a:off x="1402466" y="3069020"/>
            <a:ext cx="897454" cy="338554"/>
          </a:xfrm>
          <a:prstGeom prst="rect">
            <a:avLst/>
          </a:prstGeom>
          <a:noFill/>
        </p:spPr>
        <p:txBody>
          <a:bodyPr wrap="square" rtlCol="0">
            <a:spAutoFit/>
          </a:bodyPr>
          <a:lstStyle/>
          <a:p>
            <a:pPr algn="ctr"/>
            <a:r>
              <a:rPr lang="fr-FR" sz="800" dirty="0"/>
              <a:t>Filles : </a:t>
            </a:r>
            <a:r>
              <a:rPr lang="fr-FR" sz="800" b="1" dirty="0">
                <a:solidFill>
                  <a:schemeClr val="accent1"/>
                </a:solidFill>
              </a:rPr>
              <a:t>45%</a:t>
            </a:r>
          </a:p>
          <a:p>
            <a:pPr algn="ctr"/>
            <a:r>
              <a:rPr lang="fr-FR" sz="800" dirty="0"/>
              <a:t>13 ans : </a:t>
            </a:r>
            <a:r>
              <a:rPr lang="fr-FR" sz="800" b="1" dirty="0">
                <a:solidFill>
                  <a:schemeClr val="accent1"/>
                </a:solidFill>
              </a:rPr>
              <a:t>44%</a:t>
            </a:r>
          </a:p>
        </p:txBody>
      </p:sp>
      <p:grpSp>
        <p:nvGrpSpPr>
          <p:cNvPr id="27" name="Groupe 26">
            <a:extLst>
              <a:ext uri="{FF2B5EF4-FFF2-40B4-BE49-F238E27FC236}">
                <a16:creationId xmlns:a16="http://schemas.microsoft.com/office/drawing/2014/main" id="{6274D7A5-C580-76DE-33E3-D67109748551}"/>
              </a:ext>
            </a:extLst>
          </p:cNvPr>
          <p:cNvGrpSpPr/>
          <p:nvPr/>
        </p:nvGrpSpPr>
        <p:grpSpPr>
          <a:xfrm>
            <a:off x="170120" y="4164031"/>
            <a:ext cx="1899633" cy="973948"/>
            <a:chOff x="170120" y="4173656"/>
            <a:chExt cx="1899633" cy="973948"/>
          </a:xfrm>
        </p:grpSpPr>
        <p:grpSp>
          <p:nvGrpSpPr>
            <p:cNvPr id="29" name="Groupe 28">
              <a:extLst>
                <a:ext uri="{FF2B5EF4-FFF2-40B4-BE49-F238E27FC236}">
                  <a16:creationId xmlns:a16="http://schemas.microsoft.com/office/drawing/2014/main" id="{B674988E-9525-DFEC-7E36-01535D9CB2AC}"/>
                </a:ext>
              </a:extLst>
            </p:cNvPr>
            <p:cNvGrpSpPr/>
            <p:nvPr/>
          </p:nvGrpSpPr>
          <p:grpSpPr>
            <a:xfrm>
              <a:off x="170120" y="4173656"/>
              <a:ext cx="1541721" cy="973948"/>
              <a:chOff x="478464" y="4168340"/>
              <a:chExt cx="1541721" cy="973948"/>
            </a:xfrm>
          </p:grpSpPr>
          <p:sp>
            <p:nvSpPr>
              <p:cNvPr id="31" name="Rectangle : coins arrondis 23">
                <a:extLst>
                  <a:ext uri="{FF2B5EF4-FFF2-40B4-BE49-F238E27FC236}">
                    <a16:creationId xmlns:a16="http://schemas.microsoft.com/office/drawing/2014/main" id="{99EFE8B0-F95C-63AF-DD77-877BBCE0B01C}"/>
                  </a:ext>
                </a:extLst>
              </p:cNvPr>
              <p:cNvSpPr/>
              <p:nvPr/>
            </p:nvSpPr>
            <p:spPr>
              <a:xfrm>
                <a:off x="478464" y="4298941"/>
                <a:ext cx="1541721"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2" name="Groupe 31">
                <a:extLst>
                  <a:ext uri="{FF2B5EF4-FFF2-40B4-BE49-F238E27FC236}">
                    <a16:creationId xmlns:a16="http://schemas.microsoft.com/office/drawing/2014/main" id="{A5EB4972-5EB0-E3CE-1481-DC05754590C1}"/>
                  </a:ext>
                </a:extLst>
              </p:cNvPr>
              <p:cNvGrpSpPr/>
              <p:nvPr/>
            </p:nvGrpSpPr>
            <p:grpSpPr>
              <a:xfrm>
                <a:off x="531367" y="4168340"/>
                <a:ext cx="1387808" cy="826035"/>
                <a:chOff x="604064" y="1192259"/>
                <a:chExt cx="1387808" cy="826035"/>
              </a:xfrm>
            </p:grpSpPr>
            <p:sp>
              <p:nvSpPr>
                <p:cNvPr id="33" name="Rectangle : coins arrondis 32">
                  <a:extLst>
                    <a:ext uri="{FF2B5EF4-FFF2-40B4-BE49-F238E27FC236}">
                      <a16:creationId xmlns:a16="http://schemas.microsoft.com/office/drawing/2014/main" id="{D19DFA50-584D-E18B-96C6-C597B61E16FF}"/>
                    </a:ext>
                  </a:extLst>
                </p:cNvPr>
                <p:cNvSpPr/>
                <p:nvPr/>
              </p:nvSpPr>
              <p:spPr>
                <a:xfrm>
                  <a:off x="651699" y="1192259"/>
                  <a:ext cx="1340173" cy="826035"/>
                </a:xfrm>
                <a:prstGeom prst="roundRect">
                  <a:avLst/>
                </a:prstGeom>
                <a:solidFill>
                  <a:schemeClr val="bg1"/>
                </a:solidFill>
                <a:ln w="1905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1"/>
                      </a:solidFill>
                      <a:latin typeface="Century Gothic" panose="020F0302020204030204"/>
                    </a:rPr>
                    <a:t>82%</a:t>
                  </a:r>
                </a:p>
                <a:p>
                  <a:pPr algn="ctr"/>
                  <a:r>
                    <a:rPr lang="fr-FR" sz="750" b="1" dirty="0">
                      <a:solidFill>
                        <a:schemeClr val="accent1">
                          <a:lumMod val="50000"/>
                        </a:schemeClr>
                      </a:solidFill>
                      <a:latin typeface="Century Gothic" panose="020F0302020204030204"/>
                    </a:rPr>
                    <a:t>Contrôlent le temps d’écran de leur enfant</a:t>
                  </a:r>
                  <a:endParaRPr lang="fr-FR" sz="750" dirty="0">
                    <a:solidFill>
                      <a:schemeClr val="accent1">
                        <a:lumMod val="50000"/>
                      </a:schemeClr>
                    </a:solidFill>
                    <a:latin typeface="Century Gothic" panose="020F0302020204030204"/>
                  </a:endParaRPr>
                </a:p>
              </p:txBody>
            </p:sp>
            <p:sp>
              <p:nvSpPr>
                <p:cNvPr id="34" name="ZoneTexte 33">
                  <a:extLst>
                    <a:ext uri="{FF2B5EF4-FFF2-40B4-BE49-F238E27FC236}">
                      <a16:creationId xmlns:a16="http://schemas.microsoft.com/office/drawing/2014/main" id="{F04034DD-1FFC-5534-2424-D379452CD193}"/>
                    </a:ext>
                  </a:extLst>
                </p:cNvPr>
                <p:cNvSpPr txBox="1"/>
                <p:nvPr/>
              </p:nvSpPr>
              <p:spPr>
                <a:xfrm>
                  <a:off x="604064" y="1198589"/>
                  <a:ext cx="66942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grpSp>
        <p:pic>
          <p:nvPicPr>
            <p:cNvPr id="30" name="Picture 2">
              <a:extLst>
                <a:ext uri="{FF2B5EF4-FFF2-40B4-BE49-F238E27FC236}">
                  <a16:creationId xmlns:a16="http://schemas.microsoft.com/office/drawing/2014/main" id="{B90816E1-CE49-3225-E1E9-E387BBBAA83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823366"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Image 34" descr="Une image contenant noir, obscurité&#10;&#10;Description générée automatiquement">
            <a:extLst>
              <a:ext uri="{FF2B5EF4-FFF2-40B4-BE49-F238E27FC236}">
                <a16:creationId xmlns:a16="http://schemas.microsoft.com/office/drawing/2014/main" id="{7D42036F-B456-920F-CCBD-917B75759B29}"/>
              </a:ext>
            </a:extLst>
          </p:cNvPr>
          <p:cNvPicPr>
            <a:picLocks noChangeAspect="1"/>
          </p:cNvPicPr>
          <p:nvPr/>
        </p:nvPicPr>
        <p:blipFill>
          <a:blip r:embed="rId5"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12441" y="4074797"/>
            <a:ext cx="399278" cy="399278"/>
          </a:xfrm>
          <a:prstGeom prst="rect">
            <a:avLst/>
          </a:prstGeom>
        </p:spPr>
      </p:pic>
      <p:pic>
        <p:nvPicPr>
          <p:cNvPr id="39" name="Image 38" descr="Une image contenant habits, Visage humain, dessin humoristique, illustration&#10;&#10;Description générée automatiquement">
            <a:extLst>
              <a:ext uri="{FF2B5EF4-FFF2-40B4-BE49-F238E27FC236}">
                <a16:creationId xmlns:a16="http://schemas.microsoft.com/office/drawing/2014/main" id="{3552258D-51D8-D956-3A7A-904533F25F7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498853" y="1786556"/>
            <a:ext cx="2146293" cy="2146293"/>
          </a:xfrm>
          <a:prstGeom prst="flowChartConnector">
            <a:avLst/>
          </a:prstGeom>
        </p:spPr>
      </p:pic>
      <p:pic>
        <p:nvPicPr>
          <p:cNvPr id="37" name="Image 36" descr="Une image contenant Caractère coloré, Graphique, conception&#10;&#10;Description générée automatiquement">
            <a:extLst>
              <a:ext uri="{FF2B5EF4-FFF2-40B4-BE49-F238E27FC236}">
                <a16:creationId xmlns:a16="http://schemas.microsoft.com/office/drawing/2014/main" id="{B04B4565-8282-A885-EFFA-7E36388CE53E}"/>
              </a:ext>
            </a:extLst>
          </p:cNvPr>
          <p:cNvPicPr>
            <a:picLocks noChangeAspect="1"/>
          </p:cNvPicPr>
          <p:nvPr/>
        </p:nvPicPr>
        <p:blipFill rotWithShape="1">
          <a:blip r:embed="rId7"/>
          <a:srcRect l="20828" t="14984" r="11310" b="11776"/>
          <a:stretch/>
        </p:blipFill>
        <p:spPr>
          <a:xfrm>
            <a:off x="2174321" y="4789169"/>
            <a:ext cx="212836" cy="229707"/>
          </a:xfrm>
          <a:prstGeom prst="rect">
            <a:avLst/>
          </a:prstGeom>
        </p:spPr>
      </p:pic>
    </p:spTree>
    <p:extLst>
      <p:ext uri="{BB962C8B-B14F-4D97-AF65-F5344CB8AC3E}">
        <p14:creationId xmlns:p14="http://schemas.microsoft.com/office/powerpoint/2010/main" val="325372821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Ellipse 37">
            <a:extLst>
              <a:ext uri="{FF2B5EF4-FFF2-40B4-BE49-F238E27FC236}">
                <a16:creationId xmlns:a16="http://schemas.microsoft.com/office/drawing/2014/main" id="{02401BB0-9E87-670B-8D2A-39AC49B9BEF6}"/>
              </a:ext>
            </a:extLst>
          </p:cNvPr>
          <p:cNvSpPr/>
          <p:nvPr/>
        </p:nvSpPr>
        <p:spPr>
          <a:xfrm>
            <a:off x="6323677" y="3012492"/>
            <a:ext cx="561410" cy="561410"/>
          </a:xfrm>
          <a:prstGeom prst="ellipse">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7508083C-716D-0D81-9DD8-56AA38FC2A39}"/>
              </a:ext>
            </a:extLst>
          </p:cNvPr>
          <p:cNvSpPr/>
          <p:nvPr/>
        </p:nvSpPr>
        <p:spPr>
          <a:xfrm>
            <a:off x="6326645" y="1682615"/>
            <a:ext cx="561410" cy="561410"/>
          </a:xfrm>
          <a:prstGeom prst="ellipse">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space réservé du numéro de diapositive 2">
            <a:extLst>
              <a:ext uri="{FF2B5EF4-FFF2-40B4-BE49-F238E27FC236}">
                <a16:creationId xmlns:a16="http://schemas.microsoft.com/office/drawing/2014/main" id="{8D75E1F3-EE5D-F44E-A32C-8CC32CFC76E8}"/>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995480-1601-7C4D-95DE-8DD54C94E8C4}" type="slidenum">
              <a:rPr kumimoji="0" lang="fr-FR" sz="1200" b="0" i="0" u="none" strike="noStrike" kern="1200" cap="none" spc="0" normalizeH="0" baseline="0" noProof="0" smtClean="0">
                <a:ln>
                  <a:noFill/>
                </a:ln>
                <a:solidFill>
                  <a:srgbClr val="000000"/>
                </a:solidFill>
                <a:effectLst/>
                <a:uLnTx/>
                <a:uFillTx/>
                <a:latin typeface="Century Gothic" panose="020F03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60" name="TextBox 45"/>
          <p:cNvSpPr txBox="1"/>
          <p:nvPr/>
        </p:nvSpPr>
        <p:spPr>
          <a:xfrm>
            <a:off x="771893" y="1994827"/>
            <a:ext cx="167801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dirty="0">
                <a:solidFill>
                  <a:srgbClr val="000000"/>
                </a:solidFill>
                <a:latin typeface="Century Gothic" panose="020F0302020204030204"/>
                <a:ea typeface="Roboto Light" panose="02000000000000000000" pitchFamily="2" charset="0"/>
              </a:rPr>
              <a:t>Questionnaire </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dirty="0">
                <a:solidFill>
                  <a:srgbClr val="000000"/>
                </a:solidFill>
                <a:latin typeface="Century Gothic" panose="020F0302020204030204"/>
                <a:ea typeface="Roboto Light" panose="02000000000000000000" pitchFamily="2" charset="0"/>
              </a:rPr>
              <a:t>auto-administré </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rgbClr val="000000"/>
                </a:solidFill>
                <a:latin typeface="Century Gothic" panose="020F0302020204030204"/>
                <a:ea typeface="Roboto Light" panose="02000000000000000000" pitchFamily="2" charset="0"/>
              </a:rPr>
              <a:t>en ligne</a:t>
            </a:r>
          </a:p>
        </p:txBody>
      </p:sp>
      <p:sp>
        <p:nvSpPr>
          <p:cNvPr id="12" name="Titre 5">
            <a:extLst>
              <a:ext uri="{FF2B5EF4-FFF2-40B4-BE49-F238E27FC236}">
                <a16:creationId xmlns:a16="http://schemas.microsoft.com/office/drawing/2014/main" id="{E7EA54D4-67CE-1B33-84B1-B4E782F1844E}"/>
              </a:ext>
            </a:extLst>
          </p:cNvPr>
          <p:cNvSpPr txBox="1">
            <a:spLocks/>
          </p:cNvSpPr>
          <p:nvPr/>
        </p:nvSpPr>
        <p:spPr>
          <a:xfrm>
            <a:off x="845032" y="402755"/>
            <a:ext cx="7939514" cy="246221"/>
          </a:xfrm>
          <a:prstGeom prst="rect">
            <a:avLst/>
          </a:prstGeom>
        </p:spPr>
        <p:txBody>
          <a:bodyPr vert="horz" wrap="square" lIns="0" tIns="0" rIns="0" bIns="0" rtlCol="0" anchor="ctr"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Méthodologie</a:t>
            </a:r>
          </a:p>
        </p:txBody>
      </p:sp>
      <p:grpSp>
        <p:nvGrpSpPr>
          <p:cNvPr id="26" name="Groupe 25">
            <a:extLst>
              <a:ext uri="{FF2B5EF4-FFF2-40B4-BE49-F238E27FC236}">
                <a16:creationId xmlns:a16="http://schemas.microsoft.com/office/drawing/2014/main" id="{C8097D94-F1B7-9BB5-3AFD-3B8442080129}"/>
              </a:ext>
            </a:extLst>
          </p:cNvPr>
          <p:cNvGrpSpPr/>
          <p:nvPr/>
        </p:nvGrpSpPr>
        <p:grpSpPr>
          <a:xfrm>
            <a:off x="341449" y="1184206"/>
            <a:ext cx="8467017" cy="3266151"/>
            <a:chOff x="219919" y="1224716"/>
            <a:chExt cx="8467017" cy="3266151"/>
          </a:xfrm>
        </p:grpSpPr>
        <p:grpSp>
          <p:nvGrpSpPr>
            <p:cNvPr id="4" name="Groupe 3">
              <a:extLst>
                <a:ext uri="{FF2B5EF4-FFF2-40B4-BE49-F238E27FC236}">
                  <a16:creationId xmlns:a16="http://schemas.microsoft.com/office/drawing/2014/main" id="{A46F1DA8-6E39-4CB7-BC3C-AC93E0F6C1BD}"/>
                </a:ext>
              </a:extLst>
            </p:cNvPr>
            <p:cNvGrpSpPr/>
            <p:nvPr/>
          </p:nvGrpSpPr>
          <p:grpSpPr>
            <a:xfrm>
              <a:off x="219919" y="1224716"/>
              <a:ext cx="2571511" cy="3260474"/>
              <a:chOff x="219919" y="1224716"/>
              <a:chExt cx="2571511" cy="3260474"/>
            </a:xfrm>
          </p:grpSpPr>
          <p:sp>
            <p:nvSpPr>
              <p:cNvPr id="2" name="Rectangle : coins arrondis 1">
                <a:extLst>
                  <a:ext uri="{FF2B5EF4-FFF2-40B4-BE49-F238E27FC236}">
                    <a16:creationId xmlns:a16="http://schemas.microsoft.com/office/drawing/2014/main" id="{EA74C8CC-9453-920C-E36F-07F680D89DD7}"/>
                  </a:ext>
                </a:extLst>
              </p:cNvPr>
              <p:cNvSpPr/>
              <p:nvPr/>
            </p:nvSpPr>
            <p:spPr>
              <a:xfrm>
                <a:off x="219919" y="1336876"/>
                <a:ext cx="2571511" cy="3148314"/>
              </a:xfrm>
              <a:prstGeom prst="roundRect">
                <a:avLst/>
              </a:prstGeom>
              <a:no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Rectangle : coins arrondis 49"/>
              <p:cNvSpPr/>
              <p:nvPr/>
            </p:nvSpPr>
            <p:spPr>
              <a:xfrm>
                <a:off x="408353" y="1224716"/>
                <a:ext cx="2162042" cy="374571"/>
              </a:xfrm>
              <a:prstGeom prst="round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 MODE DE RECUEIL </a:t>
                </a:r>
                <a:endPar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cxnSp>
          <p:nvCxnSpPr>
            <p:cNvPr id="90" name="Straight Connector 109"/>
            <p:cNvCxnSpPr>
              <a:cxnSpLocks/>
            </p:cNvCxnSpPr>
            <p:nvPr/>
          </p:nvCxnSpPr>
          <p:spPr>
            <a:xfrm>
              <a:off x="2978749" y="1629938"/>
              <a:ext cx="0" cy="2590845"/>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4" name="Groupe 13">
              <a:extLst>
                <a:ext uri="{FF2B5EF4-FFF2-40B4-BE49-F238E27FC236}">
                  <a16:creationId xmlns:a16="http://schemas.microsoft.com/office/drawing/2014/main" id="{759EE9E0-7FF9-BD90-D9BC-40A2120D9177}"/>
                </a:ext>
              </a:extLst>
            </p:cNvPr>
            <p:cNvGrpSpPr/>
            <p:nvPr/>
          </p:nvGrpSpPr>
          <p:grpSpPr>
            <a:xfrm>
              <a:off x="3169275" y="1224716"/>
              <a:ext cx="2571511" cy="3260474"/>
              <a:chOff x="219919" y="1224716"/>
              <a:chExt cx="2571511" cy="3260474"/>
            </a:xfrm>
          </p:grpSpPr>
          <p:sp>
            <p:nvSpPr>
              <p:cNvPr id="15" name="Rectangle : coins arrondis 14">
                <a:extLst>
                  <a:ext uri="{FF2B5EF4-FFF2-40B4-BE49-F238E27FC236}">
                    <a16:creationId xmlns:a16="http://schemas.microsoft.com/office/drawing/2014/main" id="{D1032898-FF68-E529-DA6F-58D080BEEE54}"/>
                  </a:ext>
                </a:extLst>
              </p:cNvPr>
              <p:cNvSpPr/>
              <p:nvPr/>
            </p:nvSpPr>
            <p:spPr>
              <a:xfrm>
                <a:off x="219919" y="1336876"/>
                <a:ext cx="2571511" cy="3148314"/>
              </a:xfrm>
              <a:prstGeom prst="roundRect">
                <a:avLst/>
              </a:prstGeom>
              <a:no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BC443F5C-AABF-CC8A-8490-198A4E33F405}"/>
                  </a:ext>
                </a:extLst>
              </p:cNvPr>
              <p:cNvSpPr/>
              <p:nvPr/>
            </p:nvSpPr>
            <p:spPr>
              <a:xfrm>
                <a:off x="408353" y="1224716"/>
                <a:ext cx="2162042" cy="374571"/>
              </a:xfrm>
              <a:prstGeom prst="roundRect">
                <a:avLst/>
              </a:prstGeom>
              <a:solidFill>
                <a:schemeClr val="accent1">
                  <a:lumMod val="50000"/>
                </a:schemeClr>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DATES DE TERRAIN</a:t>
                </a:r>
                <a:endPar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cxnSp>
          <p:nvCxnSpPr>
            <p:cNvPr id="17" name="Straight Connector 109">
              <a:extLst>
                <a:ext uri="{FF2B5EF4-FFF2-40B4-BE49-F238E27FC236}">
                  <a16:creationId xmlns:a16="http://schemas.microsoft.com/office/drawing/2014/main" id="{95F29EAB-74D9-7C68-A51A-58FA9674461E}"/>
                </a:ext>
              </a:extLst>
            </p:cNvPr>
            <p:cNvCxnSpPr>
              <a:cxnSpLocks/>
            </p:cNvCxnSpPr>
            <p:nvPr/>
          </p:nvCxnSpPr>
          <p:spPr>
            <a:xfrm>
              <a:off x="5928105" y="1629938"/>
              <a:ext cx="0" cy="2590845"/>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2" name="Groupe 21">
              <a:extLst>
                <a:ext uri="{FF2B5EF4-FFF2-40B4-BE49-F238E27FC236}">
                  <a16:creationId xmlns:a16="http://schemas.microsoft.com/office/drawing/2014/main" id="{B66C17CD-DF84-BDD4-3347-B1185A8F75D5}"/>
                </a:ext>
              </a:extLst>
            </p:cNvPr>
            <p:cNvGrpSpPr/>
            <p:nvPr/>
          </p:nvGrpSpPr>
          <p:grpSpPr>
            <a:xfrm>
              <a:off x="6115425" y="1230393"/>
              <a:ext cx="2571511" cy="3260474"/>
              <a:chOff x="219919" y="1224716"/>
              <a:chExt cx="2571511" cy="3260474"/>
            </a:xfrm>
          </p:grpSpPr>
          <p:sp>
            <p:nvSpPr>
              <p:cNvPr id="23" name="Rectangle : coins arrondis 22">
                <a:extLst>
                  <a:ext uri="{FF2B5EF4-FFF2-40B4-BE49-F238E27FC236}">
                    <a16:creationId xmlns:a16="http://schemas.microsoft.com/office/drawing/2014/main" id="{4BEC6334-8869-739B-544F-EA58CEFF4D8F}"/>
                  </a:ext>
                </a:extLst>
              </p:cNvPr>
              <p:cNvSpPr/>
              <p:nvPr/>
            </p:nvSpPr>
            <p:spPr>
              <a:xfrm>
                <a:off x="219919" y="1336876"/>
                <a:ext cx="2571511" cy="3148314"/>
              </a:xfrm>
              <a:prstGeom prst="roundRect">
                <a:avLst/>
              </a:prstGeom>
              <a:no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1F7E818D-1DF4-ED5E-A47B-A0535B2205B6}"/>
                  </a:ext>
                </a:extLst>
              </p:cNvPr>
              <p:cNvSpPr/>
              <p:nvPr/>
            </p:nvSpPr>
            <p:spPr>
              <a:xfrm>
                <a:off x="408353" y="1224716"/>
                <a:ext cx="2162042" cy="374571"/>
              </a:xfrm>
              <a:prstGeom prst="roundRect">
                <a:avLst/>
              </a:prstGeom>
              <a:solidFill>
                <a:schemeClr val="accent1">
                  <a:lumMod val="50000"/>
                </a:schemeClr>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CIBLE INT</a:t>
                </a:r>
                <a:r>
                  <a:rPr kumimoji="0" lang="fr-FR" sz="1600" b="1" i="0" u="none" strike="noStrike" kern="1200" cap="none" spc="0" normalizeH="0" baseline="0" noProof="0" dirty="0">
                    <a:ln>
                      <a:noFill/>
                    </a:ln>
                    <a:solidFill>
                      <a:srgbClr val="FFFFFF"/>
                    </a:solidFill>
                    <a:effectLst/>
                    <a:uLnTx/>
                    <a:uFillTx/>
                    <a:latin typeface="Century Gothic" panose="020F0302020204030204"/>
                    <a:ea typeface="+mn-ea"/>
                    <a:cs typeface="+mn-cs"/>
                    <a:sym typeface="Rajdhani Semibold"/>
                  </a:rPr>
                  <a:t>ER</a:t>
                </a:r>
                <a:r>
                  <a:rPr kumimoji="0" lang="en-US" sz="16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ROG</a:t>
                </a:r>
                <a:r>
                  <a:rPr kumimoji="0" lang="fr-FR" sz="1600" b="1" i="0" u="none" strike="noStrike" kern="1200" cap="none" spc="0" normalizeH="0" baseline="0" noProof="0" dirty="0">
                    <a:ln>
                      <a:noFill/>
                    </a:ln>
                    <a:solidFill>
                      <a:srgbClr val="FFFFFF"/>
                    </a:solidFill>
                    <a:effectLst/>
                    <a:uLnTx/>
                    <a:uFillTx/>
                    <a:latin typeface="Century Gothic" panose="020F0302020204030204"/>
                    <a:ea typeface="+mn-ea"/>
                    <a:cs typeface="+mn-cs"/>
                  </a:rPr>
                  <a:t>É</a:t>
                </a:r>
                <a:r>
                  <a:rPr kumimoji="0" lang="en-US" sz="16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E</a:t>
                </a:r>
                <a:endPar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grpSp>
      <p:pic>
        <p:nvPicPr>
          <p:cNvPr id="31" name="Image 30" descr="Une image contenant noir, obscurité&#10;&#10;Description générée automatiquement">
            <a:extLst>
              <a:ext uri="{FF2B5EF4-FFF2-40B4-BE49-F238E27FC236}">
                <a16:creationId xmlns:a16="http://schemas.microsoft.com/office/drawing/2014/main" id="{1FDC86AE-16E8-8B2C-12BB-41AAC795A0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2547" y="2913433"/>
            <a:ext cx="976713" cy="976713"/>
          </a:xfrm>
          <a:prstGeom prst="rect">
            <a:avLst/>
          </a:prstGeom>
        </p:spPr>
      </p:pic>
      <p:grpSp>
        <p:nvGrpSpPr>
          <p:cNvPr id="7" name="Groupe 6">
            <a:extLst>
              <a:ext uri="{FF2B5EF4-FFF2-40B4-BE49-F238E27FC236}">
                <a16:creationId xmlns:a16="http://schemas.microsoft.com/office/drawing/2014/main" id="{81A9C743-E3C0-70C6-6EE0-FBE4B4A0F156}"/>
              </a:ext>
            </a:extLst>
          </p:cNvPr>
          <p:cNvGrpSpPr/>
          <p:nvPr/>
        </p:nvGrpSpPr>
        <p:grpSpPr>
          <a:xfrm>
            <a:off x="4794395" y="2080651"/>
            <a:ext cx="820945" cy="1006617"/>
            <a:chOff x="4637481" y="2237563"/>
            <a:chExt cx="820945" cy="1006617"/>
          </a:xfrm>
        </p:grpSpPr>
        <p:sp>
          <p:nvSpPr>
            <p:cNvPr id="48" name="Textfeld 4"/>
            <p:cNvSpPr txBox="1"/>
            <p:nvPr/>
          </p:nvSpPr>
          <p:spPr>
            <a:xfrm>
              <a:off x="4713598" y="2670716"/>
              <a:ext cx="656124" cy="492443"/>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w="12700">
                    <a:solidFill>
                      <a:srgbClr val="000000"/>
                    </a:solidFill>
                  </a:ln>
                  <a:noFill/>
                  <a:effectLst/>
                  <a:uLnTx/>
                  <a:uFillTx/>
                  <a:latin typeface="Century Gothic" panose="020F0302020204030204"/>
                  <a:ea typeface="+mn-ea"/>
                  <a:cs typeface="Tahoma"/>
                </a:rPr>
                <a:t>16</a:t>
              </a:r>
            </a:p>
          </p:txBody>
        </p:sp>
        <p:grpSp>
          <p:nvGrpSpPr>
            <p:cNvPr id="6" name="Groupe 5">
              <a:extLst>
                <a:ext uri="{FF2B5EF4-FFF2-40B4-BE49-F238E27FC236}">
                  <a16:creationId xmlns:a16="http://schemas.microsoft.com/office/drawing/2014/main" id="{0C7E7DF7-6306-9C31-57CF-13A3A6E4EA63}"/>
                </a:ext>
              </a:extLst>
            </p:cNvPr>
            <p:cNvGrpSpPr/>
            <p:nvPr/>
          </p:nvGrpSpPr>
          <p:grpSpPr>
            <a:xfrm>
              <a:off x="4637481" y="2237563"/>
              <a:ext cx="820945" cy="1006617"/>
              <a:chOff x="4637481" y="2237563"/>
              <a:chExt cx="820945" cy="1006617"/>
            </a:xfrm>
          </p:grpSpPr>
          <p:sp>
            <p:nvSpPr>
              <p:cNvPr id="5" name="Rectangle 4">
                <a:extLst>
                  <a:ext uri="{FF2B5EF4-FFF2-40B4-BE49-F238E27FC236}">
                    <a16:creationId xmlns:a16="http://schemas.microsoft.com/office/drawing/2014/main" id="{E0FE8F4D-F432-40C7-3C3A-C1A32F47BD3B}"/>
                  </a:ext>
                </a:extLst>
              </p:cNvPr>
              <p:cNvSpPr/>
              <p:nvPr/>
            </p:nvSpPr>
            <p:spPr>
              <a:xfrm>
                <a:off x="4653491" y="2429382"/>
                <a:ext cx="779788" cy="167407"/>
              </a:xfrm>
              <a:prstGeom prst="rect">
                <a:avLst/>
              </a:prstGeom>
              <a:solidFill>
                <a:srgbClr val="84A6E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2" name="Groupe 31">
                <a:extLst>
                  <a:ext uri="{FF2B5EF4-FFF2-40B4-BE49-F238E27FC236}">
                    <a16:creationId xmlns:a16="http://schemas.microsoft.com/office/drawing/2014/main" id="{BD7A142E-8A57-FF22-C0E0-50A2473AC128}"/>
                  </a:ext>
                </a:extLst>
              </p:cNvPr>
              <p:cNvGrpSpPr/>
              <p:nvPr/>
            </p:nvGrpSpPr>
            <p:grpSpPr>
              <a:xfrm>
                <a:off x="4653491" y="2237563"/>
                <a:ext cx="785041" cy="1006617"/>
                <a:chOff x="4653491" y="2237563"/>
                <a:chExt cx="785041" cy="1006617"/>
              </a:xfrm>
            </p:grpSpPr>
            <p:sp>
              <p:nvSpPr>
                <p:cNvPr id="46" name="Shape 1021"/>
                <p:cNvSpPr/>
                <p:nvPr/>
              </p:nvSpPr>
              <p:spPr>
                <a:xfrm>
                  <a:off x="4659279" y="2352346"/>
                  <a:ext cx="774000" cy="891834"/>
                </a:xfrm>
                <a:prstGeom prst="roundRect">
                  <a:avLst/>
                </a:prstGeom>
                <a:noFill/>
                <a:ln w="12700" cap="flat" cmpd="sng">
                  <a:solidFill>
                    <a:srgbClr val="84A6EB"/>
                  </a:solid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pPr>
                  <a:endParaRPr kumimoji="0" sz="1100" b="1" i="0" u="none" strike="noStrike" kern="1200" cap="none" spc="-41" normalizeH="0" baseline="0" noProof="0">
                    <a:ln>
                      <a:noFill/>
                    </a:ln>
                    <a:solidFill>
                      <a:srgbClr val="000000"/>
                    </a:solidFill>
                    <a:effectLst/>
                    <a:uLnTx/>
                    <a:uFillTx/>
                    <a:latin typeface="Century Gothic" panose="020F0302020204030204"/>
                    <a:ea typeface="Rajdhani Semibold"/>
                    <a:cs typeface="Raleway"/>
                    <a:sym typeface="Rajdhani Semibold"/>
                  </a:endParaRPr>
                </a:p>
              </p:txBody>
            </p:sp>
            <p:sp>
              <p:nvSpPr>
                <p:cNvPr id="47" name="Shape 1021"/>
                <p:cNvSpPr/>
                <p:nvPr/>
              </p:nvSpPr>
              <p:spPr>
                <a:xfrm>
                  <a:off x="4653491" y="2237563"/>
                  <a:ext cx="785041" cy="359226"/>
                </a:xfrm>
                <a:prstGeom prst="roundRect">
                  <a:avLst/>
                </a:prstGeom>
                <a:solidFill>
                  <a:srgbClr val="84A6EB"/>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pPr>
                  <a:endParaRPr kumimoji="0" sz="900" b="1" i="0" u="none" strike="noStrike" kern="1200" cap="none" spc="0" normalizeH="0" baseline="0" noProof="0" dirty="0">
                    <a:ln>
                      <a:noFill/>
                    </a:ln>
                    <a:solidFill>
                      <a:schemeClr val="bg1"/>
                    </a:solidFill>
                    <a:effectLst/>
                    <a:uLnTx/>
                    <a:uFillTx/>
                    <a:latin typeface="Century Gothic" panose="020F0302020204030204"/>
                    <a:ea typeface="Rajdhani Semibold"/>
                    <a:cs typeface="Raleway"/>
                    <a:sym typeface="Rajdhani Semibold"/>
                  </a:endParaRPr>
                </a:p>
              </p:txBody>
            </p:sp>
          </p:grpSp>
          <p:sp>
            <p:nvSpPr>
              <p:cNvPr id="34" name="ZoneTexte 33">
                <a:extLst>
                  <a:ext uri="{FF2B5EF4-FFF2-40B4-BE49-F238E27FC236}">
                    <a16:creationId xmlns:a16="http://schemas.microsoft.com/office/drawing/2014/main" id="{FD282C57-270A-1B69-4A23-682AA2D2EE67}"/>
                  </a:ext>
                </a:extLst>
              </p:cNvPr>
              <p:cNvSpPr txBox="1"/>
              <p:nvPr/>
            </p:nvSpPr>
            <p:spPr>
              <a:xfrm>
                <a:off x="4637481" y="2257114"/>
                <a:ext cx="820945" cy="341632"/>
              </a:xfrm>
              <a:prstGeom prst="rect">
                <a:avLst/>
              </a:prstGeom>
              <a:noFill/>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pPr>
                <a:r>
                  <a:rPr kumimoji="0" lang="fr-FR" sz="900" b="1" i="0" u="none" strike="noStrike" kern="1200" cap="none" spc="0" normalizeH="0" baseline="0" noProof="0" dirty="0">
                    <a:ln>
                      <a:noFill/>
                    </a:ln>
                    <a:solidFill>
                      <a:schemeClr val="bg1"/>
                    </a:solidFill>
                    <a:effectLst/>
                    <a:uLnTx/>
                    <a:uFillTx/>
                    <a:latin typeface="Century Gothic" panose="020F0302020204030204"/>
                    <a:ea typeface="Rajdhani Semibold"/>
                    <a:cs typeface="Raleway"/>
                    <a:sym typeface="Rajdhani Semibold"/>
                  </a:rPr>
                  <a:t>JANVIER</a:t>
                </a:r>
              </a:p>
              <a:p>
                <a:pPr marL="0" marR="0" lvl="0" indent="0" algn="ctr" defTabSz="457200" rtl="0" eaLnBrk="1" fontAlgn="auto" latinLnBrk="0" hangingPunct="1">
                  <a:lnSpc>
                    <a:spcPct val="90000"/>
                  </a:lnSpc>
                  <a:spcBef>
                    <a:spcPts val="0"/>
                  </a:spcBef>
                  <a:spcAft>
                    <a:spcPts val="0"/>
                  </a:spcAft>
                  <a:buClrTx/>
                  <a:buSzTx/>
                  <a:buFontTx/>
                  <a:buNone/>
                  <a:tabLst/>
                  <a:defRPr sz="1800"/>
                </a:pPr>
                <a:r>
                  <a:rPr kumimoji="0" lang="fr-FR" sz="900" b="1" i="0" u="none" strike="noStrike" kern="1200" cap="none" spc="0" normalizeH="0" baseline="0" noProof="0" dirty="0">
                    <a:ln>
                      <a:noFill/>
                    </a:ln>
                    <a:solidFill>
                      <a:schemeClr val="bg1"/>
                    </a:solidFill>
                    <a:effectLst/>
                    <a:uLnTx/>
                    <a:uFillTx/>
                    <a:latin typeface="Century Gothic" panose="020F0302020204030204"/>
                    <a:ea typeface="Rajdhani Semibold"/>
                    <a:cs typeface="Raleway"/>
                    <a:sym typeface="Rajdhani Semibold"/>
                  </a:rPr>
                  <a:t>2024</a:t>
                </a:r>
              </a:p>
            </p:txBody>
          </p:sp>
        </p:grpSp>
      </p:grpSp>
      <p:grpSp>
        <p:nvGrpSpPr>
          <p:cNvPr id="8" name="Groupe 7">
            <a:extLst>
              <a:ext uri="{FF2B5EF4-FFF2-40B4-BE49-F238E27FC236}">
                <a16:creationId xmlns:a16="http://schemas.microsoft.com/office/drawing/2014/main" id="{B0685AEC-D4AB-6A08-5573-515BC529CF46}"/>
              </a:ext>
            </a:extLst>
          </p:cNvPr>
          <p:cNvGrpSpPr/>
          <p:nvPr/>
        </p:nvGrpSpPr>
        <p:grpSpPr>
          <a:xfrm>
            <a:off x="3554409" y="2080651"/>
            <a:ext cx="785041" cy="1006617"/>
            <a:chOff x="4653491" y="2237563"/>
            <a:chExt cx="785041" cy="1006617"/>
          </a:xfrm>
        </p:grpSpPr>
        <p:sp>
          <p:nvSpPr>
            <p:cNvPr id="9" name="Textfeld 4">
              <a:extLst>
                <a:ext uri="{FF2B5EF4-FFF2-40B4-BE49-F238E27FC236}">
                  <a16:creationId xmlns:a16="http://schemas.microsoft.com/office/drawing/2014/main" id="{77A6C5B2-264D-8041-4E85-6C701B714646}"/>
                </a:ext>
              </a:extLst>
            </p:cNvPr>
            <p:cNvSpPr txBox="1"/>
            <p:nvPr/>
          </p:nvSpPr>
          <p:spPr>
            <a:xfrm>
              <a:off x="4694374" y="2670716"/>
              <a:ext cx="656124" cy="492443"/>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w="12700">
                    <a:solidFill>
                      <a:srgbClr val="000000"/>
                    </a:solidFill>
                  </a:ln>
                  <a:noFill/>
                  <a:effectLst/>
                  <a:uLnTx/>
                  <a:uFillTx/>
                  <a:latin typeface="Century Gothic" panose="020F0302020204030204"/>
                  <a:ea typeface="+mn-ea"/>
                  <a:cs typeface="Tahoma"/>
                </a:rPr>
                <a:t>02</a:t>
              </a:r>
            </a:p>
          </p:txBody>
        </p:sp>
        <p:grpSp>
          <p:nvGrpSpPr>
            <p:cNvPr id="10" name="Groupe 9">
              <a:extLst>
                <a:ext uri="{FF2B5EF4-FFF2-40B4-BE49-F238E27FC236}">
                  <a16:creationId xmlns:a16="http://schemas.microsoft.com/office/drawing/2014/main" id="{D7245671-2545-FAFF-AD93-73E20DB638AF}"/>
                </a:ext>
              </a:extLst>
            </p:cNvPr>
            <p:cNvGrpSpPr/>
            <p:nvPr/>
          </p:nvGrpSpPr>
          <p:grpSpPr>
            <a:xfrm>
              <a:off x="4653491" y="2237563"/>
              <a:ext cx="785041" cy="1006617"/>
              <a:chOff x="4653491" y="2237563"/>
              <a:chExt cx="785041" cy="1006617"/>
            </a:xfrm>
          </p:grpSpPr>
          <p:sp>
            <p:nvSpPr>
              <p:cNvPr id="11" name="Rectangle 10">
                <a:extLst>
                  <a:ext uri="{FF2B5EF4-FFF2-40B4-BE49-F238E27FC236}">
                    <a16:creationId xmlns:a16="http://schemas.microsoft.com/office/drawing/2014/main" id="{60F6AE93-BEE6-F8D6-F8C5-41D7C600512C}"/>
                  </a:ext>
                </a:extLst>
              </p:cNvPr>
              <p:cNvSpPr/>
              <p:nvPr/>
            </p:nvSpPr>
            <p:spPr>
              <a:xfrm>
                <a:off x="4653491" y="2429382"/>
                <a:ext cx="779788" cy="167407"/>
              </a:xfrm>
              <a:prstGeom prst="rect">
                <a:avLst/>
              </a:prstGeom>
              <a:solidFill>
                <a:srgbClr val="84A6E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3" name="Groupe 12">
                <a:extLst>
                  <a:ext uri="{FF2B5EF4-FFF2-40B4-BE49-F238E27FC236}">
                    <a16:creationId xmlns:a16="http://schemas.microsoft.com/office/drawing/2014/main" id="{FBDA7D9E-B89E-0028-A35E-DB477A6E5FBE}"/>
                  </a:ext>
                </a:extLst>
              </p:cNvPr>
              <p:cNvGrpSpPr/>
              <p:nvPr/>
            </p:nvGrpSpPr>
            <p:grpSpPr>
              <a:xfrm>
                <a:off x="4653491" y="2237563"/>
                <a:ext cx="785041" cy="1006617"/>
                <a:chOff x="4653491" y="2237563"/>
                <a:chExt cx="785041" cy="1006617"/>
              </a:xfrm>
            </p:grpSpPr>
            <p:sp>
              <p:nvSpPr>
                <p:cNvPr id="19" name="Shape 1021">
                  <a:extLst>
                    <a:ext uri="{FF2B5EF4-FFF2-40B4-BE49-F238E27FC236}">
                      <a16:creationId xmlns:a16="http://schemas.microsoft.com/office/drawing/2014/main" id="{AD128CB7-8E1A-394C-C508-01CDA792A7C0}"/>
                    </a:ext>
                  </a:extLst>
                </p:cNvPr>
                <p:cNvSpPr/>
                <p:nvPr/>
              </p:nvSpPr>
              <p:spPr>
                <a:xfrm>
                  <a:off x="4659279" y="2352346"/>
                  <a:ext cx="774000" cy="891834"/>
                </a:xfrm>
                <a:prstGeom prst="roundRect">
                  <a:avLst/>
                </a:prstGeom>
                <a:noFill/>
                <a:ln w="12700" cap="flat" cmpd="sng">
                  <a:solidFill>
                    <a:srgbClr val="84A6EB"/>
                  </a:solid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pPr>
                  <a:endParaRPr kumimoji="0" sz="1100" b="1" i="0" u="none" strike="noStrike" kern="1200" cap="none" spc="-41" normalizeH="0" baseline="0" noProof="0">
                    <a:ln>
                      <a:noFill/>
                    </a:ln>
                    <a:solidFill>
                      <a:srgbClr val="000000"/>
                    </a:solidFill>
                    <a:effectLst/>
                    <a:uLnTx/>
                    <a:uFillTx/>
                    <a:latin typeface="Century Gothic" panose="020F0302020204030204"/>
                    <a:ea typeface="Rajdhani Semibold"/>
                    <a:cs typeface="Raleway"/>
                    <a:sym typeface="Rajdhani Semibold"/>
                  </a:endParaRPr>
                </a:p>
              </p:txBody>
            </p:sp>
            <p:sp>
              <p:nvSpPr>
                <p:cNvPr id="20" name="Shape 1021">
                  <a:extLst>
                    <a:ext uri="{FF2B5EF4-FFF2-40B4-BE49-F238E27FC236}">
                      <a16:creationId xmlns:a16="http://schemas.microsoft.com/office/drawing/2014/main" id="{8F7E9025-8CD4-C551-1BE5-F71D5C778FFA}"/>
                    </a:ext>
                  </a:extLst>
                </p:cNvPr>
                <p:cNvSpPr/>
                <p:nvPr/>
              </p:nvSpPr>
              <p:spPr>
                <a:xfrm>
                  <a:off x="4653491" y="2237563"/>
                  <a:ext cx="785041" cy="359226"/>
                </a:xfrm>
                <a:prstGeom prst="roundRect">
                  <a:avLst/>
                </a:prstGeom>
                <a:solidFill>
                  <a:srgbClr val="84A6EB"/>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pPr>
                  <a:endParaRPr kumimoji="0" sz="900" b="1" i="0" u="none" strike="noStrike" kern="1200" cap="none" spc="0" normalizeH="0" baseline="0" noProof="0" dirty="0">
                    <a:ln>
                      <a:noFill/>
                    </a:ln>
                    <a:solidFill>
                      <a:schemeClr val="bg1"/>
                    </a:solidFill>
                    <a:effectLst/>
                    <a:uLnTx/>
                    <a:uFillTx/>
                    <a:latin typeface="Century Gothic" panose="020F0302020204030204"/>
                    <a:ea typeface="Rajdhani Semibold"/>
                    <a:cs typeface="Raleway"/>
                    <a:sym typeface="Rajdhani Semibold"/>
                  </a:endParaRPr>
                </a:p>
              </p:txBody>
            </p:sp>
          </p:grpSp>
          <p:sp>
            <p:nvSpPr>
              <p:cNvPr id="18" name="ZoneTexte 17">
                <a:extLst>
                  <a:ext uri="{FF2B5EF4-FFF2-40B4-BE49-F238E27FC236}">
                    <a16:creationId xmlns:a16="http://schemas.microsoft.com/office/drawing/2014/main" id="{E40F67E6-8649-6C7F-0E1F-8F1DB44FEFD1}"/>
                  </a:ext>
                </a:extLst>
              </p:cNvPr>
              <p:cNvSpPr txBox="1"/>
              <p:nvPr/>
            </p:nvSpPr>
            <p:spPr>
              <a:xfrm>
                <a:off x="4663422" y="2257114"/>
                <a:ext cx="769857" cy="341632"/>
              </a:xfrm>
              <a:prstGeom prst="rect">
                <a:avLst/>
              </a:prstGeom>
              <a:noFill/>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sz="1800"/>
                </a:pPr>
                <a:r>
                  <a:rPr lang="fr-FR" sz="900" b="1" dirty="0">
                    <a:solidFill>
                      <a:schemeClr val="bg1"/>
                    </a:solidFill>
                    <a:latin typeface="Century Gothic" panose="020F0302020204030204"/>
                    <a:ea typeface="Rajdhani Semibold"/>
                    <a:cs typeface="Raleway"/>
                    <a:sym typeface="Rajdhani Semibold"/>
                  </a:rPr>
                  <a:t>JANVIER</a:t>
                </a:r>
                <a:endParaRPr kumimoji="0" lang="fr-FR" sz="900" b="1" i="0" u="none" strike="noStrike" kern="1200" cap="none" spc="0" normalizeH="0" baseline="0" noProof="0" dirty="0">
                  <a:ln>
                    <a:noFill/>
                  </a:ln>
                  <a:solidFill>
                    <a:schemeClr val="bg1"/>
                  </a:solidFill>
                  <a:effectLst/>
                  <a:uLnTx/>
                  <a:uFillTx/>
                  <a:latin typeface="Century Gothic" panose="020F0302020204030204"/>
                  <a:ea typeface="Rajdhani Semibold"/>
                  <a:cs typeface="Raleway"/>
                  <a:sym typeface="Rajdhani Semibold"/>
                </a:endParaRPr>
              </a:p>
              <a:p>
                <a:pPr marL="0" marR="0" lvl="0" indent="0" algn="ctr" defTabSz="457200" rtl="0" eaLnBrk="1" fontAlgn="auto" latinLnBrk="0" hangingPunct="1">
                  <a:lnSpc>
                    <a:spcPct val="90000"/>
                  </a:lnSpc>
                  <a:spcBef>
                    <a:spcPts val="0"/>
                  </a:spcBef>
                  <a:spcAft>
                    <a:spcPts val="0"/>
                  </a:spcAft>
                  <a:buClrTx/>
                  <a:buSzTx/>
                  <a:buFontTx/>
                  <a:buNone/>
                  <a:tabLst/>
                  <a:defRPr sz="1800"/>
                </a:pPr>
                <a:r>
                  <a:rPr kumimoji="0" lang="fr-FR" sz="900" b="1" i="0" u="none" strike="noStrike" kern="1200" cap="none" spc="0" normalizeH="0" baseline="0" noProof="0" dirty="0">
                    <a:ln>
                      <a:noFill/>
                    </a:ln>
                    <a:solidFill>
                      <a:schemeClr val="bg1"/>
                    </a:solidFill>
                    <a:effectLst/>
                    <a:uLnTx/>
                    <a:uFillTx/>
                    <a:latin typeface="Century Gothic" panose="020F0302020204030204"/>
                    <a:ea typeface="Rajdhani Semibold"/>
                    <a:cs typeface="Raleway"/>
                    <a:sym typeface="Rajdhani Semibold"/>
                  </a:rPr>
                  <a:t>2024</a:t>
                </a:r>
              </a:p>
            </p:txBody>
          </p:sp>
        </p:grpSp>
      </p:grpSp>
      <p:sp>
        <p:nvSpPr>
          <p:cNvPr id="25" name="Flèche : droite 24">
            <a:extLst>
              <a:ext uri="{FF2B5EF4-FFF2-40B4-BE49-F238E27FC236}">
                <a16:creationId xmlns:a16="http://schemas.microsoft.com/office/drawing/2014/main" id="{E802B5BD-48CA-CACB-1A3C-D0B4FC6DC5AE}"/>
              </a:ext>
            </a:extLst>
          </p:cNvPr>
          <p:cNvSpPr/>
          <p:nvPr/>
        </p:nvSpPr>
        <p:spPr>
          <a:xfrm>
            <a:off x="4393511" y="2607932"/>
            <a:ext cx="362893" cy="268244"/>
          </a:xfrm>
          <a:prstGeom prst="rightArrow">
            <a:avLst/>
          </a:prstGeom>
          <a:solidFill>
            <a:srgbClr val="1333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8" name="Image 27" descr="Une image contenant noir, obscurité&#10;&#10;Description générée automatiquement">
            <a:extLst>
              <a:ext uri="{FF2B5EF4-FFF2-40B4-BE49-F238E27FC236}">
                <a16:creationId xmlns:a16="http://schemas.microsoft.com/office/drawing/2014/main" id="{C407AEE2-43B6-291D-92CD-E1AB6FF81B5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41724" y="3267401"/>
            <a:ext cx="723817" cy="723817"/>
          </a:xfrm>
          <a:prstGeom prst="rect">
            <a:avLst/>
          </a:prstGeom>
        </p:spPr>
      </p:pic>
      <p:sp>
        <p:nvSpPr>
          <p:cNvPr id="21" name="TextBox 45">
            <a:extLst>
              <a:ext uri="{FF2B5EF4-FFF2-40B4-BE49-F238E27FC236}">
                <a16:creationId xmlns:a16="http://schemas.microsoft.com/office/drawing/2014/main" id="{E13E3982-3E72-34EE-2222-0C3B13E4C69B}"/>
              </a:ext>
            </a:extLst>
          </p:cNvPr>
          <p:cNvSpPr txBox="1"/>
          <p:nvPr/>
        </p:nvSpPr>
        <p:spPr>
          <a:xfrm>
            <a:off x="6377781" y="1769457"/>
            <a:ext cx="2285772" cy="24622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chemeClr val="accent1"/>
                </a:solidFill>
                <a:effectLst/>
                <a:uLnTx/>
                <a:uFillTx/>
                <a:latin typeface="Century Gothic" panose="020F0302020204030204"/>
                <a:ea typeface="Roboto Light" panose="02000000000000000000" pitchFamily="2" charset="0"/>
                <a:cs typeface="+mn-cs"/>
              </a:rPr>
              <a:t>           1 005 parents </a:t>
            </a:r>
            <a:r>
              <a:rPr kumimoji="0" lang="fr-FR" sz="1100" b="0" i="0" u="none" strike="noStrike" kern="1200" cap="none" spc="0" normalizeH="0" baseline="0" noProof="0" dirty="0">
                <a:ln>
                  <a:noFill/>
                </a:ln>
                <a:solidFill>
                  <a:srgbClr val="000000"/>
                </a:solidFill>
                <a:effectLst/>
                <a:uLnTx/>
                <a:uFillTx/>
                <a:latin typeface="Century Gothic" panose="020F0302020204030204"/>
                <a:ea typeface="Roboto Light" panose="02000000000000000000" pitchFamily="2" charset="0"/>
                <a:cs typeface="+mn-cs"/>
              </a:rPr>
              <a:t>d’enfants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Century Gothic" panose="020F0302020204030204"/>
                <a:ea typeface="Roboto Light" panose="02000000000000000000" pitchFamily="2" charset="0"/>
                <a:cs typeface="+mn-cs"/>
              </a:rPr>
              <a:t>      âgés de </a:t>
            </a:r>
            <a:r>
              <a:rPr kumimoji="0" lang="fr-FR" sz="1100" b="1" i="0" u="none" strike="noStrike" kern="1200" cap="none" spc="0" normalizeH="0" baseline="0" noProof="0" dirty="0">
                <a:ln>
                  <a:noFill/>
                </a:ln>
                <a:solidFill>
                  <a:srgbClr val="000000"/>
                </a:solidFill>
                <a:effectLst/>
                <a:uLnTx/>
                <a:uFillTx/>
                <a:latin typeface="Century Gothic" panose="020F0302020204030204"/>
                <a:ea typeface="Roboto Light" panose="02000000000000000000" pitchFamily="2" charset="0"/>
                <a:cs typeface="+mn-cs"/>
              </a:rPr>
              <a:t>13 à 14 ans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900" b="1" dirty="0">
              <a:solidFill>
                <a:srgbClr val="000000"/>
              </a:solidFill>
              <a:latin typeface="Century Gothic" panose="020F0302020204030204"/>
              <a:ea typeface="Roboto Light" panose="02000000000000000000"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1" u="none" strike="noStrike" kern="1200" cap="none" spc="0" normalizeH="0" baseline="0" noProof="0" dirty="0">
                <a:ln>
                  <a:noFill/>
                </a:ln>
                <a:solidFill>
                  <a:schemeClr val="bg1">
                    <a:lumMod val="65000"/>
                  </a:schemeClr>
                </a:solidFill>
                <a:effectLst/>
                <a:uLnTx/>
                <a:uFillTx/>
                <a:latin typeface="Century Gothic" panose="020F0302020204030204"/>
                <a:ea typeface="Roboto Light" panose="02000000000000000000" pitchFamily="2" charset="0"/>
                <a:cs typeface="+mn-cs"/>
              </a:rPr>
              <a:t>La représentativité est assurée par la méthode des quotas sur les variables suivantes : sexe, âge du parent, catégorie socioprofessionnelle et région d’habitation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100" dirty="0">
              <a:solidFill>
                <a:srgbClr val="000000"/>
              </a:solidFill>
              <a:latin typeface="Century Gothic" panose="020F0302020204030204"/>
              <a:ea typeface="Roboto Light" panose="02000000000000000000"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chemeClr val="accent1"/>
                </a:solidFill>
                <a:effectLst/>
                <a:uLnTx/>
                <a:uFillTx/>
                <a:latin typeface="Century Gothic" panose="020F0302020204030204"/>
                <a:ea typeface="Roboto Light" panose="02000000000000000000" pitchFamily="2" charset="0"/>
                <a:cs typeface="+mn-cs"/>
              </a:rPr>
              <a:t> 506 enfants </a:t>
            </a:r>
            <a:r>
              <a:rPr kumimoji="0" lang="fr-FR" sz="1100" b="0" i="0" u="none" strike="noStrike" kern="1200" cap="none" spc="0" normalizeH="0" baseline="0" noProof="0" dirty="0">
                <a:ln>
                  <a:noFill/>
                </a:ln>
                <a:solidFill>
                  <a:srgbClr val="000000"/>
                </a:solidFill>
                <a:effectLst/>
                <a:uLnTx/>
                <a:uFillTx/>
                <a:latin typeface="Century Gothic" panose="020F0302020204030204"/>
                <a:ea typeface="Roboto Light" panose="02000000000000000000" pitchFamily="2" charset="0"/>
                <a:cs typeface="+mn-cs"/>
              </a:rPr>
              <a:t>âgés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Century Gothic" panose="020F0302020204030204"/>
                <a:ea typeface="Roboto Light" panose="02000000000000000000" pitchFamily="2" charset="0"/>
                <a:cs typeface="+mn-cs"/>
              </a:rPr>
              <a:t>de </a:t>
            </a:r>
            <a:r>
              <a:rPr kumimoji="0" lang="fr-FR" sz="1100" b="1" i="0" u="none" strike="noStrike" kern="1200" cap="none" spc="0" normalizeH="0" baseline="0" noProof="0" dirty="0">
                <a:ln>
                  <a:noFill/>
                </a:ln>
                <a:solidFill>
                  <a:srgbClr val="000000"/>
                </a:solidFill>
                <a:effectLst/>
                <a:uLnTx/>
                <a:uFillTx/>
                <a:latin typeface="Century Gothic" panose="020F0302020204030204"/>
                <a:ea typeface="Roboto Light" panose="02000000000000000000" pitchFamily="2" charset="0"/>
                <a:cs typeface="+mn-cs"/>
              </a:rPr>
              <a:t>13 à 14 ans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900" dirty="0">
              <a:solidFill>
                <a:srgbClr val="000000"/>
              </a:solidFill>
              <a:latin typeface="Century Gothic" panose="020F0302020204030204"/>
              <a:ea typeface="Roboto Light" panose="02000000000000000000"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 b="0" i="1" u="none" strike="noStrike" kern="1200" cap="none" spc="0" normalizeH="0" baseline="0" noProof="0" dirty="0">
                <a:ln>
                  <a:noFill/>
                </a:ln>
                <a:solidFill>
                  <a:schemeClr val="bg1">
                    <a:lumMod val="65000"/>
                  </a:schemeClr>
                </a:solidFill>
                <a:effectLst/>
                <a:uLnTx/>
                <a:uFillTx/>
                <a:latin typeface="Century Gothic" panose="020F0302020204030204"/>
                <a:ea typeface="Roboto Light" panose="02000000000000000000" pitchFamily="2" charset="0"/>
                <a:cs typeface="+mn-cs"/>
              </a:rPr>
              <a:t>La représentativité est assurée par la méthode des quotas sur les variables suivantes : sexe, âge, CSP du parent de référence et région d’habitation</a:t>
            </a:r>
          </a:p>
        </p:txBody>
      </p:sp>
      <p:pic>
        <p:nvPicPr>
          <p:cNvPr id="30" name="Image 29" descr="Une image contenant Graphique, clipart, Caractère coloré, dessin humoristique&#10;&#10;Description générée automatiquement">
            <a:extLst>
              <a:ext uri="{FF2B5EF4-FFF2-40B4-BE49-F238E27FC236}">
                <a16:creationId xmlns:a16="http://schemas.microsoft.com/office/drawing/2014/main" id="{2C7FE689-852E-CADF-D9E9-4D24382BCD6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55203" y="1715936"/>
            <a:ext cx="501959" cy="501960"/>
          </a:xfrm>
          <a:prstGeom prst="rect">
            <a:avLst/>
          </a:prstGeom>
        </p:spPr>
      </p:pic>
      <p:pic>
        <p:nvPicPr>
          <p:cNvPr id="36" name="Image 35" descr="Une image contenant dessin humoristique, clipart, Graphique, illustration&#10;&#10;Description générée automatiquement">
            <a:extLst>
              <a:ext uri="{FF2B5EF4-FFF2-40B4-BE49-F238E27FC236}">
                <a16:creationId xmlns:a16="http://schemas.microsoft.com/office/drawing/2014/main" id="{04124195-1350-9410-AB6E-E05C1F3078F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355203" y="3040319"/>
            <a:ext cx="492504" cy="492504"/>
          </a:xfrm>
          <a:prstGeom prst="rect">
            <a:avLst/>
          </a:prstGeom>
        </p:spPr>
      </p:pic>
    </p:spTree>
    <p:extLst>
      <p:ext uri="{BB962C8B-B14F-4D97-AF65-F5344CB8AC3E}">
        <p14:creationId xmlns:p14="http://schemas.microsoft.com/office/powerpoint/2010/main" val="2645655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516956D-C089-0929-491F-9226E5CC2D84}"/>
              </a:ext>
            </a:extLst>
          </p:cNvPr>
          <p:cNvSpPr txBox="1"/>
          <p:nvPr/>
        </p:nvSpPr>
        <p:spPr>
          <a:xfrm>
            <a:off x="983990" y="1898937"/>
            <a:ext cx="1373840" cy="1426487"/>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20" name="ZoneTexte 19">
            <a:extLst>
              <a:ext uri="{FF2B5EF4-FFF2-40B4-BE49-F238E27FC236}">
                <a16:creationId xmlns:a16="http://schemas.microsoft.com/office/drawing/2014/main" id="{573F54CE-5A9E-4993-3FB3-70AAC8A4296D}"/>
              </a:ext>
            </a:extLst>
          </p:cNvPr>
          <p:cNvSpPr txBox="1"/>
          <p:nvPr/>
        </p:nvSpPr>
        <p:spPr>
          <a:xfrm>
            <a:off x="6785153" y="1858251"/>
            <a:ext cx="1373840" cy="1426487"/>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graphicFrame>
        <p:nvGraphicFramePr>
          <p:cNvPr id="6" name="Graphique 5">
            <a:extLst>
              <a:ext uri="{FF2B5EF4-FFF2-40B4-BE49-F238E27FC236}">
                <a16:creationId xmlns:a16="http://schemas.microsoft.com/office/drawing/2014/main" id="{7B0A6E6A-028C-9DDC-18F2-A90F2B710834}"/>
              </a:ext>
            </a:extLst>
          </p:cNvPr>
          <p:cNvGraphicFramePr/>
          <p:nvPr/>
        </p:nvGraphicFramePr>
        <p:xfrm>
          <a:off x="94430" y="1128102"/>
          <a:ext cx="8975742" cy="3994925"/>
        </p:xfrm>
        <a:graphic>
          <a:graphicData uri="http://schemas.openxmlformats.org/drawingml/2006/chart">
            <c:chart xmlns:c="http://schemas.openxmlformats.org/drawingml/2006/chart" xmlns:r="http://schemas.openxmlformats.org/officeDocument/2006/relationships" r:id="rId2"/>
          </a:graphicData>
        </a:graphic>
      </p:graphicFrame>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20</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402755"/>
            <a:ext cx="7407604" cy="246221"/>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les enfants eux-mêmes plébiscitent ces règles !</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Q44. Que penses-tu des règles instaurées par tes parents pour contrôler le temps que tu passes devant un écran ?</a:t>
            </a:r>
          </a:p>
          <a:p>
            <a:pPr defTabSz="457178">
              <a:buClr>
                <a:srgbClr val="FFFFFF">
                  <a:lumMod val="75000"/>
                </a:srgbClr>
              </a:buClr>
              <a:defRPr/>
            </a:pPr>
            <a:r>
              <a:rPr lang="fr-FR" sz="800" i="1" dirty="0">
                <a:solidFill>
                  <a:srgbClr val="7E8385"/>
                </a:solidFill>
                <a:latin typeface="Century Gothic" panose="020F0302020204030204"/>
              </a:rPr>
              <a:t>Base : Aux enfants qui ont des règles ou/et un contrôle parental (n=361) – Une seule réponse possible</a:t>
            </a:r>
            <a:endParaRPr lang="fr-FR" sz="800" i="1" u="sng" dirty="0">
              <a:solidFill>
                <a:srgbClr val="000000"/>
              </a:solidFill>
              <a:latin typeface="Century Gothic" panose="020F0302020204030204"/>
            </a:endParaRPr>
          </a:p>
        </p:txBody>
      </p:sp>
      <p:grpSp>
        <p:nvGrpSpPr>
          <p:cNvPr id="10" name="Groupe 9">
            <a:extLst>
              <a:ext uri="{FF2B5EF4-FFF2-40B4-BE49-F238E27FC236}">
                <a16:creationId xmlns:a16="http://schemas.microsoft.com/office/drawing/2014/main" id="{D3C5D709-5784-B863-C81C-3B46CE6EF704}"/>
              </a:ext>
            </a:extLst>
          </p:cNvPr>
          <p:cNvGrpSpPr/>
          <p:nvPr/>
        </p:nvGrpSpPr>
        <p:grpSpPr>
          <a:xfrm>
            <a:off x="170120" y="4151701"/>
            <a:ext cx="1899633" cy="986278"/>
            <a:chOff x="170120" y="4161326"/>
            <a:chExt cx="1899633" cy="986278"/>
          </a:xfrm>
        </p:grpSpPr>
        <p:grpSp>
          <p:nvGrpSpPr>
            <p:cNvPr id="11" name="Groupe 10">
              <a:extLst>
                <a:ext uri="{FF2B5EF4-FFF2-40B4-BE49-F238E27FC236}">
                  <a16:creationId xmlns:a16="http://schemas.microsoft.com/office/drawing/2014/main" id="{A30BD31D-1E43-D118-4DFF-F9A084C6DC07}"/>
                </a:ext>
              </a:extLst>
            </p:cNvPr>
            <p:cNvGrpSpPr/>
            <p:nvPr/>
          </p:nvGrpSpPr>
          <p:grpSpPr>
            <a:xfrm>
              <a:off x="170120" y="4161326"/>
              <a:ext cx="1541721" cy="986278"/>
              <a:chOff x="478464" y="4156010"/>
              <a:chExt cx="1541721" cy="986278"/>
            </a:xfrm>
          </p:grpSpPr>
          <p:sp>
            <p:nvSpPr>
              <p:cNvPr id="13" name="Rectangle : coins arrondis 23">
                <a:extLst>
                  <a:ext uri="{FF2B5EF4-FFF2-40B4-BE49-F238E27FC236}">
                    <a16:creationId xmlns:a16="http://schemas.microsoft.com/office/drawing/2014/main" id="{01A2D4B6-5773-7EF4-14CA-03608931FF99}"/>
                  </a:ext>
                </a:extLst>
              </p:cNvPr>
              <p:cNvSpPr/>
              <p:nvPr/>
            </p:nvSpPr>
            <p:spPr>
              <a:xfrm>
                <a:off x="478464" y="4298941"/>
                <a:ext cx="1541721"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4" name="Groupe 13">
                <a:extLst>
                  <a:ext uri="{FF2B5EF4-FFF2-40B4-BE49-F238E27FC236}">
                    <a16:creationId xmlns:a16="http://schemas.microsoft.com/office/drawing/2014/main" id="{AE54DDAD-3998-5979-47C3-0BC6ACFA9E41}"/>
                  </a:ext>
                </a:extLst>
              </p:cNvPr>
              <p:cNvGrpSpPr/>
              <p:nvPr/>
            </p:nvGrpSpPr>
            <p:grpSpPr>
              <a:xfrm>
                <a:off x="531367" y="4156010"/>
                <a:ext cx="1387808" cy="838365"/>
                <a:chOff x="604064" y="1179929"/>
                <a:chExt cx="1387808" cy="838365"/>
              </a:xfrm>
            </p:grpSpPr>
            <p:sp>
              <p:nvSpPr>
                <p:cNvPr id="15" name="Rectangle : coins arrondis 14">
                  <a:extLst>
                    <a:ext uri="{FF2B5EF4-FFF2-40B4-BE49-F238E27FC236}">
                      <a16:creationId xmlns:a16="http://schemas.microsoft.com/office/drawing/2014/main" id="{B6586EE8-C187-3858-CB43-D270BF5178A0}"/>
                    </a:ext>
                  </a:extLst>
                </p:cNvPr>
                <p:cNvSpPr/>
                <p:nvPr/>
              </p:nvSpPr>
              <p:spPr>
                <a:xfrm>
                  <a:off x="651699" y="1192259"/>
                  <a:ext cx="1340173" cy="826035"/>
                </a:xfrm>
                <a:prstGeom prst="roundRect">
                  <a:avLst/>
                </a:prstGeom>
                <a:solidFill>
                  <a:schemeClr val="bg1"/>
                </a:solidFill>
                <a:ln w="1905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1"/>
                      </a:solidFill>
                      <a:latin typeface="Century Gothic" panose="020F0302020204030204"/>
                    </a:rPr>
                    <a:t>73%</a:t>
                  </a:r>
                </a:p>
                <a:p>
                  <a:pPr algn="ctr"/>
                  <a:r>
                    <a:rPr lang="fr-FR" sz="800" b="1" dirty="0">
                      <a:solidFill>
                        <a:schemeClr val="accent1">
                          <a:lumMod val="50000"/>
                        </a:schemeClr>
                      </a:solidFill>
                      <a:latin typeface="Century Gothic" panose="020F0302020204030204"/>
                    </a:rPr>
                    <a:t>ont des règles ou/et un contrôle parental</a:t>
                  </a:r>
                  <a:endParaRPr lang="fr-FR" sz="800" dirty="0">
                    <a:solidFill>
                      <a:schemeClr val="accent1">
                        <a:lumMod val="50000"/>
                      </a:schemeClr>
                    </a:solidFill>
                    <a:latin typeface="Century Gothic" panose="020F0302020204030204"/>
                  </a:endParaRPr>
                </a:p>
              </p:txBody>
            </p:sp>
            <p:sp>
              <p:nvSpPr>
                <p:cNvPr id="16" name="ZoneTexte 15">
                  <a:extLst>
                    <a:ext uri="{FF2B5EF4-FFF2-40B4-BE49-F238E27FC236}">
                      <a16:creationId xmlns:a16="http://schemas.microsoft.com/office/drawing/2014/main" id="{397AAD80-97FB-7671-749F-864CF746288A}"/>
                    </a:ext>
                  </a:extLst>
                </p:cNvPr>
                <p:cNvSpPr txBox="1"/>
                <p:nvPr/>
              </p:nvSpPr>
              <p:spPr>
                <a:xfrm>
                  <a:off x="604064" y="1179929"/>
                  <a:ext cx="66942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grpSp>
        <p:pic>
          <p:nvPicPr>
            <p:cNvPr id="12" name="Picture 2">
              <a:extLst>
                <a:ext uri="{FF2B5EF4-FFF2-40B4-BE49-F238E27FC236}">
                  <a16:creationId xmlns:a16="http://schemas.microsoft.com/office/drawing/2014/main" id="{1427368D-22F5-75F5-AE52-62192A26ECAE}"/>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823366"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 name="Image 17" descr="Une image contenant noir, obscurité&#10;&#10;Description générée automatiquement">
            <a:extLst>
              <a:ext uri="{FF2B5EF4-FFF2-40B4-BE49-F238E27FC236}">
                <a16:creationId xmlns:a16="http://schemas.microsoft.com/office/drawing/2014/main" id="{BD294E89-3DD7-9C15-35A0-DE2AD06B5217}"/>
              </a:ext>
            </a:extLst>
          </p:cNvPr>
          <p:cNvPicPr>
            <a:picLocks noChangeAspect="1"/>
          </p:cNvPicPr>
          <p:nvPr/>
        </p:nvPicPr>
        <p:blipFill>
          <a:blip r:embed="rId5"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30790" y="4074542"/>
            <a:ext cx="354371" cy="354371"/>
          </a:xfrm>
          <a:prstGeom prst="rect">
            <a:avLst/>
          </a:prstGeom>
        </p:spPr>
      </p:pic>
      <p:pic>
        <p:nvPicPr>
          <p:cNvPr id="17" name="Image 16" descr="Une image contenant habits, clipart, dessin humoristique&#10;&#10;Description générée automatiquement">
            <a:extLst>
              <a:ext uri="{FF2B5EF4-FFF2-40B4-BE49-F238E27FC236}">
                <a16:creationId xmlns:a16="http://schemas.microsoft.com/office/drawing/2014/main" id="{2558E53A-01E9-4EE9-EDEC-45147C1F52F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555800" y="1962253"/>
            <a:ext cx="1982024" cy="1982024"/>
          </a:xfrm>
          <a:prstGeom prst="rect">
            <a:avLst/>
          </a:prstGeom>
        </p:spPr>
      </p:pic>
      <p:pic>
        <p:nvPicPr>
          <p:cNvPr id="2" name="Image 1" descr="Une image contenant Caractère coloré, Graphique, conception&#10;&#10;Description générée automatiquement">
            <a:extLst>
              <a:ext uri="{FF2B5EF4-FFF2-40B4-BE49-F238E27FC236}">
                <a16:creationId xmlns:a16="http://schemas.microsoft.com/office/drawing/2014/main" id="{09AEADBB-AE1F-AC75-EAEC-183D37CE3154}"/>
              </a:ext>
            </a:extLst>
          </p:cNvPr>
          <p:cNvPicPr>
            <a:picLocks noChangeAspect="1"/>
          </p:cNvPicPr>
          <p:nvPr/>
        </p:nvPicPr>
        <p:blipFill rotWithShape="1">
          <a:blip r:embed="rId7"/>
          <a:srcRect l="20828" t="14984" r="11310" b="11776"/>
          <a:stretch/>
        </p:blipFill>
        <p:spPr>
          <a:xfrm>
            <a:off x="2174321" y="4789169"/>
            <a:ext cx="212836" cy="229707"/>
          </a:xfrm>
          <a:prstGeom prst="rect">
            <a:avLst/>
          </a:prstGeom>
        </p:spPr>
      </p:pic>
    </p:spTree>
    <p:extLst>
      <p:ext uri="{BB962C8B-B14F-4D97-AF65-F5344CB8AC3E}">
        <p14:creationId xmlns:p14="http://schemas.microsoft.com/office/powerpoint/2010/main" val="396453485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habits, Visage humain, dessin humoristique, sourire&#10;&#10;Description générée automatiquement">
            <a:extLst>
              <a:ext uri="{FF2B5EF4-FFF2-40B4-BE49-F238E27FC236}">
                <a16:creationId xmlns:a16="http://schemas.microsoft.com/office/drawing/2014/main" id="{FA043176-A988-F522-6C06-4B7406CA961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778582" y="2104019"/>
            <a:ext cx="1572206" cy="1825578"/>
          </a:xfrm>
          <a:prstGeom prst="rect">
            <a:avLst/>
          </a:prstGeom>
        </p:spPr>
      </p:pic>
      <p:graphicFrame>
        <p:nvGraphicFramePr>
          <p:cNvPr id="2" name="Graphique 1">
            <a:extLst>
              <a:ext uri="{FF2B5EF4-FFF2-40B4-BE49-F238E27FC236}">
                <a16:creationId xmlns:a16="http://schemas.microsoft.com/office/drawing/2014/main" id="{7821931F-FB45-2028-A14B-9D5818BF9674}"/>
              </a:ext>
            </a:extLst>
          </p:cNvPr>
          <p:cNvGraphicFramePr/>
          <p:nvPr/>
        </p:nvGraphicFramePr>
        <p:xfrm>
          <a:off x="94430" y="1003209"/>
          <a:ext cx="8975742" cy="3994925"/>
        </p:xfrm>
        <a:graphic>
          <a:graphicData uri="http://schemas.openxmlformats.org/drawingml/2006/chart">
            <c:chart xmlns:c="http://schemas.openxmlformats.org/drawingml/2006/chart" xmlns:r="http://schemas.openxmlformats.org/officeDocument/2006/relationships" r:id="rId3"/>
          </a:graphicData>
        </a:graphic>
      </p:graphicFrame>
      <p:sp>
        <p:nvSpPr>
          <p:cNvPr id="10" name="ZoneTexte 9">
            <a:extLst>
              <a:ext uri="{FF2B5EF4-FFF2-40B4-BE49-F238E27FC236}">
                <a16:creationId xmlns:a16="http://schemas.microsoft.com/office/drawing/2014/main" id="{DEF77AAF-C95B-B8BC-AF70-FD10D0473334}"/>
              </a:ext>
            </a:extLst>
          </p:cNvPr>
          <p:cNvSpPr txBox="1"/>
          <p:nvPr/>
        </p:nvSpPr>
        <p:spPr>
          <a:xfrm>
            <a:off x="1118374" y="1765524"/>
            <a:ext cx="1373840" cy="1162450"/>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11" name="ZoneTexte 10">
            <a:extLst>
              <a:ext uri="{FF2B5EF4-FFF2-40B4-BE49-F238E27FC236}">
                <a16:creationId xmlns:a16="http://schemas.microsoft.com/office/drawing/2014/main" id="{B046AD58-0ECB-C512-5C61-0390E3FFCA07}"/>
              </a:ext>
            </a:extLst>
          </p:cNvPr>
          <p:cNvSpPr txBox="1"/>
          <p:nvPr/>
        </p:nvSpPr>
        <p:spPr>
          <a:xfrm>
            <a:off x="6661125" y="1765065"/>
            <a:ext cx="1373840" cy="1162450"/>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5" name="ZoneTexte 4">
            <a:extLst>
              <a:ext uri="{FF2B5EF4-FFF2-40B4-BE49-F238E27FC236}">
                <a16:creationId xmlns:a16="http://schemas.microsoft.com/office/drawing/2014/main" id="{499FBC90-EEF9-E4D7-9E64-46C71BF1A356}"/>
              </a:ext>
            </a:extLst>
          </p:cNvPr>
          <p:cNvSpPr txBox="1"/>
          <p:nvPr/>
        </p:nvSpPr>
        <p:spPr>
          <a:xfrm>
            <a:off x="1164273" y="1809068"/>
            <a:ext cx="1373840" cy="1162450"/>
          </a:xfrm>
          <a:prstGeom prst="roundRect">
            <a:avLst/>
          </a:prstGeom>
          <a:solidFill>
            <a:srgbClr val="F1F5FD"/>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NON</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1"/>
                </a:solidFill>
                <a:latin typeface="Century Gothic" panose="020F0302020204030204"/>
              </a:rPr>
              <a:t>29</a:t>
            </a:r>
            <a:r>
              <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cxnSp>
        <p:nvCxnSpPr>
          <p:cNvPr id="6" name="Connecteur droit 5">
            <a:extLst>
              <a:ext uri="{FF2B5EF4-FFF2-40B4-BE49-F238E27FC236}">
                <a16:creationId xmlns:a16="http://schemas.microsoft.com/office/drawing/2014/main" id="{925E06EB-05E5-025D-8D52-2AFD19F13E5F}"/>
              </a:ext>
            </a:extLst>
          </p:cNvPr>
          <p:cNvCxnSpPr>
            <a:cxnSpLocks/>
          </p:cNvCxnSpPr>
          <p:nvPr/>
        </p:nvCxnSpPr>
        <p:spPr>
          <a:xfrm>
            <a:off x="2739842" y="1746520"/>
            <a:ext cx="0" cy="1886532"/>
          </a:xfrm>
          <a:prstGeom prst="line">
            <a:avLst/>
          </a:prstGeom>
          <a:ln w="19050">
            <a:solidFill>
              <a:schemeClr val="accent1">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5303BEB0-0670-035E-0BDB-371CEA3B8AC6}"/>
              </a:ext>
            </a:extLst>
          </p:cNvPr>
          <p:cNvSpPr txBox="1"/>
          <p:nvPr/>
        </p:nvSpPr>
        <p:spPr>
          <a:xfrm>
            <a:off x="6612895" y="1809068"/>
            <a:ext cx="1373840" cy="1162450"/>
          </a:xfrm>
          <a:prstGeom prst="roundRect">
            <a:avLst/>
          </a:prstGeom>
          <a:solidFill>
            <a:srgbClr val="FFF4F3"/>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000" b="1" dirty="0">
                <a:solidFill>
                  <a:schemeClr val="accent4">
                    <a:lumMod val="50000"/>
                  </a:schemeClr>
                </a:solidFill>
                <a:latin typeface="Century Gothic" panose="020F0302020204030204"/>
              </a:rPr>
              <a:t>OUI</a:t>
            </a:r>
            <a:endParaRPr kumimoji="0" lang="fr-FR" sz="2000" b="1" i="0" u="none" strike="noStrike" kern="1200" cap="none" spc="0" normalizeH="0" baseline="0" noProof="0" dirty="0">
              <a:ln>
                <a:noFill/>
              </a:ln>
              <a:solidFill>
                <a:schemeClr val="accent4">
                  <a:lumMod val="50000"/>
                </a:schemeClr>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4"/>
                </a:solidFill>
                <a:latin typeface="Century Gothic" panose="020F0302020204030204"/>
              </a:rPr>
              <a:t>70</a:t>
            </a:r>
            <a:r>
              <a:rPr kumimoji="0" lang="fr-FR" sz="3200" b="1" i="0" u="none" strike="noStrike" kern="1200" cap="none" spc="0" normalizeH="0" baseline="0" noProof="0" dirty="0">
                <a:ln>
                  <a:noFill/>
                </a:ln>
                <a:solidFill>
                  <a:schemeClr val="accent4"/>
                </a:solidFill>
                <a:effectLst/>
                <a:uLnTx/>
                <a:uFillTx/>
                <a:latin typeface="Century Gothic" panose="020F0302020204030204"/>
                <a:ea typeface="+mn-ea"/>
                <a:cs typeface="+mn-cs"/>
              </a:rPr>
              <a:t>%</a:t>
            </a:r>
          </a:p>
        </p:txBody>
      </p:sp>
      <p:cxnSp>
        <p:nvCxnSpPr>
          <p:cNvPr id="9" name="Connecteur droit 8">
            <a:extLst>
              <a:ext uri="{FF2B5EF4-FFF2-40B4-BE49-F238E27FC236}">
                <a16:creationId xmlns:a16="http://schemas.microsoft.com/office/drawing/2014/main" id="{218D6020-3151-1B20-94D6-9178AF1C73A2}"/>
              </a:ext>
            </a:extLst>
          </p:cNvPr>
          <p:cNvCxnSpPr>
            <a:cxnSpLocks/>
          </p:cNvCxnSpPr>
          <p:nvPr/>
        </p:nvCxnSpPr>
        <p:spPr>
          <a:xfrm>
            <a:off x="6407511" y="1746520"/>
            <a:ext cx="0" cy="2423310"/>
          </a:xfrm>
          <a:prstGeom prst="line">
            <a:avLst/>
          </a:prstGeom>
          <a:ln w="19050">
            <a:solidFill>
              <a:schemeClr val="accent4">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4" name="ZoneTexte 23">
            <a:extLst>
              <a:ext uri="{FF2B5EF4-FFF2-40B4-BE49-F238E27FC236}">
                <a16:creationId xmlns:a16="http://schemas.microsoft.com/office/drawing/2014/main" id="{88E45CBB-7DB2-4372-52CE-3C01CCCB90AF}"/>
              </a:ext>
            </a:extLst>
          </p:cNvPr>
          <p:cNvSpPr txBox="1"/>
          <p:nvPr/>
        </p:nvSpPr>
        <p:spPr>
          <a:xfrm>
            <a:off x="6612894" y="3112743"/>
            <a:ext cx="1422069" cy="215444"/>
          </a:xfrm>
          <a:prstGeom prst="rect">
            <a:avLst/>
          </a:prstGeom>
          <a:noFill/>
        </p:spPr>
        <p:txBody>
          <a:bodyPr wrap="square" rtlCol="0">
            <a:spAutoFit/>
          </a:bodyPr>
          <a:lstStyle/>
          <a:p>
            <a:r>
              <a:rPr lang="fr-FR" sz="800" b="1" dirty="0"/>
              <a:t>25 à 34 ans : </a:t>
            </a:r>
            <a:r>
              <a:rPr lang="fr-FR" sz="800" b="1" dirty="0">
                <a:solidFill>
                  <a:schemeClr val="accent4"/>
                </a:solidFill>
              </a:rPr>
              <a:t>88%</a:t>
            </a:r>
          </a:p>
        </p:txBody>
      </p:sp>
      <p:sp>
        <p:nvSpPr>
          <p:cNvPr id="25" name="ZoneTexte 24">
            <a:extLst>
              <a:ext uri="{FF2B5EF4-FFF2-40B4-BE49-F238E27FC236}">
                <a16:creationId xmlns:a16="http://schemas.microsoft.com/office/drawing/2014/main" id="{CF759E97-6A45-7FED-E22A-9D8D673D37BC}"/>
              </a:ext>
            </a:extLst>
          </p:cNvPr>
          <p:cNvSpPr txBox="1"/>
          <p:nvPr/>
        </p:nvSpPr>
        <p:spPr>
          <a:xfrm>
            <a:off x="1443520" y="3109413"/>
            <a:ext cx="1088948" cy="215444"/>
          </a:xfrm>
          <a:prstGeom prst="rect">
            <a:avLst/>
          </a:prstGeom>
          <a:noFill/>
        </p:spPr>
        <p:txBody>
          <a:bodyPr wrap="square" rtlCol="0">
            <a:spAutoFit/>
          </a:bodyPr>
          <a:lstStyle/>
          <a:p>
            <a:pPr algn="r"/>
            <a:r>
              <a:rPr lang="fr-FR" sz="800" b="1" dirty="0"/>
              <a:t>50 à 64 ans : </a:t>
            </a:r>
            <a:r>
              <a:rPr lang="fr-FR" sz="800" b="1" dirty="0">
                <a:solidFill>
                  <a:schemeClr val="accent1"/>
                </a:solidFill>
              </a:rPr>
              <a:t>39%</a:t>
            </a:r>
          </a:p>
        </p:txBody>
      </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21</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67907"/>
            <a:ext cx="7316798" cy="738664"/>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Une addiction aux écrans qui ne concerne pas que les enfants : une large majorité des parents admettent passer eux aussi trop de temps devant les écrans…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73828" y="808506"/>
            <a:ext cx="8168225"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Q16. De manière générale, diriez-vous que </a:t>
            </a:r>
            <a:r>
              <a:rPr lang="fr-FR" sz="800" b="1" u="sng" dirty="0">
                <a:solidFill>
                  <a:srgbClr val="000000"/>
                </a:solidFill>
                <a:latin typeface="Century Gothic" panose="020F0302020204030204"/>
              </a:rPr>
              <a:t>vous</a:t>
            </a:r>
            <a:r>
              <a:rPr lang="fr-FR" sz="800" b="1" dirty="0">
                <a:solidFill>
                  <a:srgbClr val="000000"/>
                </a:solidFill>
                <a:latin typeface="Century Gothic" panose="020F0302020204030204"/>
              </a:rPr>
              <a:t> passez trop de temps devant un écran </a:t>
            </a:r>
            <a:r>
              <a:rPr lang="fr-FR" sz="800" dirty="0">
                <a:solidFill>
                  <a:srgbClr val="000000"/>
                </a:solidFill>
                <a:latin typeface="Century Gothic" panose="020F0302020204030204"/>
              </a:rPr>
              <a:t>(smartphone, télévision, console de jeux…) </a:t>
            </a:r>
            <a:r>
              <a:rPr lang="fr-FR" sz="800" b="1" dirty="0">
                <a:solidFill>
                  <a:srgbClr val="000000"/>
                </a:solidFill>
                <a:latin typeface="Century Gothic" panose="020F0302020204030204"/>
              </a:rPr>
              <a:t>?</a:t>
            </a:r>
          </a:p>
          <a:p>
            <a:pPr defTabSz="457178">
              <a:buClr>
                <a:srgbClr val="FFFFFF">
                  <a:lumMod val="75000"/>
                </a:srgbClr>
              </a:buClr>
              <a:defRPr/>
            </a:pPr>
            <a:r>
              <a:rPr lang="fr-FR" sz="800" dirty="0">
                <a:solidFill>
                  <a:srgbClr val="000000"/>
                </a:solidFill>
                <a:latin typeface="Century Gothic" panose="020F0302020204030204"/>
              </a:rPr>
              <a:t>Nous parlons ici de votre temps d’écran sur </a:t>
            </a:r>
            <a:r>
              <a:rPr lang="fr-FR" sz="800" u="sng" dirty="0">
                <a:solidFill>
                  <a:srgbClr val="000000"/>
                </a:solidFill>
                <a:latin typeface="Century Gothic" panose="020F0302020204030204"/>
              </a:rPr>
              <a:t>votre temps personnel</a:t>
            </a:r>
            <a:r>
              <a:rPr lang="fr-FR" sz="800" dirty="0">
                <a:solidFill>
                  <a:srgbClr val="000000"/>
                </a:solidFill>
                <a:latin typeface="Century Gothic" panose="020F0302020204030204"/>
              </a:rPr>
              <a:t>.</a:t>
            </a:r>
          </a:p>
          <a:p>
            <a:pPr defTabSz="457178">
              <a:buClr>
                <a:srgbClr val="FFFFFF">
                  <a:lumMod val="75000"/>
                </a:srgbClr>
              </a:buClr>
              <a:defRPr/>
            </a:pPr>
            <a:r>
              <a:rPr lang="fr-FR" sz="800" i="1" dirty="0">
                <a:solidFill>
                  <a:srgbClr val="7E8385"/>
                </a:solidFill>
                <a:latin typeface="Century Gothic" panose="020F0302020204030204"/>
              </a:rPr>
              <a:t>Base : Aux parents (n=1005) – Une seule réponse possible</a:t>
            </a:r>
            <a:endParaRPr lang="fr-FR" sz="800" i="1" u="sng" dirty="0">
              <a:solidFill>
                <a:srgbClr val="000000"/>
              </a:solidFill>
              <a:latin typeface="Century Gothic" panose="020F0302020204030204"/>
            </a:endParaRPr>
          </a:p>
        </p:txBody>
      </p:sp>
      <p:grpSp>
        <p:nvGrpSpPr>
          <p:cNvPr id="26" name="Groupe 25">
            <a:extLst>
              <a:ext uri="{FF2B5EF4-FFF2-40B4-BE49-F238E27FC236}">
                <a16:creationId xmlns:a16="http://schemas.microsoft.com/office/drawing/2014/main" id="{19C4639C-B598-9ACC-366E-57061782A7FC}"/>
              </a:ext>
            </a:extLst>
          </p:cNvPr>
          <p:cNvGrpSpPr/>
          <p:nvPr/>
        </p:nvGrpSpPr>
        <p:grpSpPr>
          <a:xfrm>
            <a:off x="6612895" y="3501831"/>
            <a:ext cx="1649760" cy="1093721"/>
            <a:chOff x="6934515" y="3626017"/>
            <a:chExt cx="1649760" cy="1093721"/>
          </a:xfrm>
        </p:grpSpPr>
        <p:grpSp>
          <p:nvGrpSpPr>
            <p:cNvPr id="27" name="Groupe 26">
              <a:extLst>
                <a:ext uri="{FF2B5EF4-FFF2-40B4-BE49-F238E27FC236}">
                  <a16:creationId xmlns:a16="http://schemas.microsoft.com/office/drawing/2014/main" id="{AE7ECFE6-8DF3-E27D-62B9-66005B02220F}"/>
                </a:ext>
              </a:extLst>
            </p:cNvPr>
            <p:cNvGrpSpPr/>
            <p:nvPr/>
          </p:nvGrpSpPr>
          <p:grpSpPr>
            <a:xfrm>
              <a:off x="7149379" y="3757238"/>
              <a:ext cx="990340" cy="215444"/>
              <a:chOff x="675132" y="4520255"/>
              <a:chExt cx="990340" cy="215444"/>
            </a:xfrm>
          </p:grpSpPr>
          <p:sp>
            <p:nvSpPr>
              <p:cNvPr id="39" name="Rectangle 38">
                <a:extLst>
                  <a:ext uri="{FF2B5EF4-FFF2-40B4-BE49-F238E27FC236}">
                    <a16:creationId xmlns:a16="http://schemas.microsoft.com/office/drawing/2014/main" id="{4FAA2B22-90CE-1F00-77C4-6CBC2C7E8426}"/>
                  </a:ext>
                </a:extLst>
              </p:cNvPr>
              <p:cNvSpPr/>
              <p:nvPr/>
            </p:nvSpPr>
            <p:spPr>
              <a:xfrm>
                <a:off x="675132" y="4598452"/>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0" name="ZoneTexte 39">
                <a:extLst>
                  <a:ext uri="{FF2B5EF4-FFF2-40B4-BE49-F238E27FC236}">
                    <a16:creationId xmlns:a16="http://schemas.microsoft.com/office/drawing/2014/main" id="{30BB4E1B-1C9F-43BD-09CB-645FBF7D2315}"/>
                  </a:ext>
                </a:extLst>
              </p:cNvPr>
              <p:cNvSpPr txBox="1"/>
              <p:nvPr/>
            </p:nvSpPr>
            <p:spPr>
              <a:xfrm>
                <a:off x="697991" y="4520255"/>
                <a:ext cx="967481" cy="215444"/>
              </a:xfrm>
              <a:prstGeom prst="rect">
                <a:avLst/>
              </a:prstGeom>
              <a:noFill/>
            </p:spPr>
            <p:txBody>
              <a:bodyPr wrap="square" rtlCol="0">
                <a:spAutoFit/>
              </a:bodyPr>
              <a:lstStyle/>
              <a:p>
                <a:r>
                  <a:rPr lang="fr-FR" sz="800" dirty="0">
                    <a:solidFill>
                      <a:srgbClr val="595959"/>
                    </a:solidFill>
                  </a:rPr>
                  <a:t>Oui, tout à fait</a:t>
                </a:r>
              </a:p>
            </p:txBody>
          </p:sp>
        </p:grpSp>
        <p:grpSp>
          <p:nvGrpSpPr>
            <p:cNvPr id="29" name="Groupe 28">
              <a:extLst>
                <a:ext uri="{FF2B5EF4-FFF2-40B4-BE49-F238E27FC236}">
                  <a16:creationId xmlns:a16="http://schemas.microsoft.com/office/drawing/2014/main" id="{B73F90BF-3B91-BACB-EF15-F071D7E88E0B}"/>
                </a:ext>
              </a:extLst>
            </p:cNvPr>
            <p:cNvGrpSpPr/>
            <p:nvPr/>
          </p:nvGrpSpPr>
          <p:grpSpPr>
            <a:xfrm>
              <a:off x="7149379" y="3970933"/>
              <a:ext cx="1084984" cy="215444"/>
              <a:chOff x="675132" y="4520255"/>
              <a:chExt cx="1084984" cy="215444"/>
            </a:xfrm>
          </p:grpSpPr>
          <p:sp>
            <p:nvSpPr>
              <p:cNvPr id="37" name="Rectangle 36">
                <a:extLst>
                  <a:ext uri="{FF2B5EF4-FFF2-40B4-BE49-F238E27FC236}">
                    <a16:creationId xmlns:a16="http://schemas.microsoft.com/office/drawing/2014/main" id="{0104C75D-C928-DEBF-25C9-809438384CE2}"/>
                  </a:ext>
                </a:extLst>
              </p:cNvPr>
              <p:cNvSpPr/>
              <p:nvPr/>
            </p:nvSpPr>
            <p:spPr>
              <a:xfrm>
                <a:off x="675132" y="4598452"/>
                <a:ext cx="45719" cy="45719"/>
              </a:xfrm>
              <a:prstGeom prst="rect">
                <a:avLst/>
              </a:prstGeom>
              <a:solidFill>
                <a:schemeClr val="accent4">
                  <a:lumMod val="40000"/>
                  <a:lumOff val="6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8" name="ZoneTexte 37">
                <a:extLst>
                  <a:ext uri="{FF2B5EF4-FFF2-40B4-BE49-F238E27FC236}">
                    <a16:creationId xmlns:a16="http://schemas.microsoft.com/office/drawing/2014/main" id="{8C1598E2-F743-8968-FC60-30FE3392477C}"/>
                  </a:ext>
                </a:extLst>
              </p:cNvPr>
              <p:cNvSpPr txBox="1"/>
              <p:nvPr/>
            </p:nvSpPr>
            <p:spPr>
              <a:xfrm>
                <a:off x="697991" y="4520255"/>
                <a:ext cx="1062125" cy="215444"/>
              </a:xfrm>
              <a:prstGeom prst="rect">
                <a:avLst/>
              </a:prstGeom>
              <a:noFill/>
            </p:spPr>
            <p:txBody>
              <a:bodyPr wrap="square" rtlCol="0">
                <a:spAutoFit/>
              </a:bodyPr>
              <a:lstStyle/>
              <a:p>
                <a:r>
                  <a:rPr lang="fr-FR" sz="800" dirty="0">
                    <a:solidFill>
                      <a:srgbClr val="595959"/>
                    </a:solidFill>
                  </a:rPr>
                  <a:t>Oui, plutôt</a:t>
                </a:r>
              </a:p>
            </p:txBody>
          </p:sp>
        </p:grpSp>
        <p:grpSp>
          <p:nvGrpSpPr>
            <p:cNvPr id="30" name="Groupe 29">
              <a:extLst>
                <a:ext uri="{FF2B5EF4-FFF2-40B4-BE49-F238E27FC236}">
                  <a16:creationId xmlns:a16="http://schemas.microsoft.com/office/drawing/2014/main" id="{96C536D5-4C94-199D-FFA1-C58D99B51A08}"/>
                </a:ext>
              </a:extLst>
            </p:cNvPr>
            <p:cNvGrpSpPr/>
            <p:nvPr/>
          </p:nvGrpSpPr>
          <p:grpSpPr>
            <a:xfrm>
              <a:off x="7149379" y="4169995"/>
              <a:ext cx="1434896" cy="215444"/>
              <a:chOff x="675132" y="4520255"/>
              <a:chExt cx="1434896" cy="215444"/>
            </a:xfrm>
          </p:grpSpPr>
          <p:sp>
            <p:nvSpPr>
              <p:cNvPr id="35" name="Rectangle 34">
                <a:extLst>
                  <a:ext uri="{FF2B5EF4-FFF2-40B4-BE49-F238E27FC236}">
                    <a16:creationId xmlns:a16="http://schemas.microsoft.com/office/drawing/2014/main" id="{DD988A75-FBB7-134F-A187-D18570C7D505}"/>
                  </a:ext>
                </a:extLst>
              </p:cNvPr>
              <p:cNvSpPr/>
              <p:nvPr/>
            </p:nvSpPr>
            <p:spPr>
              <a:xfrm>
                <a:off x="675132" y="4598452"/>
                <a:ext cx="45719" cy="45719"/>
              </a:xfrm>
              <a:prstGeom prst="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6" name="ZoneTexte 35">
                <a:extLst>
                  <a:ext uri="{FF2B5EF4-FFF2-40B4-BE49-F238E27FC236}">
                    <a16:creationId xmlns:a16="http://schemas.microsoft.com/office/drawing/2014/main" id="{77918DA0-18E9-E557-0331-CD834581E8F2}"/>
                  </a:ext>
                </a:extLst>
              </p:cNvPr>
              <p:cNvSpPr txBox="1"/>
              <p:nvPr/>
            </p:nvSpPr>
            <p:spPr>
              <a:xfrm>
                <a:off x="697991" y="4520255"/>
                <a:ext cx="1412037" cy="215444"/>
              </a:xfrm>
              <a:prstGeom prst="rect">
                <a:avLst/>
              </a:prstGeom>
              <a:noFill/>
            </p:spPr>
            <p:txBody>
              <a:bodyPr wrap="square" rtlCol="0">
                <a:spAutoFit/>
              </a:bodyPr>
              <a:lstStyle/>
              <a:p>
                <a:r>
                  <a:rPr lang="fr-FR" sz="800" dirty="0">
                    <a:solidFill>
                      <a:srgbClr val="595959"/>
                    </a:solidFill>
                  </a:rPr>
                  <a:t>Non, plutôt pas</a:t>
                </a:r>
              </a:p>
            </p:txBody>
          </p:sp>
        </p:grpSp>
        <p:grpSp>
          <p:nvGrpSpPr>
            <p:cNvPr id="31" name="Groupe 30">
              <a:extLst>
                <a:ext uri="{FF2B5EF4-FFF2-40B4-BE49-F238E27FC236}">
                  <a16:creationId xmlns:a16="http://schemas.microsoft.com/office/drawing/2014/main" id="{E9D07A28-1F73-A9E3-4CC9-0905A91C47E6}"/>
                </a:ext>
              </a:extLst>
            </p:cNvPr>
            <p:cNvGrpSpPr/>
            <p:nvPr/>
          </p:nvGrpSpPr>
          <p:grpSpPr>
            <a:xfrm>
              <a:off x="7149379" y="4382201"/>
              <a:ext cx="1334071" cy="215444"/>
              <a:chOff x="675132" y="4520255"/>
              <a:chExt cx="1334071" cy="215444"/>
            </a:xfrm>
          </p:grpSpPr>
          <p:sp>
            <p:nvSpPr>
              <p:cNvPr id="33" name="Rectangle 32">
                <a:extLst>
                  <a:ext uri="{FF2B5EF4-FFF2-40B4-BE49-F238E27FC236}">
                    <a16:creationId xmlns:a16="http://schemas.microsoft.com/office/drawing/2014/main" id="{E7064098-4B11-C450-92CB-A4F8B8EB6D1F}"/>
                  </a:ext>
                </a:extLst>
              </p:cNvPr>
              <p:cNvSpPr/>
              <p:nvPr/>
            </p:nvSpPr>
            <p:spPr>
              <a:xfrm>
                <a:off x="675132" y="4598452"/>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4" name="ZoneTexte 33">
                <a:extLst>
                  <a:ext uri="{FF2B5EF4-FFF2-40B4-BE49-F238E27FC236}">
                    <a16:creationId xmlns:a16="http://schemas.microsoft.com/office/drawing/2014/main" id="{F17D6410-9FF4-2AC9-AF2B-AB9A588E1D62}"/>
                  </a:ext>
                </a:extLst>
              </p:cNvPr>
              <p:cNvSpPr txBox="1"/>
              <p:nvPr/>
            </p:nvSpPr>
            <p:spPr>
              <a:xfrm>
                <a:off x="697991" y="4520255"/>
                <a:ext cx="1311212" cy="215444"/>
              </a:xfrm>
              <a:prstGeom prst="rect">
                <a:avLst/>
              </a:prstGeom>
              <a:noFill/>
            </p:spPr>
            <p:txBody>
              <a:bodyPr wrap="square" rtlCol="0">
                <a:spAutoFit/>
              </a:bodyPr>
              <a:lstStyle/>
              <a:p>
                <a:r>
                  <a:rPr lang="fr-FR" sz="800" dirty="0">
                    <a:solidFill>
                      <a:srgbClr val="595959"/>
                    </a:solidFill>
                  </a:rPr>
                  <a:t>Non, pas du tout</a:t>
                </a:r>
              </a:p>
            </p:txBody>
          </p:sp>
        </p:grpSp>
        <p:sp>
          <p:nvSpPr>
            <p:cNvPr id="32" name="Rectangle : coins arrondis 31">
              <a:extLst>
                <a:ext uri="{FF2B5EF4-FFF2-40B4-BE49-F238E27FC236}">
                  <a16:creationId xmlns:a16="http://schemas.microsoft.com/office/drawing/2014/main" id="{5B672DB1-B82E-8A01-BA26-DEB057E5B479}"/>
                </a:ext>
              </a:extLst>
            </p:cNvPr>
            <p:cNvSpPr/>
            <p:nvPr/>
          </p:nvSpPr>
          <p:spPr>
            <a:xfrm>
              <a:off x="6934515" y="3626017"/>
              <a:ext cx="1373839" cy="1093721"/>
            </a:xfrm>
            <a:prstGeom prst="roundRect">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2" name="Groupe 11">
            <a:extLst>
              <a:ext uri="{FF2B5EF4-FFF2-40B4-BE49-F238E27FC236}">
                <a16:creationId xmlns:a16="http://schemas.microsoft.com/office/drawing/2014/main" id="{FBCA9EE7-F35B-EA79-BE88-7CC2219848E0}"/>
              </a:ext>
            </a:extLst>
          </p:cNvPr>
          <p:cNvGrpSpPr/>
          <p:nvPr/>
        </p:nvGrpSpPr>
        <p:grpSpPr>
          <a:xfrm>
            <a:off x="8273543" y="134203"/>
            <a:ext cx="776027" cy="760037"/>
            <a:chOff x="7252485" y="200462"/>
            <a:chExt cx="776027" cy="760037"/>
          </a:xfrm>
        </p:grpSpPr>
        <p:sp>
          <p:nvSpPr>
            <p:cNvPr id="14" name="ZoneTexte 13">
              <a:extLst>
                <a:ext uri="{FF2B5EF4-FFF2-40B4-BE49-F238E27FC236}">
                  <a16:creationId xmlns:a16="http://schemas.microsoft.com/office/drawing/2014/main" id="{8781E871-B852-A8FC-0244-E9B2F7C165F9}"/>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8" name="Image 27" descr="Une image contenant Graphique, clipart, Caractère coloré, dessin humoristique&#10;&#10;Description générée automatiquement">
              <a:extLst>
                <a:ext uri="{FF2B5EF4-FFF2-40B4-BE49-F238E27FC236}">
                  <a16:creationId xmlns:a16="http://schemas.microsoft.com/office/drawing/2014/main" id="{180A4944-D724-8E4B-FBC0-8453BC3A998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Tree>
    <p:extLst>
      <p:ext uri="{BB962C8B-B14F-4D97-AF65-F5344CB8AC3E}">
        <p14:creationId xmlns:p14="http://schemas.microsoft.com/office/powerpoint/2010/main" val="289116915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5BD5B5-7276-558B-F735-4CA8E5201D27}"/>
              </a:ext>
            </a:extLst>
          </p:cNvPr>
          <p:cNvSpPr txBox="1"/>
          <p:nvPr/>
        </p:nvSpPr>
        <p:spPr>
          <a:xfrm>
            <a:off x="6766872" y="2158064"/>
            <a:ext cx="1373840" cy="1097229"/>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5" name="ZoneTexte 4">
            <a:extLst>
              <a:ext uri="{FF2B5EF4-FFF2-40B4-BE49-F238E27FC236}">
                <a16:creationId xmlns:a16="http://schemas.microsoft.com/office/drawing/2014/main" id="{2B0EA5B5-1F5F-20C4-D1D6-E5A270FF4CF8}"/>
              </a:ext>
            </a:extLst>
          </p:cNvPr>
          <p:cNvSpPr txBox="1"/>
          <p:nvPr/>
        </p:nvSpPr>
        <p:spPr>
          <a:xfrm>
            <a:off x="1003290" y="2256912"/>
            <a:ext cx="1373840" cy="1097229"/>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pic>
        <p:nvPicPr>
          <p:cNvPr id="13" name="Image 12" descr="Une image contenant habits, Visage humain, dessin humoristique, sourire&#10;&#10;Description générée automatiquement">
            <a:extLst>
              <a:ext uri="{FF2B5EF4-FFF2-40B4-BE49-F238E27FC236}">
                <a16:creationId xmlns:a16="http://schemas.microsoft.com/office/drawing/2014/main" id="{A7F60AF1-DCC2-F045-9C15-A86D236F37D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715086" y="2056210"/>
            <a:ext cx="1815155" cy="1921610"/>
          </a:xfrm>
          <a:prstGeom prst="rect">
            <a:avLst/>
          </a:prstGeom>
        </p:spPr>
      </p:pic>
      <p:graphicFrame>
        <p:nvGraphicFramePr>
          <p:cNvPr id="6" name="Graphique 5">
            <a:extLst>
              <a:ext uri="{FF2B5EF4-FFF2-40B4-BE49-F238E27FC236}">
                <a16:creationId xmlns:a16="http://schemas.microsoft.com/office/drawing/2014/main" id="{A5204901-818B-B2FF-598E-4B738C4E5EE8}"/>
              </a:ext>
            </a:extLst>
          </p:cNvPr>
          <p:cNvGraphicFramePr/>
          <p:nvPr/>
        </p:nvGraphicFramePr>
        <p:xfrm>
          <a:off x="94430" y="1128102"/>
          <a:ext cx="8975742" cy="3994925"/>
        </p:xfrm>
        <a:graphic>
          <a:graphicData uri="http://schemas.openxmlformats.org/drawingml/2006/chart">
            <c:chart xmlns:c="http://schemas.openxmlformats.org/drawingml/2006/chart" xmlns:r="http://schemas.openxmlformats.org/officeDocument/2006/relationships" r:id="rId3"/>
          </a:graphicData>
        </a:graphic>
      </p:graphicFrame>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22</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1" y="427378"/>
            <a:ext cx="7407605" cy="221599"/>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1800" dirty="0"/>
              <a:t>… alors que les enfants n’y voient pas de souci particulier !</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939514"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Q40. Penses-tu que </a:t>
            </a:r>
            <a:r>
              <a:rPr lang="fr-FR" sz="800" b="1" u="sng" dirty="0">
                <a:solidFill>
                  <a:srgbClr val="000000"/>
                </a:solidFill>
                <a:latin typeface="Century Gothic" panose="020F0302020204030204"/>
              </a:rPr>
              <a:t>tes parents </a:t>
            </a:r>
            <a:r>
              <a:rPr lang="fr-FR" sz="800" b="1" dirty="0">
                <a:solidFill>
                  <a:srgbClr val="000000"/>
                </a:solidFill>
                <a:latin typeface="Century Gothic" panose="020F0302020204030204"/>
              </a:rPr>
              <a:t>passent trop de temps devant un écran </a:t>
            </a:r>
            <a:r>
              <a:rPr lang="fr-FR" sz="800" dirty="0">
                <a:solidFill>
                  <a:srgbClr val="000000"/>
                </a:solidFill>
                <a:latin typeface="Century Gothic" panose="020F0302020204030204"/>
              </a:rPr>
              <a:t>(smartphone, télévision, console de jeux…) </a:t>
            </a:r>
            <a:r>
              <a:rPr lang="fr-FR" sz="800" b="1" dirty="0">
                <a:solidFill>
                  <a:srgbClr val="000000"/>
                </a:solidFill>
                <a:latin typeface="Century Gothic" panose="020F0302020204030204"/>
              </a:rPr>
              <a:t>sur leur temps personnel </a:t>
            </a:r>
            <a:r>
              <a:rPr lang="fr-FR" sz="800" dirty="0">
                <a:solidFill>
                  <a:srgbClr val="000000"/>
                </a:solidFill>
                <a:latin typeface="Century Gothic" panose="020F0302020204030204"/>
              </a:rPr>
              <a:t>(on ne parle pas ici du temps passé devant un ordinateur au travail par exemple) ?</a:t>
            </a:r>
          </a:p>
          <a:p>
            <a:pPr defTabSz="457178">
              <a:buClr>
                <a:srgbClr val="FFFFFF">
                  <a:lumMod val="75000"/>
                </a:srgbClr>
              </a:buClr>
              <a:defRPr/>
            </a:pPr>
            <a:r>
              <a:rPr lang="fr-FR" sz="800" i="1" dirty="0">
                <a:solidFill>
                  <a:srgbClr val="7E8385"/>
                </a:solidFill>
                <a:latin typeface="Century Gothic" panose="020F0302020204030204"/>
              </a:rPr>
              <a:t>Base : Aux enfants (n=506) – Une seule réponse possible</a:t>
            </a:r>
            <a:endParaRPr lang="fr-FR" sz="800" i="1" u="sng" dirty="0">
              <a:solidFill>
                <a:srgbClr val="000000"/>
              </a:solidFill>
              <a:latin typeface="Century Gothic" panose="020F0302020204030204"/>
            </a:endParaRPr>
          </a:p>
        </p:txBody>
      </p:sp>
    </p:spTree>
    <p:extLst>
      <p:ext uri="{BB962C8B-B14F-4D97-AF65-F5344CB8AC3E}">
        <p14:creationId xmlns:p14="http://schemas.microsoft.com/office/powerpoint/2010/main" val="165545888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personne, habits, Visage humain, mur&#10;&#10;Description générée automatiquement">
            <a:extLst>
              <a:ext uri="{FF2B5EF4-FFF2-40B4-BE49-F238E27FC236}">
                <a16:creationId xmlns:a16="http://schemas.microsoft.com/office/drawing/2014/main" id="{55A65529-993A-0815-F755-C35CF8C4A09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823855" y="0"/>
            <a:ext cx="5316168" cy="5143500"/>
          </a:xfrm>
          <a:prstGeom prst="rect">
            <a:avLst/>
          </a:prstGeom>
        </p:spPr>
      </p:pic>
      <p:sp>
        <p:nvSpPr>
          <p:cNvPr id="5" name="ZoneTexte 4">
            <a:extLst>
              <a:ext uri="{FF2B5EF4-FFF2-40B4-BE49-F238E27FC236}">
                <a16:creationId xmlns:a16="http://schemas.microsoft.com/office/drawing/2014/main" id="{F4304966-243A-503E-5D9B-33DD8842D420}"/>
              </a:ext>
            </a:extLst>
          </p:cNvPr>
          <p:cNvSpPr txBox="1"/>
          <p:nvPr/>
        </p:nvSpPr>
        <p:spPr>
          <a:xfrm>
            <a:off x="331160" y="1571781"/>
            <a:ext cx="3113902" cy="1923604"/>
          </a:xfrm>
          <a:prstGeom prst="rect">
            <a:avLst/>
          </a:prstGeom>
          <a:noFill/>
        </p:spPr>
        <p:txBody>
          <a:bodyPr wrap="square" rtlCol="0">
            <a:spAutoFit/>
          </a:bodyPr>
          <a:lstStyle/>
          <a:p>
            <a:r>
              <a:rPr lang="fr-FR" sz="4700" b="1" dirty="0">
                <a:solidFill>
                  <a:schemeClr val="accent1"/>
                </a:solidFill>
              </a:rPr>
              <a:t>DEUXIÈME</a:t>
            </a:r>
          </a:p>
          <a:p>
            <a:r>
              <a:rPr lang="fr-FR" sz="7200" b="1" dirty="0">
                <a:solidFill>
                  <a:schemeClr val="accent1">
                    <a:lumMod val="50000"/>
                  </a:schemeClr>
                </a:solidFill>
              </a:rPr>
              <a:t>PARTIE</a:t>
            </a:r>
          </a:p>
        </p:txBody>
      </p:sp>
      <p:sp>
        <p:nvSpPr>
          <p:cNvPr id="6" name="Rectangle 5">
            <a:extLst>
              <a:ext uri="{FF2B5EF4-FFF2-40B4-BE49-F238E27FC236}">
                <a16:creationId xmlns:a16="http://schemas.microsoft.com/office/drawing/2014/main" id="{1FD38B3C-B239-4037-2A69-2C9DA5D8384C}"/>
              </a:ext>
            </a:extLst>
          </p:cNvPr>
          <p:cNvSpPr/>
          <p:nvPr/>
        </p:nvSpPr>
        <p:spPr>
          <a:xfrm>
            <a:off x="3905688" y="0"/>
            <a:ext cx="5239877" cy="5143500"/>
          </a:xfrm>
          <a:prstGeom prst="rect">
            <a:avLst/>
          </a:prstGeom>
          <a:solidFill>
            <a:schemeClr val="accent1">
              <a:lumMod val="50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Titre 3">
            <a:extLst>
              <a:ext uri="{FF2B5EF4-FFF2-40B4-BE49-F238E27FC236}">
                <a16:creationId xmlns:a16="http://schemas.microsoft.com/office/drawing/2014/main" id="{20CC0F19-469B-F3C3-0F5A-CA5C3F12F834}"/>
              </a:ext>
            </a:extLst>
          </p:cNvPr>
          <p:cNvSpPr txBox="1">
            <a:spLocks/>
          </p:cNvSpPr>
          <p:nvPr/>
        </p:nvSpPr>
        <p:spPr>
          <a:xfrm>
            <a:off x="4310037" y="0"/>
            <a:ext cx="4390618" cy="5143500"/>
          </a:xfrm>
          <a:prstGeom prst="roundRect">
            <a:avLst/>
          </a:prstGeom>
          <a:noFill/>
        </p:spPr>
        <p:txBody>
          <a:bodyPr vert="horz" wrap="square" lIns="252000" tIns="252000" rIns="252000" bIns="252000" rtlCol="0" anchor="ctr" anchorCtr="0">
            <a:no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3600" dirty="0">
                <a:solidFill>
                  <a:schemeClr val="bg1"/>
                </a:solidFill>
              </a:rPr>
              <a:t>CONTENUS</a:t>
            </a:r>
          </a:p>
          <a:p>
            <a:r>
              <a:rPr lang="fr-FR" sz="3600" dirty="0">
                <a:solidFill>
                  <a:schemeClr val="bg1"/>
                </a:solidFill>
              </a:rPr>
              <a:t>INAPPROPRIÉS</a:t>
            </a:r>
            <a:br>
              <a:rPr lang="fr-FR" sz="2400" dirty="0">
                <a:solidFill>
                  <a:schemeClr val="bg1"/>
                </a:solidFill>
              </a:rPr>
            </a:br>
            <a:br>
              <a:rPr lang="fr-FR" sz="2400" dirty="0">
                <a:solidFill>
                  <a:schemeClr val="bg1"/>
                </a:solidFill>
              </a:rPr>
            </a:br>
            <a:r>
              <a:rPr lang="fr-FR" sz="2400" dirty="0">
                <a:solidFill>
                  <a:schemeClr val="accent1">
                    <a:lumMod val="20000"/>
                    <a:lumOff val="80000"/>
                  </a:schemeClr>
                </a:solidFill>
              </a:rPr>
              <a:t>Une majorité des adolescents déjà exposés, une réalité méconnue de nombreux parents</a:t>
            </a:r>
          </a:p>
        </p:txBody>
      </p:sp>
      <p:sp>
        <p:nvSpPr>
          <p:cNvPr id="9" name="Rectangle 8">
            <a:extLst>
              <a:ext uri="{FF2B5EF4-FFF2-40B4-BE49-F238E27FC236}">
                <a16:creationId xmlns:a16="http://schemas.microsoft.com/office/drawing/2014/main" id="{F66E0D8C-3401-AD1C-3A6C-2659A8D9E72D}"/>
              </a:ext>
            </a:extLst>
          </p:cNvPr>
          <p:cNvSpPr>
            <a:spLocks/>
          </p:cNvSpPr>
          <p:nvPr/>
        </p:nvSpPr>
        <p:spPr>
          <a:xfrm>
            <a:off x="3773819" y="0"/>
            <a:ext cx="150791"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bg1"/>
              </a:solidFill>
            </a:endParaRPr>
          </a:p>
        </p:txBody>
      </p:sp>
    </p:spTree>
    <p:extLst>
      <p:ext uri="{BB962C8B-B14F-4D97-AF65-F5344CB8AC3E}">
        <p14:creationId xmlns:p14="http://schemas.microsoft.com/office/powerpoint/2010/main" val="383257303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 coins arrondis 23">
            <a:extLst>
              <a:ext uri="{FF2B5EF4-FFF2-40B4-BE49-F238E27FC236}">
                <a16:creationId xmlns:a16="http://schemas.microsoft.com/office/drawing/2014/main" id="{DBD2E54B-2AFD-55BA-63C6-C2C0022C2B2E}"/>
              </a:ext>
            </a:extLst>
          </p:cNvPr>
          <p:cNvSpPr/>
          <p:nvPr/>
        </p:nvSpPr>
        <p:spPr>
          <a:xfrm rot="5400000">
            <a:off x="3494419" y="-1973604"/>
            <a:ext cx="441258" cy="6655557"/>
          </a:xfrm>
          <a:prstGeom prst="roundRect">
            <a:avLst/>
          </a:prstGeom>
          <a:solidFill>
            <a:srgbClr val="F1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25" name="Graphique 24">
            <a:extLst>
              <a:ext uri="{FF2B5EF4-FFF2-40B4-BE49-F238E27FC236}">
                <a16:creationId xmlns:a16="http://schemas.microsoft.com/office/drawing/2014/main" id="{CC27DA79-A48B-8776-1E27-867E0512A65E}"/>
              </a:ext>
            </a:extLst>
          </p:cNvPr>
          <p:cNvGraphicFramePr/>
          <p:nvPr/>
        </p:nvGraphicFramePr>
        <p:xfrm>
          <a:off x="469058" y="1139183"/>
          <a:ext cx="8433273" cy="3795918"/>
        </p:xfrm>
        <a:graphic>
          <a:graphicData uri="http://schemas.openxmlformats.org/drawingml/2006/chart">
            <c:chart xmlns:c="http://schemas.openxmlformats.org/drawingml/2006/chart" xmlns:r="http://schemas.openxmlformats.org/officeDocument/2006/relationships" r:id="rId2"/>
          </a:graphicData>
        </a:graphic>
      </p:graphicFrame>
      <p:pic>
        <p:nvPicPr>
          <p:cNvPr id="12" name="Image 11">
            <a:extLst>
              <a:ext uri="{FF2B5EF4-FFF2-40B4-BE49-F238E27FC236}">
                <a16:creationId xmlns:a16="http://schemas.microsoft.com/office/drawing/2014/main" id="{B50A010B-61C0-0A8E-B194-B50350D8B5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868291" y="2133239"/>
            <a:ext cx="3025343" cy="2801862"/>
          </a:xfrm>
          <a:prstGeom prst="rect">
            <a:avLst/>
          </a:prstGeom>
        </p:spPr>
      </p:pic>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24</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94639"/>
            <a:ext cx="7223855" cy="664797"/>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1800" dirty="0"/>
              <a:t>Si les risques liés à l’utilisation d’internet sont nombreux, l’exposition à un contenu choquant constitue la première crainte partagée par les parents…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785093"/>
            <a:ext cx="9049570"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Q3. En tant que parent, quel est pour vous </a:t>
            </a:r>
            <a:r>
              <a:rPr lang="fr-FR" sz="800" b="1" u="sng" dirty="0">
                <a:solidFill>
                  <a:srgbClr val="000000"/>
                </a:solidFill>
                <a:latin typeface="Century Gothic" panose="020F0302020204030204"/>
              </a:rPr>
              <a:t>le risque principal</a:t>
            </a:r>
            <a:r>
              <a:rPr lang="fr-FR" sz="800" b="1" dirty="0">
                <a:solidFill>
                  <a:srgbClr val="000000"/>
                </a:solidFill>
                <a:latin typeface="Century Gothic" panose="020F0302020204030204"/>
              </a:rPr>
              <a:t> pour votre enfant quand il navigue sur internet ? </a:t>
            </a:r>
            <a:r>
              <a:rPr lang="fr-FR" sz="800" dirty="0">
                <a:solidFill>
                  <a:srgbClr val="000000"/>
                </a:solidFill>
                <a:latin typeface="Century Gothic" panose="020F0302020204030204"/>
              </a:rPr>
              <a:t>En premier ? et ensuite ?</a:t>
            </a:r>
          </a:p>
          <a:p>
            <a:pPr defTabSz="457178">
              <a:buClr>
                <a:srgbClr val="FFFFFF">
                  <a:lumMod val="75000"/>
                </a:srgbClr>
              </a:buClr>
              <a:defRPr/>
            </a:pPr>
            <a:r>
              <a:rPr lang="fr-FR" sz="800" i="1" dirty="0">
                <a:solidFill>
                  <a:srgbClr val="7E8385"/>
                </a:solidFill>
                <a:latin typeface="Century Gothic" panose="020F0302020204030204"/>
              </a:rPr>
              <a:t>Base : Aux parents (n=1005) – Trois réponses possibles</a:t>
            </a:r>
            <a:endParaRPr lang="fr-FR" sz="800" i="1" u="sng" dirty="0">
              <a:solidFill>
                <a:srgbClr val="000000"/>
              </a:solidFill>
              <a:latin typeface="Century Gothic" panose="020F0302020204030204"/>
            </a:endParaRPr>
          </a:p>
        </p:txBody>
      </p:sp>
      <p:grpSp>
        <p:nvGrpSpPr>
          <p:cNvPr id="28" name="Groupe 27">
            <a:extLst>
              <a:ext uri="{FF2B5EF4-FFF2-40B4-BE49-F238E27FC236}">
                <a16:creationId xmlns:a16="http://schemas.microsoft.com/office/drawing/2014/main" id="{1F4BA89B-0CD0-7D33-571B-BFF4973CD523}"/>
              </a:ext>
            </a:extLst>
          </p:cNvPr>
          <p:cNvGrpSpPr/>
          <p:nvPr/>
        </p:nvGrpSpPr>
        <p:grpSpPr>
          <a:xfrm>
            <a:off x="5035833" y="4356915"/>
            <a:ext cx="897455" cy="500141"/>
            <a:chOff x="7269717" y="3652548"/>
            <a:chExt cx="897455" cy="500141"/>
          </a:xfrm>
        </p:grpSpPr>
        <p:sp>
          <p:nvSpPr>
            <p:cNvPr id="29" name="Rectangle : coins arrondis 28">
              <a:extLst>
                <a:ext uri="{FF2B5EF4-FFF2-40B4-BE49-F238E27FC236}">
                  <a16:creationId xmlns:a16="http://schemas.microsoft.com/office/drawing/2014/main" id="{3CF056EC-49D0-C326-871A-026AB4CFC057}"/>
                </a:ext>
              </a:extLst>
            </p:cNvPr>
            <p:cNvSpPr/>
            <p:nvPr/>
          </p:nvSpPr>
          <p:spPr>
            <a:xfrm>
              <a:off x="7269717" y="3652548"/>
              <a:ext cx="897455" cy="500141"/>
            </a:xfrm>
            <a:prstGeom prst="roundRect">
              <a:avLst/>
            </a:prstGeom>
            <a:solidFill>
              <a:schemeClr val="bg1"/>
            </a:solid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nvGrpSpPr>
            <p:cNvPr id="30" name="Groupe 29">
              <a:extLst>
                <a:ext uri="{FF2B5EF4-FFF2-40B4-BE49-F238E27FC236}">
                  <a16:creationId xmlns:a16="http://schemas.microsoft.com/office/drawing/2014/main" id="{4F3E00C0-4C68-2345-CEBD-FD1A6797FA26}"/>
                </a:ext>
              </a:extLst>
            </p:cNvPr>
            <p:cNvGrpSpPr/>
            <p:nvPr/>
          </p:nvGrpSpPr>
          <p:grpSpPr>
            <a:xfrm>
              <a:off x="7410270" y="3714207"/>
              <a:ext cx="751850" cy="215444"/>
              <a:chOff x="675132" y="4520255"/>
              <a:chExt cx="751850" cy="215444"/>
            </a:xfrm>
          </p:grpSpPr>
          <p:sp>
            <p:nvSpPr>
              <p:cNvPr id="34" name="Rectangle 33">
                <a:extLst>
                  <a:ext uri="{FF2B5EF4-FFF2-40B4-BE49-F238E27FC236}">
                    <a16:creationId xmlns:a16="http://schemas.microsoft.com/office/drawing/2014/main" id="{56A1D7C7-F6F7-D6F3-6FA6-113E719065DC}"/>
                  </a:ext>
                </a:extLst>
              </p:cNvPr>
              <p:cNvSpPr/>
              <p:nvPr/>
            </p:nvSpPr>
            <p:spPr>
              <a:xfrm>
                <a:off x="675132" y="4606403"/>
                <a:ext cx="45719" cy="45719"/>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21A220A9-A951-8BD8-59AE-A10DF147E4EA}"/>
                  </a:ext>
                </a:extLst>
              </p:cNvPr>
              <p:cNvSpPr txBox="1"/>
              <p:nvPr/>
            </p:nvSpPr>
            <p:spPr>
              <a:xfrm>
                <a:off x="697991" y="4520255"/>
                <a:ext cx="728991" cy="215444"/>
              </a:xfrm>
              <a:prstGeom prst="rect">
                <a:avLst/>
              </a:prstGeom>
              <a:noFill/>
            </p:spPr>
            <p:txBody>
              <a:bodyPr wrap="square" rtlCol="0">
                <a:spAutoFit/>
              </a:bodyPr>
              <a:lstStyle/>
              <a:p>
                <a:r>
                  <a:rPr lang="fr-FR" sz="800" dirty="0">
                    <a:solidFill>
                      <a:srgbClr val="595959"/>
                    </a:solidFill>
                  </a:rPr>
                  <a:t>En premier</a:t>
                </a:r>
              </a:p>
            </p:txBody>
          </p:sp>
        </p:grpSp>
        <p:grpSp>
          <p:nvGrpSpPr>
            <p:cNvPr id="31" name="Groupe 30">
              <a:extLst>
                <a:ext uri="{FF2B5EF4-FFF2-40B4-BE49-F238E27FC236}">
                  <a16:creationId xmlns:a16="http://schemas.microsoft.com/office/drawing/2014/main" id="{899BC597-350E-D097-F039-16AE79E0B9C6}"/>
                </a:ext>
              </a:extLst>
            </p:cNvPr>
            <p:cNvGrpSpPr/>
            <p:nvPr/>
          </p:nvGrpSpPr>
          <p:grpSpPr>
            <a:xfrm>
              <a:off x="7410270" y="3879033"/>
              <a:ext cx="687454" cy="215444"/>
              <a:chOff x="675132" y="4520255"/>
              <a:chExt cx="687454" cy="215444"/>
            </a:xfrm>
          </p:grpSpPr>
          <p:sp>
            <p:nvSpPr>
              <p:cNvPr id="32" name="Rectangle 31">
                <a:extLst>
                  <a:ext uri="{FF2B5EF4-FFF2-40B4-BE49-F238E27FC236}">
                    <a16:creationId xmlns:a16="http://schemas.microsoft.com/office/drawing/2014/main" id="{C67566BD-1418-56DE-5789-095B3FD138FC}"/>
                  </a:ext>
                </a:extLst>
              </p:cNvPr>
              <p:cNvSpPr/>
              <p:nvPr/>
            </p:nvSpPr>
            <p:spPr>
              <a:xfrm>
                <a:off x="675132" y="4606403"/>
                <a:ext cx="45719" cy="45719"/>
              </a:xfrm>
              <a:prstGeom prst="rect">
                <a:avLst/>
              </a:prstGeom>
              <a:solidFill>
                <a:srgbClr val="ADC4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434092D1-8FE5-87E9-3AAD-F1452FAD4168}"/>
                  </a:ext>
                </a:extLst>
              </p:cNvPr>
              <p:cNvSpPr txBox="1"/>
              <p:nvPr/>
            </p:nvSpPr>
            <p:spPr>
              <a:xfrm>
                <a:off x="697992" y="4520255"/>
                <a:ext cx="664594" cy="215444"/>
              </a:xfrm>
              <a:prstGeom prst="rect">
                <a:avLst/>
              </a:prstGeom>
              <a:noFill/>
            </p:spPr>
            <p:txBody>
              <a:bodyPr wrap="square" rtlCol="0">
                <a:spAutoFit/>
              </a:bodyPr>
              <a:lstStyle/>
              <a:p>
                <a:r>
                  <a:rPr lang="fr-FR" sz="800" dirty="0">
                    <a:solidFill>
                      <a:srgbClr val="595959"/>
                    </a:solidFill>
                  </a:rPr>
                  <a:t>Au total</a:t>
                </a:r>
              </a:p>
            </p:txBody>
          </p:sp>
        </p:grpSp>
      </p:grpSp>
      <p:sp>
        <p:nvSpPr>
          <p:cNvPr id="36" name="ZoneTexte 35">
            <a:extLst>
              <a:ext uri="{FF2B5EF4-FFF2-40B4-BE49-F238E27FC236}">
                <a16:creationId xmlns:a16="http://schemas.microsoft.com/office/drawing/2014/main" id="{DDFAB825-F035-959C-DBAC-10FCE4685E6F}"/>
              </a:ext>
            </a:extLst>
          </p:cNvPr>
          <p:cNvSpPr txBox="1"/>
          <p:nvPr/>
        </p:nvSpPr>
        <p:spPr>
          <a:xfrm>
            <a:off x="387269" y="4132744"/>
            <a:ext cx="3279374" cy="338554"/>
          </a:xfrm>
          <a:prstGeom prst="rect">
            <a:avLst/>
          </a:prstGeom>
          <a:solidFill>
            <a:schemeClr val="bg1"/>
          </a:solidFill>
        </p:spPr>
        <p:txBody>
          <a:bodyPr wrap="square" lIns="0" tIns="0" rIns="0" bIns="0" anchor="ctr">
            <a:noAutofit/>
          </a:bodyPr>
          <a:lstStyle/>
          <a:p>
            <a:pPr algn="r"/>
            <a:r>
              <a:rPr lang="fr-FR" sz="1000" dirty="0"/>
              <a:t>Le risque d’être exposé à des contenus conspirationnistes, complotistes, des « fake news » </a:t>
            </a:r>
          </a:p>
        </p:txBody>
      </p:sp>
      <p:grpSp>
        <p:nvGrpSpPr>
          <p:cNvPr id="8" name="Groupe 7">
            <a:extLst>
              <a:ext uri="{FF2B5EF4-FFF2-40B4-BE49-F238E27FC236}">
                <a16:creationId xmlns:a16="http://schemas.microsoft.com/office/drawing/2014/main" id="{75F0BDD3-F8ED-5424-437B-1F2A097F532D}"/>
              </a:ext>
            </a:extLst>
          </p:cNvPr>
          <p:cNvGrpSpPr/>
          <p:nvPr/>
        </p:nvGrpSpPr>
        <p:grpSpPr>
          <a:xfrm>
            <a:off x="8273543" y="134203"/>
            <a:ext cx="776027" cy="760037"/>
            <a:chOff x="7252485" y="200462"/>
            <a:chExt cx="776027" cy="760037"/>
          </a:xfrm>
        </p:grpSpPr>
        <p:sp>
          <p:nvSpPr>
            <p:cNvPr id="9" name="ZoneTexte 8">
              <a:extLst>
                <a:ext uri="{FF2B5EF4-FFF2-40B4-BE49-F238E27FC236}">
                  <a16:creationId xmlns:a16="http://schemas.microsoft.com/office/drawing/2014/main" id="{ADD99943-0838-A99C-A109-AD982F8C941E}"/>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10" name="Image 9" descr="Une image contenant Graphique, clipart, Caractère coloré, dessin humoristique&#10;&#10;Description générée automatiquement">
              <a:extLst>
                <a:ext uri="{FF2B5EF4-FFF2-40B4-BE49-F238E27FC236}">
                  <a16:creationId xmlns:a16="http://schemas.microsoft.com/office/drawing/2014/main" id="{05A4A0DD-93A0-A471-0759-FA581528733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
        <p:nvSpPr>
          <p:cNvPr id="13" name="ZoneTexte 12">
            <a:extLst>
              <a:ext uri="{FF2B5EF4-FFF2-40B4-BE49-F238E27FC236}">
                <a16:creationId xmlns:a16="http://schemas.microsoft.com/office/drawing/2014/main" id="{653C4840-9440-E113-CCB3-86D9E38643DA}"/>
              </a:ext>
            </a:extLst>
          </p:cNvPr>
          <p:cNvSpPr txBox="1"/>
          <p:nvPr/>
        </p:nvSpPr>
        <p:spPr>
          <a:xfrm>
            <a:off x="4259901" y="4393963"/>
            <a:ext cx="1082525" cy="200055"/>
          </a:xfrm>
          <a:prstGeom prst="rect">
            <a:avLst/>
          </a:prstGeom>
          <a:noFill/>
        </p:spPr>
        <p:txBody>
          <a:bodyPr wrap="square" rtlCol="0">
            <a:spAutoFit/>
          </a:bodyPr>
          <a:lstStyle/>
          <a:p>
            <a:r>
              <a:rPr lang="fr-FR" sz="700" dirty="0"/>
              <a:t>CSP+ : </a:t>
            </a:r>
            <a:r>
              <a:rPr lang="fr-FR" sz="700" b="1" dirty="0">
                <a:solidFill>
                  <a:schemeClr val="accent1"/>
                </a:solidFill>
              </a:rPr>
              <a:t>22%</a:t>
            </a:r>
          </a:p>
        </p:txBody>
      </p:sp>
      <p:sp>
        <p:nvSpPr>
          <p:cNvPr id="2" name="ZoneTexte 1">
            <a:extLst>
              <a:ext uri="{FF2B5EF4-FFF2-40B4-BE49-F238E27FC236}">
                <a16:creationId xmlns:a16="http://schemas.microsoft.com/office/drawing/2014/main" id="{718EACAA-6B28-6798-B9BE-1763A29EF444}"/>
              </a:ext>
            </a:extLst>
          </p:cNvPr>
          <p:cNvSpPr txBox="1"/>
          <p:nvPr/>
        </p:nvSpPr>
        <p:spPr>
          <a:xfrm>
            <a:off x="4993591" y="3719690"/>
            <a:ext cx="1198957" cy="307777"/>
          </a:xfrm>
          <a:prstGeom prst="rect">
            <a:avLst/>
          </a:prstGeom>
          <a:noFill/>
        </p:spPr>
        <p:txBody>
          <a:bodyPr wrap="square" rtlCol="0">
            <a:spAutoFit/>
          </a:bodyPr>
          <a:lstStyle/>
          <a:p>
            <a:r>
              <a:rPr lang="fr-FR" sz="700" dirty="0"/>
              <a:t>Hommes : </a:t>
            </a:r>
            <a:r>
              <a:rPr lang="fr-FR" sz="700" b="1" dirty="0">
                <a:solidFill>
                  <a:schemeClr val="accent1"/>
                </a:solidFill>
              </a:rPr>
              <a:t>23%</a:t>
            </a:r>
            <a:r>
              <a:rPr lang="fr-FR" sz="700" dirty="0"/>
              <a:t> </a:t>
            </a:r>
          </a:p>
          <a:p>
            <a:r>
              <a:rPr lang="fr-FR" sz="700" dirty="0"/>
              <a:t>( vs Femmes : 16%)</a:t>
            </a:r>
          </a:p>
        </p:txBody>
      </p:sp>
      <p:sp>
        <p:nvSpPr>
          <p:cNvPr id="5" name="ZoneTexte 4">
            <a:extLst>
              <a:ext uri="{FF2B5EF4-FFF2-40B4-BE49-F238E27FC236}">
                <a16:creationId xmlns:a16="http://schemas.microsoft.com/office/drawing/2014/main" id="{B753A873-F123-302F-E369-DB4A71A085B6}"/>
              </a:ext>
            </a:extLst>
          </p:cNvPr>
          <p:cNvSpPr txBox="1"/>
          <p:nvPr/>
        </p:nvSpPr>
        <p:spPr>
          <a:xfrm>
            <a:off x="3639780" y="4834772"/>
            <a:ext cx="1082525" cy="200055"/>
          </a:xfrm>
          <a:prstGeom prst="rect">
            <a:avLst/>
          </a:prstGeom>
          <a:noFill/>
        </p:spPr>
        <p:txBody>
          <a:bodyPr wrap="square" rtlCol="0">
            <a:spAutoFit/>
          </a:bodyPr>
          <a:lstStyle/>
          <a:p>
            <a:r>
              <a:rPr lang="fr-FR" sz="700" b="1" dirty="0"/>
              <a:t>25-34 ans : </a:t>
            </a:r>
            <a:r>
              <a:rPr lang="fr-FR" sz="700" b="1" dirty="0">
                <a:solidFill>
                  <a:schemeClr val="accent1"/>
                </a:solidFill>
              </a:rPr>
              <a:t>23%</a:t>
            </a:r>
          </a:p>
        </p:txBody>
      </p:sp>
      <p:sp>
        <p:nvSpPr>
          <p:cNvPr id="6" name="ZoneTexte 5">
            <a:extLst>
              <a:ext uri="{FF2B5EF4-FFF2-40B4-BE49-F238E27FC236}">
                <a16:creationId xmlns:a16="http://schemas.microsoft.com/office/drawing/2014/main" id="{85E9D5AB-904E-576B-B262-CC686F09F01A}"/>
              </a:ext>
            </a:extLst>
          </p:cNvPr>
          <p:cNvSpPr txBox="1"/>
          <p:nvPr/>
        </p:nvSpPr>
        <p:spPr>
          <a:xfrm>
            <a:off x="6239456" y="2034317"/>
            <a:ext cx="1366942" cy="307777"/>
          </a:xfrm>
          <a:prstGeom prst="rect">
            <a:avLst/>
          </a:prstGeom>
          <a:noFill/>
        </p:spPr>
        <p:txBody>
          <a:bodyPr wrap="square" rtlCol="0">
            <a:spAutoFit/>
          </a:bodyPr>
          <a:lstStyle/>
          <a:p>
            <a:r>
              <a:rPr lang="fr-FR" sz="700" dirty="0"/>
              <a:t>CSP- : </a:t>
            </a:r>
            <a:r>
              <a:rPr lang="fr-FR" sz="700" b="1" dirty="0">
                <a:solidFill>
                  <a:schemeClr val="accent1"/>
                </a:solidFill>
              </a:rPr>
              <a:t>53%</a:t>
            </a:r>
            <a:r>
              <a:rPr lang="fr-FR" sz="700" dirty="0"/>
              <a:t> </a:t>
            </a:r>
          </a:p>
          <a:p>
            <a:r>
              <a:rPr lang="fr-FR" sz="700" dirty="0"/>
              <a:t>(vs CSP+ : 44%)</a:t>
            </a:r>
          </a:p>
        </p:txBody>
      </p:sp>
      <p:sp>
        <p:nvSpPr>
          <p:cNvPr id="11" name="ZoneTexte 10">
            <a:extLst>
              <a:ext uri="{FF2B5EF4-FFF2-40B4-BE49-F238E27FC236}">
                <a16:creationId xmlns:a16="http://schemas.microsoft.com/office/drawing/2014/main" id="{6E2CEE48-C45B-756A-99B5-29E96E0EEDE9}"/>
              </a:ext>
            </a:extLst>
          </p:cNvPr>
          <p:cNvSpPr txBox="1"/>
          <p:nvPr/>
        </p:nvSpPr>
        <p:spPr>
          <a:xfrm>
            <a:off x="5347798" y="2720846"/>
            <a:ext cx="666392" cy="200055"/>
          </a:xfrm>
          <a:prstGeom prst="rect">
            <a:avLst/>
          </a:prstGeom>
          <a:noFill/>
        </p:spPr>
        <p:txBody>
          <a:bodyPr wrap="square" rtlCol="0">
            <a:spAutoFit/>
          </a:bodyPr>
          <a:lstStyle/>
          <a:p>
            <a:r>
              <a:rPr lang="fr-FR" sz="700" dirty="0"/>
              <a:t>CSP+ : </a:t>
            </a:r>
            <a:r>
              <a:rPr lang="fr-FR" sz="700" b="1" dirty="0">
                <a:solidFill>
                  <a:schemeClr val="accent1"/>
                </a:solidFill>
              </a:rPr>
              <a:t>46%</a:t>
            </a:r>
          </a:p>
        </p:txBody>
      </p:sp>
      <p:sp>
        <p:nvSpPr>
          <p:cNvPr id="14" name="ZoneTexte 13">
            <a:extLst>
              <a:ext uri="{FF2B5EF4-FFF2-40B4-BE49-F238E27FC236}">
                <a16:creationId xmlns:a16="http://schemas.microsoft.com/office/drawing/2014/main" id="{B8CA4373-6DD1-8087-83D2-2665C40388BE}"/>
              </a:ext>
            </a:extLst>
          </p:cNvPr>
          <p:cNvSpPr txBox="1"/>
          <p:nvPr/>
        </p:nvSpPr>
        <p:spPr>
          <a:xfrm>
            <a:off x="387269" y="3279757"/>
            <a:ext cx="3279374" cy="338554"/>
          </a:xfrm>
          <a:prstGeom prst="rect">
            <a:avLst/>
          </a:prstGeom>
          <a:solidFill>
            <a:schemeClr val="bg1"/>
          </a:solidFill>
        </p:spPr>
        <p:txBody>
          <a:bodyPr wrap="square" lIns="0" tIns="0" rIns="0" bIns="0" anchor="ctr">
            <a:noAutofit/>
          </a:bodyPr>
          <a:lstStyle/>
          <a:p>
            <a:pPr algn="r"/>
            <a:r>
              <a:rPr lang="fr-FR" sz="1000" dirty="0"/>
              <a:t>Le risque d'être exposé à des idéologies </a:t>
            </a:r>
            <a:br>
              <a:rPr lang="fr-FR" sz="1000" dirty="0"/>
            </a:br>
            <a:r>
              <a:rPr lang="fr-FR" sz="1000" dirty="0"/>
              <a:t>extrêmes qui ne sont pas adaptées à leur âge</a:t>
            </a:r>
          </a:p>
        </p:txBody>
      </p:sp>
      <p:sp>
        <p:nvSpPr>
          <p:cNvPr id="15" name="ZoneTexte 14">
            <a:extLst>
              <a:ext uri="{FF2B5EF4-FFF2-40B4-BE49-F238E27FC236}">
                <a16:creationId xmlns:a16="http://schemas.microsoft.com/office/drawing/2014/main" id="{8585AF87-D212-1458-9D03-7FB4D967F5DA}"/>
              </a:ext>
            </a:extLst>
          </p:cNvPr>
          <p:cNvSpPr txBox="1"/>
          <p:nvPr/>
        </p:nvSpPr>
        <p:spPr>
          <a:xfrm>
            <a:off x="5176386" y="3367779"/>
            <a:ext cx="1082525" cy="200055"/>
          </a:xfrm>
          <a:prstGeom prst="rect">
            <a:avLst/>
          </a:prstGeom>
          <a:noFill/>
        </p:spPr>
        <p:txBody>
          <a:bodyPr wrap="square" rtlCol="0">
            <a:spAutoFit/>
          </a:bodyPr>
          <a:lstStyle/>
          <a:p>
            <a:r>
              <a:rPr lang="fr-FR" sz="700" dirty="0"/>
              <a:t>CSP- : </a:t>
            </a:r>
            <a:r>
              <a:rPr lang="fr-FR" sz="700" b="1" dirty="0">
                <a:solidFill>
                  <a:schemeClr val="accent1"/>
                </a:solidFill>
              </a:rPr>
              <a:t>27%</a:t>
            </a:r>
          </a:p>
        </p:txBody>
      </p:sp>
      <p:sp>
        <p:nvSpPr>
          <p:cNvPr id="16" name="ZoneTexte 15">
            <a:extLst>
              <a:ext uri="{FF2B5EF4-FFF2-40B4-BE49-F238E27FC236}">
                <a16:creationId xmlns:a16="http://schemas.microsoft.com/office/drawing/2014/main" id="{B0A5A5D1-06FD-0143-0DF7-1FB3B4C7BA74}"/>
              </a:ext>
            </a:extLst>
          </p:cNvPr>
          <p:cNvSpPr txBox="1"/>
          <p:nvPr/>
        </p:nvSpPr>
        <p:spPr>
          <a:xfrm>
            <a:off x="6335565" y="1603375"/>
            <a:ext cx="1517899" cy="307777"/>
          </a:xfrm>
          <a:prstGeom prst="rect">
            <a:avLst/>
          </a:prstGeom>
          <a:noFill/>
        </p:spPr>
        <p:txBody>
          <a:bodyPr wrap="square" rtlCol="0">
            <a:spAutoFit/>
          </a:bodyPr>
          <a:lstStyle/>
          <a:p>
            <a:r>
              <a:rPr lang="fr-FR" sz="700" b="1" dirty="0"/>
              <a:t>Filles : </a:t>
            </a:r>
            <a:r>
              <a:rPr lang="fr-FR" sz="700" b="1" dirty="0">
                <a:solidFill>
                  <a:schemeClr val="accent1"/>
                </a:solidFill>
              </a:rPr>
              <a:t>54% </a:t>
            </a:r>
          </a:p>
          <a:p>
            <a:r>
              <a:rPr lang="fr-FR" sz="700" dirty="0"/>
              <a:t>(vs Garçons : 44%)</a:t>
            </a:r>
          </a:p>
        </p:txBody>
      </p:sp>
    </p:spTree>
    <p:extLst>
      <p:ext uri="{BB962C8B-B14F-4D97-AF65-F5344CB8AC3E}">
        <p14:creationId xmlns:p14="http://schemas.microsoft.com/office/powerpoint/2010/main" val="17056275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93FC0D2-347B-BD28-8901-6754FE3DE90D}"/>
              </a:ext>
            </a:extLst>
          </p:cNvPr>
          <p:cNvSpPr txBox="1"/>
          <p:nvPr/>
        </p:nvSpPr>
        <p:spPr>
          <a:xfrm>
            <a:off x="4592585" y="1131090"/>
            <a:ext cx="1001652" cy="238363"/>
          </a:xfrm>
          <a:prstGeom prst="roundRect">
            <a:avLst/>
          </a:prstGeom>
          <a:noFill/>
          <a:ln>
            <a:solidFill>
              <a:schemeClr val="accent4"/>
            </a:solidFill>
          </a:ln>
        </p:spPr>
        <p:txBody>
          <a:bodyPr wrap="square" rtlCol="0">
            <a:spAutoFit/>
          </a:bodyPr>
          <a:lstStyle/>
          <a:p>
            <a:r>
              <a:rPr lang="fr-FR" sz="800" b="1" dirty="0"/>
              <a:t>25-34 ans : </a:t>
            </a:r>
            <a:r>
              <a:rPr lang="fr-FR" sz="800" b="1" dirty="0">
                <a:solidFill>
                  <a:schemeClr val="accent4"/>
                </a:solidFill>
              </a:rPr>
              <a:t>38%</a:t>
            </a:r>
          </a:p>
        </p:txBody>
      </p:sp>
      <p:graphicFrame>
        <p:nvGraphicFramePr>
          <p:cNvPr id="32" name="Graphique 31">
            <a:extLst>
              <a:ext uri="{FF2B5EF4-FFF2-40B4-BE49-F238E27FC236}">
                <a16:creationId xmlns:a16="http://schemas.microsoft.com/office/drawing/2014/main" id="{B5CBADBA-FB3D-9559-EF43-AEC9DE876C12}"/>
              </a:ext>
            </a:extLst>
          </p:cNvPr>
          <p:cNvGraphicFramePr/>
          <p:nvPr>
            <p:extLst>
              <p:ext uri="{D42A27DB-BD31-4B8C-83A1-F6EECF244321}">
                <p14:modId xmlns:p14="http://schemas.microsoft.com/office/powerpoint/2010/main" val="2675520804"/>
              </p:ext>
            </p:extLst>
          </p:nvPr>
        </p:nvGraphicFramePr>
        <p:xfrm>
          <a:off x="94430" y="1003209"/>
          <a:ext cx="8975742" cy="3994925"/>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 4" descr="Une image contenant dessin, clipart, croquis, illustration&#10;&#10;Description générée automatiquement">
            <a:extLst>
              <a:ext uri="{FF2B5EF4-FFF2-40B4-BE49-F238E27FC236}">
                <a16:creationId xmlns:a16="http://schemas.microsoft.com/office/drawing/2014/main" id="{607E5854-1A26-9FB4-1635-327EDA0DE56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08690" y="1884491"/>
            <a:ext cx="2085547" cy="2086048"/>
          </a:xfrm>
          <a:prstGeom prst="flowChartConnector">
            <a:avLst/>
          </a:prstGeom>
        </p:spPr>
      </p:pic>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25</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225355"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une inquiétude très largement présente parmi les parents... </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1" y="669425"/>
            <a:ext cx="7881170"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Q24. Vous personnellement, diriez-vous que vous êtes très, assez, pas vraiment ou pas du tout inquiet par le fait que votre enfant soit exposé à des contenus inappropriés sur internet ?</a:t>
            </a:r>
          </a:p>
          <a:p>
            <a:pPr defTabSz="457178">
              <a:buClr>
                <a:srgbClr val="FFFFFF">
                  <a:lumMod val="75000"/>
                </a:srgbClr>
              </a:buClr>
              <a:defRPr/>
            </a:pPr>
            <a:r>
              <a:rPr lang="fr-FR" sz="800" i="1" dirty="0">
                <a:solidFill>
                  <a:srgbClr val="7E8385"/>
                </a:solidFill>
                <a:latin typeface="Century Gothic" panose="020F0302020204030204"/>
              </a:rPr>
              <a:t>Base : Aux parents (n=1005) – Une seule réponse possible</a:t>
            </a:r>
            <a:endParaRPr lang="fr-FR" sz="800" i="1" u="sng" dirty="0">
              <a:solidFill>
                <a:srgbClr val="000000"/>
              </a:solidFill>
              <a:latin typeface="Century Gothic" panose="020F0302020204030204"/>
            </a:endParaRPr>
          </a:p>
        </p:txBody>
      </p:sp>
      <p:grpSp>
        <p:nvGrpSpPr>
          <p:cNvPr id="12" name="Groupe 11">
            <a:extLst>
              <a:ext uri="{FF2B5EF4-FFF2-40B4-BE49-F238E27FC236}">
                <a16:creationId xmlns:a16="http://schemas.microsoft.com/office/drawing/2014/main" id="{FBCA9EE7-F35B-EA79-BE88-7CC2219848E0}"/>
              </a:ext>
            </a:extLst>
          </p:cNvPr>
          <p:cNvGrpSpPr/>
          <p:nvPr/>
        </p:nvGrpSpPr>
        <p:grpSpPr>
          <a:xfrm>
            <a:off x="8273543" y="134203"/>
            <a:ext cx="776027" cy="760037"/>
            <a:chOff x="7252485" y="200462"/>
            <a:chExt cx="776027" cy="760037"/>
          </a:xfrm>
        </p:grpSpPr>
        <p:sp>
          <p:nvSpPr>
            <p:cNvPr id="14" name="ZoneTexte 13">
              <a:extLst>
                <a:ext uri="{FF2B5EF4-FFF2-40B4-BE49-F238E27FC236}">
                  <a16:creationId xmlns:a16="http://schemas.microsoft.com/office/drawing/2014/main" id="{8781E871-B852-A8FC-0244-E9B2F7C165F9}"/>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8" name="Image 27" descr="Une image contenant Graphique, clipart, Caractère coloré, dessin humoristique&#10;&#10;Description générée automatiquement">
              <a:extLst>
                <a:ext uri="{FF2B5EF4-FFF2-40B4-BE49-F238E27FC236}">
                  <a16:creationId xmlns:a16="http://schemas.microsoft.com/office/drawing/2014/main" id="{180A4944-D724-8E4B-FBC0-8453BC3A998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grpSp>
        <p:nvGrpSpPr>
          <p:cNvPr id="13" name="Groupe 12">
            <a:extLst>
              <a:ext uri="{FF2B5EF4-FFF2-40B4-BE49-F238E27FC236}">
                <a16:creationId xmlns:a16="http://schemas.microsoft.com/office/drawing/2014/main" id="{BBBD0A8B-93DD-9E32-C5CA-A9ABFB5A69E0}"/>
              </a:ext>
            </a:extLst>
          </p:cNvPr>
          <p:cNvGrpSpPr/>
          <p:nvPr/>
        </p:nvGrpSpPr>
        <p:grpSpPr>
          <a:xfrm>
            <a:off x="6612895" y="3460735"/>
            <a:ext cx="1649760" cy="1093721"/>
            <a:chOff x="6934515" y="3626017"/>
            <a:chExt cx="1649760" cy="1093721"/>
          </a:xfrm>
        </p:grpSpPr>
        <p:grpSp>
          <p:nvGrpSpPr>
            <p:cNvPr id="15" name="Groupe 14">
              <a:extLst>
                <a:ext uri="{FF2B5EF4-FFF2-40B4-BE49-F238E27FC236}">
                  <a16:creationId xmlns:a16="http://schemas.microsoft.com/office/drawing/2014/main" id="{58A6F5EB-71FF-94A3-DD10-3FDEF28450C6}"/>
                </a:ext>
              </a:extLst>
            </p:cNvPr>
            <p:cNvGrpSpPr/>
            <p:nvPr/>
          </p:nvGrpSpPr>
          <p:grpSpPr>
            <a:xfrm>
              <a:off x="7149379" y="3757238"/>
              <a:ext cx="1288352" cy="215444"/>
              <a:chOff x="675132" y="4520255"/>
              <a:chExt cx="1288352" cy="215444"/>
            </a:xfrm>
          </p:grpSpPr>
          <p:sp>
            <p:nvSpPr>
              <p:cNvPr id="26" name="Rectangle 25">
                <a:extLst>
                  <a:ext uri="{FF2B5EF4-FFF2-40B4-BE49-F238E27FC236}">
                    <a16:creationId xmlns:a16="http://schemas.microsoft.com/office/drawing/2014/main" id="{611F5A15-D1D3-BCE1-B666-31DB3452638A}"/>
                  </a:ext>
                </a:extLst>
              </p:cNvPr>
              <p:cNvSpPr/>
              <p:nvPr/>
            </p:nvSpPr>
            <p:spPr>
              <a:xfrm>
                <a:off x="675132" y="4598452"/>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2C015927-4301-03E9-0B47-964DB12D74F0}"/>
                  </a:ext>
                </a:extLst>
              </p:cNvPr>
              <p:cNvSpPr txBox="1"/>
              <p:nvPr/>
            </p:nvSpPr>
            <p:spPr>
              <a:xfrm>
                <a:off x="697991" y="4520255"/>
                <a:ext cx="1265493" cy="215444"/>
              </a:xfrm>
              <a:prstGeom prst="rect">
                <a:avLst/>
              </a:prstGeom>
              <a:noFill/>
            </p:spPr>
            <p:txBody>
              <a:bodyPr wrap="square" rtlCol="0">
                <a:spAutoFit/>
              </a:bodyPr>
              <a:lstStyle/>
              <a:p>
                <a:r>
                  <a:rPr lang="fr-FR" sz="800" dirty="0">
                    <a:solidFill>
                      <a:srgbClr val="595959"/>
                    </a:solidFill>
                  </a:rPr>
                  <a:t>Pas du tout inquiet</a:t>
                </a:r>
              </a:p>
            </p:txBody>
          </p:sp>
        </p:grpSp>
        <p:grpSp>
          <p:nvGrpSpPr>
            <p:cNvPr id="16" name="Groupe 15">
              <a:extLst>
                <a:ext uri="{FF2B5EF4-FFF2-40B4-BE49-F238E27FC236}">
                  <a16:creationId xmlns:a16="http://schemas.microsoft.com/office/drawing/2014/main" id="{9E7543E6-B9EF-5EE2-29E7-47B65362F18A}"/>
                </a:ext>
              </a:extLst>
            </p:cNvPr>
            <p:cNvGrpSpPr/>
            <p:nvPr/>
          </p:nvGrpSpPr>
          <p:grpSpPr>
            <a:xfrm>
              <a:off x="7149379" y="3970933"/>
              <a:ext cx="1242628" cy="215444"/>
              <a:chOff x="675132" y="4520255"/>
              <a:chExt cx="1242628" cy="215444"/>
            </a:xfrm>
          </p:grpSpPr>
          <p:sp>
            <p:nvSpPr>
              <p:cNvPr id="24" name="Rectangle 23">
                <a:extLst>
                  <a:ext uri="{FF2B5EF4-FFF2-40B4-BE49-F238E27FC236}">
                    <a16:creationId xmlns:a16="http://schemas.microsoft.com/office/drawing/2014/main" id="{9E747DD7-0FC7-4CFB-7BF2-293A10393124}"/>
                  </a:ext>
                </a:extLst>
              </p:cNvPr>
              <p:cNvSpPr/>
              <p:nvPr/>
            </p:nvSpPr>
            <p:spPr>
              <a:xfrm>
                <a:off x="675132" y="4598452"/>
                <a:ext cx="45719" cy="45719"/>
              </a:xfrm>
              <a:prstGeom prst="rect">
                <a:avLst/>
              </a:prstGeom>
              <a:solidFill>
                <a:srgbClr val="ADC4F2"/>
              </a:solidFill>
              <a:ln>
                <a:solidFill>
                  <a:srgbClr val="ADC4F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51137631-7000-D7FB-518B-567507A33925}"/>
                  </a:ext>
                </a:extLst>
              </p:cNvPr>
              <p:cNvSpPr txBox="1"/>
              <p:nvPr/>
            </p:nvSpPr>
            <p:spPr>
              <a:xfrm>
                <a:off x="697991" y="4520255"/>
                <a:ext cx="1219769" cy="215444"/>
              </a:xfrm>
              <a:prstGeom prst="rect">
                <a:avLst/>
              </a:prstGeom>
              <a:noFill/>
            </p:spPr>
            <p:txBody>
              <a:bodyPr wrap="square" rtlCol="0">
                <a:spAutoFit/>
              </a:bodyPr>
              <a:lstStyle/>
              <a:p>
                <a:r>
                  <a:rPr lang="fr-FR" sz="800" dirty="0">
                    <a:solidFill>
                      <a:srgbClr val="595959"/>
                    </a:solidFill>
                  </a:rPr>
                  <a:t>Pas vraiment inquiet</a:t>
                </a:r>
              </a:p>
            </p:txBody>
          </p:sp>
        </p:grpSp>
        <p:grpSp>
          <p:nvGrpSpPr>
            <p:cNvPr id="17" name="Groupe 16">
              <a:extLst>
                <a:ext uri="{FF2B5EF4-FFF2-40B4-BE49-F238E27FC236}">
                  <a16:creationId xmlns:a16="http://schemas.microsoft.com/office/drawing/2014/main" id="{985FD26C-47E7-97B2-E8D5-7289777B7551}"/>
                </a:ext>
              </a:extLst>
            </p:cNvPr>
            <p:cNvGrpSpPr/>
            <p:nvPr/>
          </p:nvGrpSpPr>
          <p:grpSpPr>
            <a:xfrm>
              <a:off x="7149379" y="4169995"/>
              <a:ext cx="1434896" cy="215444"/>
              <a:chOff x="675132" y="4520255"/>
              <a:chExt cx="1434896" cy="215444"/>
            </a:xfrm>
          </p:grpSpPr>
          <p:sp>
            <p:nvSpPr>
              <p:cNvPr id="22" name="Rectangle 21">
                <a:extLst>
                  <a:ext uri="{FF2B5EF4-FFF2-40B4-BE49-F238E27FC236}">
                    <a16:creationId xmlns:a16="http://schemas.microsoft.com/office/drawing/2014/main" id="{09A600F9-7B83-A958-A79A-36214B51E920}"/>
                  </a:ext>
                </a:extLst>
              </p:cNvPr>
              <p:cNvSpPr/>
              <p:nvPr/>
            </p:nvSpPr>
            <p:spPr>
              <a:xfrm>
                <a:off x="675132" y="4598452"/>
                <a:ext cx="45719" cy="45719"/>
              </a:xfrm>
              <a:prstGeom prst="rect">
                <a:avLst/>
              </a:prstGeom>
              <a:solidFill>
                <a:srgbClr val="FDC1B9"/>
              </a:solidFill>
              <a:ln>
                <a:solidFill>
                  <a:srgbClr val="FDC1B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79172E5B-9DD3-E913-51D6-C132791F2DAB}"/>
                  </a:ext>
                </a:extLst>
              </p:cNvPr>
              <p:cNvSpPr txBox="1"/>
              <p:nvPr/>
            </p:nvSpPr>
            <p:spPr>
              <a:xfrm>
                <a:off x="697991" y="4520255"/>
                <a:ext cx="1412037" cy="215444"/>
              </a:xfrm>
              <a:prstGeom prst="rect">
                <a:avLst/>
              </a:prstGeom>
              <a:noFill/>
            </p:spPr>
            <p:txBody>
              <a:bodyPr wrap="square" rtlCol="0">
                <a:spAutoFit/>
              </a:bodyPr>
              <a:lstStyle/>
              <a:p>
                <a:r>
                  <a:rPr lang="fr-FR" sz="800" dirty="0">
                    <a:solidFill>
                      <a:srgbClr val="595959"/>
                    </a:solidFill>
                  </a:rPr>
                  <a:t>Assez inquiet</a:t>
                </a:r>
              </a:p>
            </p:txBody>
          </p:sp>
        </p:grpSp>
        <p:grpSp>
          <p:nvGrpSpPr>
            <p:cNvPr id="18" name="Groupe 17">
              <a:extLst>
                <a:ext uri="{FF2B5EF4-FFF2-40B4-BE49-F238E27FC236}">
                  <a16:creationId xmlns:a16="http://schemas.microsoft.com/office/drawing/2014/main" id="{36D9D355-02F5-0D89-F379-10162C08EEB4}"/>
                </a:ext>
              </a:extLst>
            </p:cNvPr>
            <p:cNvGrpSpPr/>
            <p:nvPr/>
          </p:nvGrpSpPr>
          <p:grpSpPr>
            <a:xfrm>
              <a:off x="7149379" y="4382201"/>
              <a:ext cx="1334071" cy="215444"/>
              <a:chOff x="675132" y="4520255"/>
              <a:chExt cx="1334071" cy="215444"/>
            </a:xfrm>
          </p:grpSpPr>
          <p:sp>
            <p:nvSpPr>
              <p:cNvPr id="20" name="Rectangle 19">
                <a:extLst>
                  <a:ext uri="{FF2B5EF4-FFF2-40B4-BE49-F238E27FC236}">
                    <a16:creationId xmlns:a16="http://schemas.microsoft.com/office/drawing/2014/main" id="{297A16ED-FE06-75BA-8DA8-59D98EFDED53}"/>
                  </a:ext>
                </a:extLst>
              </p:cNvPr>
              <p:cNvSpPr/>
              <p:nvPr/>
            </p:nvSpPr>
            <p:spPr>
              <a:xfrm>
                <a:off x="675132" y="4598452"/>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1D5F0BE6-965D-E768-BE01-AF470875049F}"/>
                  </a:ext>
                </a:extLst>
              </p:cNvPr>
              <p:cNvSpPr txBox="1"/>
              <p:nvPr/>
            </p:nvSpPr>
            <p:spPr>
              <a:xfrm>
                <a:off x="697991" y="4520255"/>
                <a:ext cx="1311212" cy="215444"/>
              </a:xfrm>
              <a:prstGeom prst="rect">
                <a:avLst/>
              </a:prstGeom>
              <a:noFill/>
            </p:spPr>
            <p:txBody>
              <a:bodyPr wrap="square" rtlCol="0">
                <a:spAutoFit/>
              </a:bodyPr>
              <a:lstStyle/>
              <a:p>
                <a:r>
                  <a:rPr lang="fr-FR" sz="800" dirty="0">
                    <a:solidFill>
                      <a:srgbClr val="595959"/>
                    </a:solidFill>
                  </a:rPr>
                  <a:t>Très inquiet</a:t>
                </a:r>
              </a:p>
            </p:txBody>
          </p:sp>
        </p:grpSp>
        <p:sp>
          <p:nvSpPr>
            <p:cNvPr id="19" name="Rectangle : coins arrondis 18">
              <a:extLst>
                <a:ext uri="{FF2B5EF4-FFF2-40B4-BE49-F238E27FC236}">
                  <a16:creationId xmlns:a16="http://schemas.microsoft.com/office/drawing/2014/main" id="{BCB702ED-4A99-31B5-C3FD-63D2B326FBCE}"/>
                </a:ext>
              </a:extLst>
            </p:cNvPr>
            <p:cNvSpPr/>
            <p:nvPr/>
          </p:nvSpPr>
          <p:spPr>
            <a:xfrm>
              <a:off x="6934515" y="3626017"/>
              <a:ext cx="1503214" cy="1093721"/>
            </a:xfrm>
            <a:prstGeom prst="roundRect">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3" name="ZoneTexte 32">
            <a:extLst>
              <a:ext uri="{FF2B5EF4-FFF2-40B4-BE49-F238E27FC236}">
                <a16:creationId xmlns:a16="http://schemas.microsoft.com/office/drawing/2014/main" id="{6EBEF622-7DC2-EAA8-65DC-9568FF0C29C9}"/>
              </a:ext>
            </a:extLst>
          </p:cNvPr>
          <p:cNvSpPr txBox="1"/>
          <p:nvPr/>
        </p:nvSpPr>
        <p:spPr>
          <a:xfrm>
            <a:off x="1118374" y="1765524"/>
            <a:ext cx="1373840" cy="1162450"/>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34" name="ZoneTexte 33">
            <a:extLst>
              <a:ext uri="{FF2B5EF4-FFF2-40B4-BE49-F238E27FC236}">
                <a16:creationId xmlns:a16="http://schemas.microsoft.com/office/drawing/2014/main" id="{0854FCEE-B580-A442-1366-E2AFCE8C9EA6}"/>
              </a:ext>
            </a:extLst>
          </p:cNvPr>
          <p:cNvSpPr txBox="1"/>
          <p:nvPr/>
        </p:nvSpPr>
        <p:spPr>
          <a:xfrm>
            <a:off x="6661125" y="1765065"/>
            <a:ext cx="1373840" cy="1162450"/>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35" name="ZoneTexte 34">
            <a:extLst>
              <a:ext uri="{FF2B5EF4-FFF2-40B4-BE49-F238E27FC236}">
                <a16:creationId xmlns:a16="http://schemas.microsoft.com/office/drawing/2014/main" id="{8AE4F340-E181-C843-A479-AD32D77FF227}"/>
              </a:ext>
            </a:extLst>
          </p:cNvPr>
          <p:cNvSpPr txBox="1"/>
          <p:nvPr/>
        </p:nvSpPr>
        <p:spPr>
          <a:xfrm>
            <a:off x="1164273" y="1809068"/>
            <a:ext cx="1373840" cy="1162450"/>
          </a:xfrm>
          <a:prstGeom prst="roundRect">
            <a:avLst/>
          </a:prstGeom>
          <a:solidFill>
            <a:srgbClr val="F1F5FD"/>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chemeClr val="accent1">
                    <a:lumMod val="50000"/>
                  </a:schemeClr>
                </a:solidFill>
                <a:latin typeface="Century Gothic" panose="020F0302020204030204"/>
              </a:rPr>
              <a:t>PAS </a:t>
            </a:r>
            <a:r>
              <a:rPr kumimoji="0" lang="fr-FR" sz="1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INQUIET</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1"/>
                </a:solidFill>
                <a:latin typeface="Century Gothic" panose="020F0302020204030204"/>
              </a:rPr>
              <a:t>22</a:t>
            </a:r>
            <a:r>
              <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cxnSp>
        <p:nvCxnSpPr>
          <p:cNvPr id="36" name="Connecteur droit 35">
            <a:extLst>
              <a:ext uri="{FF2B5EF4-FFF2-40B4-BE49-F238E27FC236}">
                <a16:creationId xmlns:a16="http://schemas.microsoft.com/office/drawing/2014/main" id="{6C2BF78A-CF97-5883-C673-1677A2BE9328}"/>
              </a:ext>
            </a:extLst>
          </p:cNvPr>
          <p:cNvCxnSpPr>
            <a:cxnSpLocks/>
          </p:cNvCxnSpPr>
          <p:nvPr/>
        </p:nvCxnSpPr>
        <p:spPr>
          <a:xfrm>
            <a:off x="2739842" y="1746520"/>
            <a:ext cx="0" cy="1845436"/>
          </a:xfrm>
          <a:prstGeom prst="line">
            <a:avLst/>
          </a:prstGeom>
          <a:ln w="19050">
            <a:solidFill>
              <a:schemeClr val="accent1">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7" name="ZoneTexte 36">
            <a:extLst>
              <a:ext uri="{FF2B5EF4-FFF2-40B4-BE49-F238E27FC236}">
                <a16:creationId xmlns:a16="http://schemas.microsoft.com/office/drawing/2014/main" id="{9CF32EBF-3AF7-7811-676D-426AE8FD92F4}"/>
              </a:ext>
            </a:extLst>
          </p:cNvPr>
          <p:cNvSpPr txBox="1"/>
          <p:nvPr/>
        </p:nvSpPr>
        <p:spPr>
          <a:xfrm>
            <a:off x="6612895" y="1809068"/>
            <a:ext cx="1373840" cy="1162450"/>
          </a:xfrm>
          <a:prstGeom prst="roundRect">
            <a:avLst/>
          </a:prstGeom>
          <a:solidFill>
            <a:srgbClr val="FFF4F3"/>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b="1" dirty="0">
                <a:solidFill>
                  <a:schemeClr val="accent4">
                    <a:lumMod val="50000"/>
                  </a:schemeClr>
                </a:solidFill>
                <a:latin typeface="Century Gothic" panose="020F0302020204030204"/>
              </a:rPr>
              <a:t>INQUIET</a:t>
            </a:r>
            <a:endParaRPr kumimoji="0" lang="fr-FR" b="1" i="0" u="none" strike="noStrike" kern="1200" cap="none" spc="0" normalizeH="0" baseline="0" noProof="0" dirty="0">
              <a:ln>
                <a:noFill/>
              </a:ln>
              <a:solidFill>
                <a:schemeClr val="accent4">
                  <a:lumMod val="50000"/>
                </a:schemeClr>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4"/>
                </a:solidFill>
                <a:latin typeface="Century Gothic" panose="020F0302020204030204"/>
              </a:rPr>
              <a:t>77</a:t>
            </a:r>
            <a:r>
              <a:rPr kumimoji="0" lang="fr-FR" sz="3200" b="1" i="0" u="none" strike="noStrike" kern="1200" cap="none" spc="0" normalizeH="0" baseline="0" noProof="0" dirty="0">
                <a:ln>
                  <a:noFill/>
                </a:ln>
                <a:solidFill>
                  <a:schemeClr val="accent4"/>
                </a:solidFill>
                <a:effectLst/>
                <a:uLnTx/>
                <a:uFillTx/>
                <a:latin typeface="Century Gothic" panose="020F0302020204030204"/>
                <a:ea typeface="+mn-ea"/>
                <a:cs typeface="+mn-cs"/>
              </a:rPr>
              <a:t>%</a:t>
            </a:r>
          </a:p>
        </p:txBody>
      </p:sp>
      <p:cxnSp>
        <p:nvCxnSpPr>
          <p:cNvPr id="38" name="Connecteur droit 37">
            <a:extLst>
              <a:ext uri="{FF2B5EF4-FFF2-40B4-BE49-F238E27FC236}">
                <a16:creationId xmlns:a16="http://schemas.microsoft.com/office/drawing/2014/main" id="{99936B6C-425B-05ED-24DA-0CDF29410B2A}"/>
              </a:ext>
            </a:extLst>
          </p:cNvPr>
          <p:cNvCxnSpPr>
            <a:cxnSpLocks/>
          </p:cNvCxnSpPr>
          <p:nvPr/>
        </p:nvCxnSpPr>
        <p:spPr>
          <a:xfrm>
            <a:off x="6407511" y="1746520"/>
            <a:ext cx="0" cy="2423310"/>
          </a:xfrm>
          <a:prstGeom prst="line">
            <a:avLst/>
          </a:prstGeom>
          <a:ln w="19050">
            <a:solidFill>
              <a:schemeClr val="accent4">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9" name="ZoneTexte 38">
            <a:extLst>
              <a:ext uri="{FF2B5EF4-FFF2-40B4-BE49-F238E27FC236}">
                <a16:creationId xmlns:a16="http://schemas.microsoft.com/office/drawing/2014/main" id="{D833F85F-252D-BFC8-64BF-B510301A7C09}"/>
              </a:ext>
            </a:extLst>
          </p:cNvPr>
          <p:cNvSpPr txBox="1"/>
          <p:nvPr/>
        </p:nvSpPr>
        <p:spPr>
          <a:xfrm>
            <a:off x="6612895" y="3112743"/>
            <a:ext cx="897454" cy="215444"/>
          </a:xfrm>
          <a:prstGeom prst="rect">
            <a:avLst/>
          </a:prstGeom>
          <a:noFill/>
        </p:spPr>
        <p:txBody>
          <a:bodyPr wrap="square" rtlCol="0">
            <a:spAutoFit/>
          </a:bodyPr>
          <a:lstStyle/>
          <a:p>
            <a:r>
              <a:rPr lang="fr-FR" sz="800" dirty="0"/>
              <a:t>Femmes : </a:t>
            </a:r>
            <a:r>
              <a:rPr lang="fr-FR" sz="800" b="1" dirty="0">
                <a:solidFill>
                  <a:schemeClr val="accent4"/>
                </a:solidFill>
              </a:rPr>
              <a:t>80%</a:t>
            </a:r>
          </a:p>
        </p:txBody>
      </p:sp>
      <p:sp>
        <p:nvSpPr>
          <p:cNvPr id="40" name="ZoneTexte 39">
            <a:extLst>
              <a:ext uri="{FF2B5EF4-FFF2-40B4-BE49-F238E27FC236}">
                <a16:creationId xmlns:a16="http://schemas.microsoft.com/office/drawing/2014/main" id="{7953C9C5-DD22-8FF7-71DB-03D57BE6E592}"/>
              </a:ext>
            </a:extLst>
          </p:cNvPr>
          <p:cNvSpPr txBox="1"/>
          <p:nvPr/>
        </p:nvSpPr>
        <p:spPr>
          <a:xfrm>
            <a:off x="1530850" y="3109413"/>
            <a:ext cx="1001618" cy="215444"/>
          </a:xfrm>
          <a:prstGeom prst="rect">
            <a:avLst/>
          </a:prstGeom>
          <a:noFill/>
        </p:spPr>
        <p:txBody>
          <a:bodyPr wrap="square" rtlCol="0">
            <a:spAutoFit/>
          </a:bodyPr>
          <a:lstStyle/>
          <a:p>
            <a:pPr algn="r"/>
            <a:r>
              <a:rPr lang="fr-FR" sz="800" dirty="0"/>
              <a:t>Hommes : </a:t>
            </a:r>
            <a:r>
              <a:rPr lang="fr-FR" sz="800" b="1" dirty="0">
                <a:solidFill>
                  <a:schemeClr val="accent1"/>
                </a:solidFill>
              </a:rPr>
              <a:t>25%</a:t>
            </a:r>
          </a:p>
        </p:txBody>
      </p:sp>
    </p:spTree>
    <p:extLst>
      <p:ext uri="{BB962C8B-B14F-4D97-AF65-F5344CB8AC3E}">
        <p14:creationId xmlns:p14="http://schemas.microsoft.com/office/powerpoint/2010/main" val="406713430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26</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402755"/>
            <a:ext cx="7563472" cy="246221"/>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…et partagée par près d’un adolescent sur deux…</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Q49. Et es-tu très, assez, pas vraiment ou pas du tout inquiet à l’idée de voir des choses choquantes sur internet ?</a:t>
            </a:r>
          </a:p>
          <a:p>
            <a:pPr defTabSz="457178">
              <a:buClr>
                <a:srgbClr val="FFFFFF">
                  <a:lumMod val="75000"/>
                </a:srgbClr>
              </a:buClr>
              <a:defRPr/>
            </a:pPr>
            <a:r>
              <a:rPr lang="fr-FR" sz="800" i="1" dirty="0">
                <a:solidFill>
                  <a:srgbClr val="7E8385"/>
                </a:solidFill>
                <a:latin typeface="Century Gothic" panose="020F0302020204030204"/>
              </a:rPr>
              <a:t>Base : Aux enfants (n=506) – Une seule réponse possible</a:t>
            </a:r>
            <a:endParaRPr lang="fr-FR" sz="800" i="1" u="sng" dirty="0">
              <a:solidFill>
                <a:srgbClr val="000000"/>
              </a:solidFill>
              <a:latin typeface="Century Gothic" panose="020F0302020204030204"/>
            </a:endParaRPr>
          </a:p>
        </p:txBody>
      </p:sp>
      <p:grpSp>
        <p:nvGrpSpPr>
          <p:cNvPr id="14" name="Groupe 13">
            <a:extLst>
              <a:ext uri="{FF2B5EF4-FFF2-40B4-BE49-F238E27FC236}">
                <a16:creationId xmlns:a16="http://schemas.microsoft.com/office/drawing/2014/main" id="{F201E758-A42C-A834-500D-CD26830463AA}"/>
              </a:ext>
            </a:extLst>
          </p:cNvPr>
          <p:cNvGrpSpPr/>
          <p:nvPr/>
        </p:nvGrpSpPr>
        <p:grpSpPr>
          <a:xfrm>
            <a:off x="6612895" y="3640530"/>
            <a:ext cx="1649760" cy="1093721"/>
            <a:chOff x="6934515" y="3626017"/>
            <a:chExt cx="1649760" cy="1093721"/>
          </a:xfrm>
        </p:grpSpPr>
        <p:grpSp>
          <p:nvGrpSpPr>
            <p:cNvPr id="15" name="Groupe 14">
              <a:extLst>
                <a:ext uri="{FF2B5EF4-FFF2-40B4-BE49-F238E27FC236}">
                  <a16:creationId xmlns:a16="http://schemas.microsoft.com/office/drawing/2014/main" id="{EFC5D67B-A7B5-36B2-6250-4F10F4F02093}"/>
                </a:ext>
              </a:extLst>
            </p:cNvPr>
            <p:cNvGrpSpPr/>
            <p:nvPr/>
          </p:nvGrpSpPr>
          <p:grpSpPr>
            <a:xfrm>
              <a:off x="7149379" y="3757238"/>
              <a:ext cx="1288352" cy="215444"/>
              <a:chOff x="675132" y="4520255"/>
              <a:chExt cx="1288352" cy="215444"/>
            </a:xfrm>
          </p:grpSpPr>
          <p:sp>
            <p:nvSpPr>
              <p:cNvPr id="26" name="Rectangle 25">
                <a:extLst>
                  <a:ext uri="{FF2B5EF4-FFF2-40B4-BE49-F238E27FC236}">
                    <a16:creationId xmlns:a16="http://schemas.microsoft.com/office/drawing/2014/main" id="{3C795080-8988-A87B-7F98-727F556B1F2C}"/>
                  </a:ext>
                </a:extLst>
              </p:cNvPr>
              <p:cNvSpPr/>
              <p:nvPr/>
            </p:nvSpPr>
            <p:spPr>
              <a:xfrm>
                <a:off x="675132" y="4598452"/>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3B824455-54F4-5DF4-55D7-A8D62DFD7F49}"/>
                  </a:ext>
                </a:extLst>
              </p:cNvPr>
              <p:cNvSpPr txBox="1"/>
              <p:nvPr/>
            </p:nvSpPr>
            <p:spPr>
              <a:xfrm>
                <a:off x="697991" y="4520255"/>
                <a:ext cx="1265493" cy="215444"/>
              </a:xfrm>
              <a:prstGeom prst="rect">
                <a:avLst/>
              </a:prstGeom>
              <a:noFill/>
            </p:spPr>
            <p:txBody>
              <a:bodyPr wrap="square" rtlCol="0">
                <a:spAutoFit/>
              </a:bodyPr>
              <a:lstStyle/>
              <a:p>
                <a:r>
                  <a:rPr lang="fr-FR" sz="800" dirty="0">
                    <a:solidFill>
                      <a:srgbClr val="595959"/>
                    </a:solidFill>
                  </a:rPr>
                  <a:t>Pas du tout inquiet</a:t>
                </a:r>
              </a:p>
            </p:txBody>
          </p:sp>
        </p:grpSp>
        <p:grpSp>
          <p:nvGrpSpPr>
            <p:cNvPr id="16" name="Groupe 15">
              <a:extLst>
                <a:ext uri="{FF2B5EF4-FFF2-40B4-BE49-F238E27FC236}">
                  <a16:creationId xmlns:a16="http://schemas.microsoft.com/office/drawing/2014/main" id="{300542E0-E998-53BD-B29D-7A85FAE2F75F}"/>
                </a:ext>
              </a:extLst>
            </p:cNvPr>
            <p:cNvGrpSpPr/>
            <p:nvPr/>
          </p:nvGrpSpPr>
          <p:grpSpPr>
            <a:xfrm>
              <a:off x="7149379" y="3970933"/>
              <a:ext cx="1242628" cy="215444"/>
              <a:chOff x="675132" y="4520255"/>
              <a:chExt cx="1242628" cy="215444"/>
            </a:xfrm>
          </p:grpSpPr>
          <p:sp>
            <p:nvSpPr>
              <p:cNvPr id="24" name="Rectangle 23">
                <a:extLst>
                  <a:ext uri="{FF2B5EF4-FFF2-40B4-BE49-F238E27FC236}">
                    <a16:creationId xmlns:a16="http://schemas.microsoft.com/office/drawing/2014/main" id="{B8F7932C-4A0C-6316-52FB-212DD9FBA13A}"/>
                  </a:ext>
                </a:extLst>
              </p:cNvPr>
              <p:cNvSpPr/>
              <p:nvPr/>
            </p:nvSpPr>
            <p:spPr>
              <a:xfrm>
                <a:off x="675132" y="4598452"/>
                <a:ext cx="45719" cy="45719"/>
              </a:xfrm>
              <a:prstGeom prst="rect">
                <a:avLst/>
              </a:prstGeom>
              <a:solidFill>
                <a:srgbClr val="ADC4F2"/>
              </a:solidFill>
              <a:ln>
                <a:solidFill>
                  <a:srgbClr val="ADC4F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FE60E269-80D5-F7FC-9AE9-BA3EEF0EB827}"/>
                  </a:ext>
                </a:extLst>
              </p:cNvPr>
              <p:cNvSpPr txBox="1"/>
              <p:nvPr/>
            </p:nvSpPr>
            <p:spPr>
              <a:xfrm>
                <a:off x="697991" y="4520255"/>
                <a:ext cx="1219769" cy="215444"/>
              </a:xfrm>
              <a:prstGeom prst="rect">
                <a:avLst/>
              </a:prstGeom>
              <a:noFill/>
            </p:spPr>
            <p:txBody>
              <a:bodyPr wrap="square" rtlCol="0">
                <a:spAutoFit/>
              </a:bodyPr>
              <a:lstStyle/>
              <a:p>
                <a:r>
                  <a:rPr lang="fr-FR" sz="800" dirty="0">
                    <a:solidFill>
                      <a:srgbClr val="595959"/>
                    </a:solidFill>
                  </a:rPr>
                  <a:t>Pas vraiment inquiet</a:t>
                </a:r>
              </a:p>
            </p:txBody>
          </p:sp>
        </p:grpSp>
        <p:grpSp>
          <p:nvGrpSpPr>
            <p:cNvPr id="17" name="Groupe 16">
              <a:extLst>
                <a:ext uri="{FF2B5EF4-FFF2-40B4-BE49-F238E27FC236}">
                  <a16:creationId xmlns:a16="http://schemas.microsoft.com/office/drawing/2014/main" id="{A20A007A-8E1A-4B69-84EE-136E0FF427D8}"/>
                </a:ext>
              </a:extLst>
            </p:cNvPr>
            <p:cNvGrpSpPr/>
            <p:nvPr/>
          </p:nvGrpSpPr>
          <p:grpSpPr>
            <a:xfrm>
              <a:off x="7149379" y="4169995"/>
              <a:ext cx="1434896" cy="215444"/>
              <a:chOff x="675132" y="4520255"/>
              <a:chExt cx="1434896" cy="215444"/>
            </a:xfrm>
          </p:grpSpPr>
          <p:sp>
            <p:nvSpPr>
              <p:cNvPr id="22" name="Rectangle 21">
                <a:extLst>
                  <a:ext uri="{FF2B5EF4-FFF2-40B4-BE49-F238E27FC236}">
                    <a16:creationId xmlns:a16="http://schemas.microsoft.com/office/drawing/2014/main" id="{3B81A162-C86C-110E-A32E-28DDD85AC466}"/>
                  </a:ext>
                </a:extLst>
              </p:cNvPr>
              <p:cNvSpPr/>
              <p:nvPr/>
            </p:nvSpPr>
            <p:spPr>
              <a:xfrm>
                <a:off x="675132" y="4598452"/>
                <a:ext cx="45719" cy="45719"/>
              </a:xfrm>
              <a:prstGeom prst="rect">
                <a:avLst/>
              </a:prstGeom>
              <a:solidFill>
                <a:srgbClr val="FDC1B9"/>
              </a:solidFill>
              <a:ln>
                <a:solidFill>
                  <a:srgbClr val="FDC1B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0B0AC1A5-DE1B-1ED9-CAD1-9D6E112F7C01}"/>
                  </a:ext>
                </a:extLst>
              </p:cNvPr>
              <p:cNvSpPr txBox="1"/>
              <p:nvPr/>
            </p:nvSpPr>
            <p:spPr>
              <a:xfrm>
                <a:off x="697991" y="4520255"/>
                <a:ext cx="1412037" cy="215444"/>
              </a:xfrm>
              <a:prstGeom prst="rect">
                <a:avLst/>
              </a:prstGeom>
              <a:noFill/>
            </p:spPr>
            <p:txBody>
              <a:bodyPr wrap="square" rtlCol="0">
                <a:spAutoFit/>
              </a:bodyPr>
              <a:lstStyle/>
              <a:p>
                <a:r>
                  <a:rPr lang="fr-FR" sz="800" dirty="0">
                    <a:solidFill>
                      <a:srgbClr val="595959"/>
                    </a:solidFill>
                  </a:rPr>
                  <a:t>Assez inquiet</a:t>
                </a:r>
              </a:p>
            </p:txBody>
          </p:sp>
        </p:grpSp>
        <p:grpSp>
          <p:nvGrpSpPr>
            <p:cNvPr id="18" name="Groupe 17">
              <a:extLst>
                <a:ext uri="{FF2B5EF4-FFF2-40B4-BE49-F238E27FC236}">
                  <a16:creationId xmlns:a16="http://schemas.microsoft.com/office/drawing/2014/main" id="{3FEDC44A-9A8C-95BF-2710-73DC1855DC4F}"/>
                </a:ext>
              </a:extLst>
            </p:cNvPr>
            <p:cNvGrpSpPr/>
            <p:nvPr/>
          </p:nvGrpSpPr>
          <p:grpSpPr>
            <a:xfrm>
              <a:off x="7149379" y="4382201"/>
              <a:ext cx="1334071" cy="215444"/>
              <a:chOff x="675132" y="4520255"/>
              <a:chExt cx="1334071" cy="215444"/>
            </a:xfrm>
          </p:grpSpPr>
          <p:sp>
            <p:nvSpPr>
              <p:cNvPr id="20" name="Rectangle 19">
                <a:extLst>
                  <a:ext uri="{FF2B5EF4-FFF2-40B4-BE49-F238E27FC236}">
                    <a16:creationId xmlns:a16="http://schemas.microsoft.com/office/drawing/2014/main" id="{797AF1F2-AFDF-9435-B59C-F5442A7C80FB}"/>
                  </a:ext>
                </a:extLst>
              </p:cNvPr>
              <p:cNvSpPr/>
              <p:nvPr/>
            </p:nvSpPr>
            <p:spPr>
              <a:xfrm>
                <a:off x="675132" y="4598452"/>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8BC6B0F0-017E-F6EC-004D-BB6365E01E4D}"/>
                  </a:ext>
                </a:extLst>
              </p:cNvPr>
              <p:cNvSpPr txBox="1"/>
              <p:nvPr/>
            </p:nvSpPr>
            <p:spPr>
              <a:xfrm>
                <a:off x="697991" y="4520255"/>
                <a:ext cx="1311212" cy="215444"/>
              </a:xfrm>
              <a:prstGeom prst="rect">
                <a:avLst/>
              </a:prstGeom>
              <a:noFill/>
            </p:spPr>
            <p:txBody>
              <a:bodyPr wrap="square" rtlCol="0">
                <a:spAutoFit/>
              </a:bodyPr>
              <a:lstStyle/>
              <a:p>
                <a:r>
                  <a:rPr lang="fr-FR" sz="800" dirty="0">
                    <a:solidFill>
                      <a:srgbClr val="595959"/>
                    </a:solidFill>
                  </a:rPr>
                  <a:t>Très inquiet</a:t>
                </a:r>
              </a:p>
            </p:txBody>
          </p:sp>
        </p:grpSp>
        <p:sp>
          <p:nvSpPr>
            <p:cNvPr id="19" name="Rectangle : coins arrondis 18">
              <a:extLst>
                <a:ext uri="{FF2B5EF4-FFF2-40B4-BE49-F238E27FC236}">
                  <a16:creationId xmlns:a16="http://schemas.microsoft.com/office/drawing/2014/main" id="{A0E67CCA-3A08-DC2F-2CD5-0F911780A96D}"/>
                </a:ext>
              </a:extLst>
            </p:cNvPr>
            <p:cNvSpPr/>
            <p:nvPr/>
          </p:nvSpPr>
          <p:spPr>
            <a:xfrm>
              <a:off x="6934515" y="3626017"/>
              <a:ext cx="1503214" cy="1093721"/>
            </a:xfrm>
            <a:prstGeom prst="roundRect">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aphicFrame>
        <p:nvGraphicFramePr>
          <p:cNvPr id="28" name="Graphique 27">
            <a:extLst>
              <a:ext uri="{FF2B5EF4-FFF2-40B4-BE49-F238E27FC236}">
                <a16:creationId xmlns:a16="http://schemas.microsoft.com/office/drawing/2014/main" id="{FDA5F233-3639-4685-0731-E63112386AA8}"/>
              </a:ext>
            </a:extLst>
          </p:cNvPr>
          <p:cNvGraphicFramePr/>
          <p:nvPr/>
        </p:nvGraphicFramePr>
        <p:xfrm>
          <a:off x="94430" y="1003209"/>
          <a:ext cx="8975742" cy="3994925"/>
        </p:xfrm>
        <a:graphic>
          <a:graphicData uri="http://schemas.openxmlformats.org/drawingml/2006/chart">
            <c:chart xmlns:c="http://schemas.openxmlformats.org/drawingml/2006/chart" xmlns:r="http://schemas.openxmlformats.org/officeDocument/2006/relationships" r:id="rId3"/>
          </a:graphicData>
        </a:graphic>
      </p:graphicFrame>
      <p:sp>
        <p:nvSpPr>
          <p:cNvPr id="29" name="ZoneTexte 28">
            <a:extLst>
              <a:ext uri="{FF2B5EF4-FFF2-40B4-BE49-F238E27FC236}">
                <a16:creationId xmlns:a16="http://schemas.microsoft.com/office/drawing/2014/main" id="{96A6B528-79AD-BEEC-0546-377C0DA60359}"/>
              </a:ext>
            </a:extLst>
          </p:cNvPr>
          <p:cNvSpPr txBox="1"/>
          <p:nvPr/>
        </p:nvSpPr>
        <p:spPr>
          <a:xfrm>
            <a:off x="1118374" y="1765524"/>
            <a:ext cx="1373840" cy="1162450"/>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30" name="ZoneTexte 29">
            <a:extLst>
              <a:ext uri="{FF2B5EF4-FFF2-40B4-BE49-F238E27FC236}">
                <a16:creationId xmlns:a16="http://schemas.microsoft.com/office/drawing/2014/main" id="{AFF115B1-0309-89B3-22E4-B76922A99A93}"/>
              </a:ext>
            </a:extLst>
          </p:cNvPr>
          <p:cNvSpPr txBox="1"/>
          <p:nvPr/>
        </p:nvSpPr>
        <p:spPr>
          <a:xfrm>
            <a:off x="6661125" y="1765065"/>
            <a:ext cx="1373840" cy="1162450"/>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31" name="ZoneTexte 30">
            <a:extLst>
              <a:ext uri="{FF2B5EF4-FFF2-40B4-BE49-F238E27FC236}">
                <a16:creationId xmlns:a16="http://schemas.microsoft.com/office/drawing/2014/main" id="{702089C2-6BD1-9EB5-A84F-F4E53C072D8B}"/>
              </a:ext>
            </a:extLst>
          </p:cNvPr>
          <p:cNvSpPr txBox="1"/>
          <p:nvPr/>
        </p:nvSpPr>
        <p:spPr>
          <a:xfrm>
            <a:off x="1164273" y="1809068"/>
            <a:ext cx="1373840" cy="1162450"/>
          </a:xfrm>
          <a:prstGeom prst="roundRect">
            <a:avLst/>
          </a:prstGeom>
          <a:solidFill>
            <a:srgbClr val="F1F5FD"/>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chemeClr val="accent1">
                    <a:lumMod val="50000"/>
                  </a:schemeClr>
                </a:solidFill>
                <a:latin typeface="Century Gothic" panose="020F0302020204030204"/>
              </a:rPr>
              <a:t>PAS </a:t>
            </a:r>
            <a:r>
              <a:rPr kumimoji="0" lang="fr-FR" sz="1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INQUIET</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1"/>
                </a:solidFill>
                <a:latin typeface="Century Gothic" panose="020F0302020204030204"/>
              </a:rPr>
              <a:t>55</a:t>
            </a:r>
            <a:r>
              <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cxnSp>
        <p:nvCxnSpPr>
          <p:cNvPr id="32" name="Connecteur droit 31">
            <a:extLst>
              <a:ext uri="{FF2B5EF4-FFF2-40B4-BE49-F238E27FC236}">
                <a16:creationId xmlns:a16="http://schemas.microsoft.com/office/drawing/2014/main" id="{96C5961C-8A7F-9B3F-9593-5F0EE5041C80}"/>
              </a:ext>
            </a:extLst>
          </p:cNvPr>
          <p:cNvCxnSpPr>
            <a:cxnSpLocks/>
          </p:cNvCxnSpPr>
          <p:nvPr/>
        </p:nvCxnSpPr>
        <p:spPr>
          <a:xfrm>
            <a:off x="2739842" y="1746520"/>
            <a:ext cx="0" cy="2065192"/>
          </a:xfrm>
          <a:prstGeom prst="line">
            <a:avLst/>
          </a:prstGeom>
          <a:ln w="19050">
            <a:solidFill>
              <a:schemeClr val="accent1">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3" name="ZoneTexte 32">
            <a:extLst>
              <a:ext uri="{FF2B5EF4-FFF2-40B4-BE49-F238E27FC236}">
                <a16:creationId xmlns:a16="http://schemas.microsoft.com/office/drawing/2014/main" id="{CC8233C2-6E4D-48E0-576A-A02ED4B64711}"/>
              </a:ext>
            </a:extLst>
          </p:cNvPr>
          <p:cNvSpPr txBox="1"/>
          <p:nvPr/>
        </p:nvSpPr>
        <p:spPr>
          <a:xfrm>
            <a:off x="6612895" y="1809068"/>
            <a:ext cx="1373840" cy="1162450"/>
          </a:xfrm>
          <a:prstGeom prst="roundRect">
            <a:avLst/>
          </a:prstGeom>
          <a:solidFill>
            <a:srgbClr val="FFF4F3"/>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b="1" dirty="0">
                <a:solidFill>
                  <a:schemeClr val="accent4">
                    <a:lumMod val="50000"/>
                  </a:schemeClr>
                </a:solidFill>
                <a:latin typeface="Century Gothic" panose="020F0302020204030204"/>
              </a:rPr>
              <a:t>INQUIET</a:t>
            </a:r>
            <a:endParaRPr kumimoji="0" lang="fr-FR" b="1" i="0" u="none" strike="noStrike" kern="1200" cap="none" spc="0" normalizeH="0" baseline="0" noProof="0" dirty="0">
              <a:ln>
                <a:noFill/>
              </a:ln>
              <a:solidFill>
                <a:schemeClr val="accent4">
                  <a:lumMod val="50000"/>
                </a:schemeClr>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4"/>
                </a:solidFill>
                <a:latin typeface="Century Gothic" panose="020F0302020204030204"/>
              </a:rPr>
              <a:t>45</a:t>
            </a:r>
            <a:r>
              <a:rPr kumimoji="0" lang="fr-FR" sz="3200" b="1" i="0" u="none" strike="noStrike" kern="1200" cap="none" spc="0" normalizeH="0" baseline="0" noProof="0" dirty="0">
                <a:ln>
                  <a:noFill/>
                </a:ln>
                <a:solidFill>
                  <a:schemeClr val="accent4"/>
                </a:solidFill>
                <a:effectLst/>
                <a:uLnTx/>
                <a:uFillTx/>
                <a:latin typeface="Century Gothic" panose="020F0302020204030204"/>
                <a:ea typeface="+mn-ea"/>
                <a:cs typeface="+mn-cs"/>
              </a:rPr>
              <a:t>%</a:t>
            </a:r>
          </a:p>
        </p:txBody>
      </p:sp>
      <p:cxnSp>
        <p:nvCxnSpPr>
          <p:cNvPr id="34" name="Connecteur droit 33">
            <a:extLst>
              <a:ext uri="{FF2B5EF4-FFF2-40B4-BE49-F238E27FC236}">
                <a16:creationId xmlns:a16="http://schemas.microsoft.com/office/drawing/2014/main" id="{1D751B50-4696-607E-F4EC-393C6B6035BE}"/>
              </a:ext>
            </a:extLst>
          </p:cNvPr>
          <p:cNvCxnSpPr>
            <a:cxnSpLocks/>
          </p:cNvCxnSpPr>
          <p:nvPr/>
        </p:nvCxnSpPr>
        <p:spPr>
          <a:xfrm>
            <a:off x="6407511" y="1746520"/>
            <a:ext cx="0" cy="2423310"/>
          </a:xfrm>
          <a:prstGeom prst="line">
            <a:avLst/>
          </a:prstGeom>
          <a:ln w="19050">
            <a:solidFill>
              <a:schemeClr val="accent4">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5" name="ZoneTexte 34">
            <a:extLst>
              <a:ext uri="{FF2B5EF4-FFF2-40B4-BE49-F238E27FC236}">
                <a16:creationId xmlns:a16="http://schemas.microsoft.com/office/drawing/2014/main" id="{492BF141-46AA-22AA-F639-58A16D5EB104}"/>
              </a:ext>
            </a:extLst>
          </p:cNvPr>
          <p:cNvSpPr txBox="1"/>
          <p:nvPr/>
        </p:nvSpPr>
        <p:spPr>
          <a:xfrm>
            <a:off x="6612897" y="3071917"/>
            <a:ext cx="1548933" cy="461665"/>
          </a:xfrm>
          <a:prstGeom prst="rect">
            <a:avLst/>
          </a:prstGeom>
          <a:noFill/>
        </p:spPr>
        <p:txBody>
          <a:bodyPr wrap="square" rtlCol="0">
            <a:spAutoFit/>
          </a:bodyPr>
          <a:lstStyle/>
          <a:p>
            <a:r>
              <a:rPr lang="fr-FR" sz="800" b="1" dirty="0"/>
              <a:t>En classe de 5</a:t>
            </a:r>
            <a:r>
              <a:rPr lang="fr-FR" sz="800" b="1" baseline="30000" dirty="0"/>
              <a:t>e</a:t>
            </a:r>
            <a:r>
              <a:rPr lang="fr-FR" sz="800" b="1" dirty="0"/>
              <a:t> : </a:t>
            </a:r>
            <a:r>
              <a:rPr lang="fr-FR" sz="800" b="1" dirty="0">
                <a:solidFill>
                  <a:schemeClr val="accent4"/>
                </a:solidFill>
              </a:rPr>
              <a:t>67%</a:t>
            </a:r>
          </a:p>
          <a:p>
            <a:r>
              <a:rPr lang="fr-FR" sz="800" dirty="0"/>
              <a:t>CSP- : </a:t>
            </a:r>
            <a:r>
              <a:rPr lang="fr-FR" sz="800" b="1" dirty="0">
                <a:solidFill>
                  <a:schemeClr val="accent4"/>
                </a:solidFill>
              </a:rPr>
              <a:t>51%</a:t>
            </a:r>
          </a:p>
          <a:p>
            <a:r>
              <a:rPr lang="fr-FR" sz="800" dirty="0"/>
              <a:t>13 ans : </a:t>
            </a:r>
            <a:r>
              <a:rPr lang="fr-FR" sz="800" b="1" dirty="0">
                <a:solidFill>
                  <a:schemeClr val="accent4"/>
                </a:solidFill>
              </a:rPr>
              <a:t>51%</a:t>
            </a:r>
          </a:p>
        </p:txBody>
      </p:sp>
      <p:sp>
        <p:nvSpPr>
          <p:cNvPr id="39" name="ZoneTexte 38">
            <a:extLst>
              <a:ext uri="{FF2B5EF4-FFF2-40B4-BE49-F238E27FC236}">
                <a16:creationId xmlns:a16="http://schemas.microsoft.com/office/drawing/2014/main" id="{09D584B4-C4F3-2A42-C2CA-5D44A7244A85}"/>
              </a:ext>
            </a:extLst>
          </p:cNvPr>
          <p:cNvSpPr txBox="1"/>
          <p:nvPr/>
        </p:nvSpPr>
        <p:spPr>
          <a:xfrm>
            <a:off x="1027889" y="3109413"/>
            <a:ext cx="1504579" cy="461665"/>
          </a:xfrm>
          <a:prstGeom prst="rect">
            <a:avLst/>
          </a:prstGeom>
          <a:noFill/>
        </p:spPr>
        <p:txBody>
          <a:bodyPr wrap="square" rtlCol="0">
            <a:spAutoFit/>
          </a:bodyPr>
          <a:lstStyle/>
          <a:p>
            <a:pPr algn="r"/>
            <a:r>
              <a:rPr lang="fr-FR" sz="800" b="1" dirty="0"/>
              <a:t>En classe de 3</a:t>
            </a:r>
            <a:r>
              <a:rPr lang="fr-FR" sz="800" b="1" baseline="30000" dirty="0"/>
              <a:t>e</a:t>
            </a:r>
            <a:r>
              <a:rPr lang="fr-FR" sz="800" b="1" dirty="0"/>
              <a:t> : </a:t>
            </a:r>
            <a:r>
              <a:rPr lang="fr-FR" sz="800" b="1" dirty="0">
                <a:solidFill>
                  <a:schemeClr val="accent1"/>
                </a:solidFill>
              </a:rPr>
              <a:t>63%</a:t>
            </a:r>
          </a:p>
          <a:p>
            <a:pPr algn="r"/>
            <a:r>
              <a:rPr lang="fr-FR" sz="800" dirty="0"/>
              <a:t>14 ans : </a:t>
            </a:r>
            <a:r>
              <a:rPr lang="fr-FR" sz="800" b="1" dirty="0">
                <a:solidFill>
                  <a:schemeClr val="accent1"/>
                </a:solidFill>
              </a:rPr>
              <a:t>62%</a:t>
            </a:r>
          </a:p>
          <a:p>
            <a:pPr algn="r"/>
            <a:r>
              <a:rPr lang="fr-FR" sz="800" dirty="0"/>
              <a:t>CSP+ : </a:t>
            </a:r>
            <a:r>
              <a:rPr lang="fr-FR" sz="800" b="1" dirty="0">
                <a:solidFill>
                  <a:schemeClr val="accent1"/>
                </a:solidFill>
              </a:rPr>
              <a:t>61%</a:t>
            </a:r>
          </a:p>
        </p:txBody>
      </p:sp>
      <p:pic>
        <p:nvPicPr>
          <p:cNvPr id="5" name="Image 4" descr="Une image contenant clipart, Dessin animé, illustration, dessin humoristique&#10;&#10;Description générée automatiquement">
            <a:extLst>
              <a:ext uri="{FF2B5EF4-FFF2-40B4-BE49-F238E27FC236}">
                <a16:creationId xmlns:a16="http://schemas.microsoft.com/office/drawing/2014/main" id="{A355D71F-4E54-19D2-C0DB-BE1C5A116B51}"/>
              </a:ext>
            </a:extLst>
          </p:cNvPr>
          <p:cNvPicPr>
            <a:picLocks noChangeAspect="1"/>
          </p:cNvPicPr>
          <p:nvPr/>
        </p:nvPicPr>
        <p:blipFill>
          <a:blip r:embed="rId4"/>
          <a:stretch>
            <a:fillRect/>
          </a:stretch>
        </p:blipFill>
        <p:spPr>
          <a:xfrm>
            <a:off x="3597664" y="2002251"/>
            <a:ext cx="1938533" cy="1938533"/>
          </a:xfrm>
          <a:prstGeom prst="flowChartConnector">
            <a:avLst/>
          </a:prstGeom>
        </p:spPr>
      </p:pic>
    </p:spTree>
    <p:extLst>
      <p:ext uri="{BB962C8B-B14F-4D97-AF65-F5344CB8AC3E}">
        <p14:creationId xmlns:p14="http://schemas.microsoft.com/office/powerpoint/2010/main" val="90822108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7DD86834-0AD0-A657-63FC-9EB1254E03E1}"/>
              </a:ext>
            </a:extLst>
          </p:cNvPr>
          <p:cNvGraphicFramePr/>
          <p:nvPr/>
        </p:nvGraphicFramePr>
        <p:xfrm>
          <a:off x="94430" y="959486"/>
          <a:ext cx="8975742" cy="3994925"/>
        </p:xfrm>
        <a:graphic>
          <a:graphicData uri="http://schemas.openxmlformats.org/drawingml/2006/chart">
            <c:chart xmlns:c="http://schemas.openxmlformats.org/drawingml/2006/chart" xmlns:r="http://schemas.openxmlformats.org/officeDocument/2006/relationships" r:id="rId2"/>
          </a:graphicData>
        </a:graphic>
      </p:graphicFrame>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27</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490000"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et pour cause : une majorité a déjà été exposée sur internet à des contenus inappropriés…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Q50. As-tu déjà vu des choses sur internet qui t’ont choqué ?</a:t>
            </a:r>
          </a:p>
          <a:p>
            <a:pPr defTabSz="457178">
              <a:buClr>
                <a:srgbClr val="FFFFFF">
                  <a:lumMod val="75000"/>
                </a:srgbClr>
              </a:buClr>
              <a:defRPr/>
            </a:pPr>
            <a:r>
              <a:rPr lang="fr-FR" sz="800" i="1" dirty="0">
                <a:solidFill>
                  <a:srgbClr val="7E8385"/>
                </a:solidFill>
                <a:latin typeface="Century Gothic" panose="020F0302020204030204"/>
              </a:rPr>
              <a:t>Base : Aux enfants (n=506) – Une seule réponse possible</a:t>
            </a:r>
            <a:endParaRPr lang="fr-FR" sz="800" i="1" u="sng" dirty="0">
              <a:solidFill>
                <a:srgbClr val="000000"/>
              </a:solidFill>
              <a:latin typeface="Century Gothic" panose="020F0302020204030204"/>
            </a:endParaRPr>
          </a:p>
        </p:txBody>
      </p:sp>
      <p:grpSp>
        <p:nvGrpSpPr>
          <p:cNvPr id="6" name="Groupe 5">
            <a:extLst>
              <a:ext uri="{FF2B5EF4-FFF2-40B4-BE49-F238E27FC236}">
                <a16:creationId xmlns:a16="http://schemas.microsoft.com/office/drawing/2014/main" id="{3B296F39-975C-3072-6E04-338497F59220}"/>
              </a:ext>
            </a:extLst>
          </p:cNvPr>
          <p:cNvGrpSpPr/>
          <p:nvPr/>
        </p:nvGrpSpPr>
        <p:grpSpPr>
          <a:xfrm>
            <a:off x="1118374" y="3326261"/>
            <a:ext cx="1634342" cy="857753"/>
            <a:chOff x="6934514" y="3646466"/>
            <a:chExt cx="1634342" cy="857753"/>
          </a:xfrm>
        </p:grpSpPr>
        <p:grpSp>
          <p:nvGrpSpPr>
            <p:cNvPr id="8" name="Groupe 7">
              <a:extLst>
                <a:ext uri="{FF2B5EF4-FFF2-40B4-BE49-F238E27FC236}">
                  <a16:creationId xmlns:a16="http://schemas.microsoft.com/office/drawing/2014/main" id="{31ACF60F-8045-12C0-FF72-92717D07EDFC}"/>
                </a:ext>
              </a:extLst>
            </p:cNvPr>
            <p:cNvGrpSpPr/>
            <p:nvPr/>
          </p:nvGrpSpPr>
          <p:grpSpPr>
            <a:xfrm>
              <a:off x="7149379" y="3757238"/>
              <a:ext cx="1349445" cy="215444"/>
              <a:chOff x="675132" y="4520255"/>
              <a:chExt cx="1349445" cy="215444"/>
            </a:xfrm>
          </p:grpSpPr>
          <p:sp>
            <p:nvSpPr>
              <p:cNvPr id="16" name="Rectangle 15">
                <a:extLst>
                  <a:ext uri="{FF2B5EF4-FFF2-40B4-BE49-F238E27FC236}">
                    <a16:creationId xmlns:a16="http://schemas.microsoft.com/office/drawing/2014/main" id="{CFCA5DF8-B85F-6F2F-24EA-632A102E3702}"/>
                  </a:ext>
                </a:extLst>
              </p:cNvPr>
              <p:cNvSpPr/>
              <p:nvPr/>
            </p:nvSpPr>
            <p:spPr>
              <a:xfrm>
                <a:off x="675132" y="4598452"/>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75080FAB-F907-0C77-035C-CE5AB8EA1FEB}"/>
                  </a:ext>
                </a:extLst>
              </p:cNvPr>
              <p:cNvSpPr txBox="1"/>
              <p:nvPr/>
            </p:nvSpPr>
            <p:spPr>
              <a:xfrm>
                <a:off x="697990" y="4520255"/>
                <a:ext cx="1326587" cy="215444"/>
              </a:xfrm>
              <a:prstGeom prst="rect">
                <a:avLst/>
              </a:prstGeom>
              <a:noFill/>
            </p:spPr>
            <p:txBody>
              <a:bodyPr wrap="square" rtlCol="0">
                <a:spAutoFit/>
              </a:bodyPr>
              <a:lstStyle/>
              <a:p>
                <a:r>
                  <a:rPr lang="fr-FR" sz="800" dirty="0">
                    <a:solidFill>
                      <a:srgbClr val="595959"/>
                    </a:solidFill>
                  </a:rPr>
                  <a:t>Oui, plusieurs fois</a:t>
                </a:r>
              </a:p>
            </p:txBody>
          </p:sp>
        </p:grpSp>
        <p:grpSp>
          <p:nvGrpSpPr>
            <p:cNvPr id="9" name="Groupe 8">
              <a:extLst>
                <a:ext uri="{FF2B5EF4-FFF2-40B4-BE49-F238E27FC236}">
                  <a16:creationId xmlns:a16="http://schemas.microsoft.com/office/drawing/2014/main" id="{D4F0635D-4BAA-C358-C7E7-854F34498C3B}"/>
                </a:ext>
              </a:extLst>
            </p:cNvPr>
            <p:cNvGrpSpPr/>
            <p:nvPr/>
          </p:nvGrpSpPr>
          <p:grpSpPr>
            <a:xfrm>
              <a:off x="7149379" y="3966617"/>
              <a:ext cx="1381642" cy="215444"/>
              <a:chOff x="675132" y="4515939"/>
              <a:chExt cx="1381642" cy="215444"/>
            </a:xfrm>
          </p:grpSpPr>
          <p:sp>
            <p:nvSpPr>
              <p:cNvPr id="14" name="Rectangle 13">
                <a:extLst>
                  <a:ext uri="{FF2B5EF4-FFF2-40B4-BE49-F238E27FC236}">
                    <a16:creationId xmlns:a16="http://schemas.microsoft.com/office/drawing/2014/main" id="{38F69608-E240-3709-6F4D-757352D4B6C3}"/>
                  </a:ext>
                </a:extLst>
              </p:cNvPr>
              <p:cNvSpPr/>
              <p:nvPr/>
            </p:nvSpPr>
            <p:spPr>
              <a:xfrm>
                <a:off x="675132" y="4604242"/>
                <a:ext cx="45719" cy="45719"/>
              </a:xfrm>
              <a:prstGeom prst="rect">
                <a:avLst/>
              </a:prstGeom>
              <a:solidFill>
                <a:schemeClr val="accent4">
                  <a:lumMod val="40000"/>
                  <a:lumOff val="6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EA2F4844-E9D6-7315-E784-5E121F07FAD5}"/>
                  </a:ext>
                </a:extLst>
              </p:cNvPr>
              <p:cNvSpPr txBox="1"/>
              <p:nvPr/>
            </p:nvSpPr>
            <p:spPr>
              <a:xfrm>
                <a:off x="697991" y="4515939"/>
                <a:ext cx="1358783" cy="215444"/>
              </a:xfrm>
              <a:prstGeom prst="rect">
                <a:avLst/>
              </a:prstGeom>
              <a:noFill/>
            </p:spPr>
            <p:txBody>
              <a:bodyPr wrap="square" rtlCol="0">
                <a:spAutoFit/>
              </a:bodyPr>
              <a:lstStyle/>
              <a:p>
                <a:r>
                  <a:rPr lang="fr-FR" sz="800" dirty="0">
                    <a:solidFill>
                      <a:srgbClr val="595959"/>
                    </a:solidFill>
                  </a:rPr>
                  <a:t>Oui, une seule fois</a:t>
                </a:r>
              </a:p>
            </p:txBody>
          </p:sp>
        </p:grpSp>
        <p:grpSp>
          <p:nvGrpSpPr>
            <p:cNvPr id="10" name="Groupe 9">
              <a:extLst>
                <a:ext uri="{FF2B5EF4-FFF2-40B4-BE49-F238E27FC236}">
                  <a16:creationId xmlns:a16="http://schemas.microsoft.com/office/drawing/2014/main" id="{DDE06360-B58D-D914-766D-EE18E201A243}"/>
                </a:ext>
              </a:extLst>
            </p:cNvPr>
            <p:cNvGrpSpPr/>
            <p:nvPr/>
          </p:nvGrpSpPr>
          <p:grpSpPr>
            <a:xfrm>
              <a:off x="7149379" y="4164677"/>
              <a:ext cx="1419477" cy="215444"/>
              <a:chOff x="675132" y="4302731"/>
              <a:chExt cx="1419477" cy="215444"/>
            </a:xfrm>
          </p:grpSpPr>
          <p:sp>
            <p:nvSpPr>
              <p:cNvPr id="12" name="Rectangle 11">
                <a:extLst>
                  <a:ext uri="{FF2B5EF4-FFF2-40B4-BE49-F238E27FC236}">
                    <a16:creationId xmlns:a16="http://schemas.microsoft.com/office/drawing/2014/main" id="{37AF8F98-1E06-A043-BA77-3ADFBB1EC5FA}"/>
                  </a:ext>
                </a:extLst>
              </p:cNvPr>
              <p:cNvSpPr/>
              <p:nvPr/>
            </p:nvSpPr>
            <p:spPr>
              <a:xfrm>
                <a:off x="675132" y="4390298"/>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B4FC0A5D-B869-6708-00A1-63B1C3988E35}"/>
                  </a:ext>
                </a:extLst>
              </p:cNvPr>
              <p:cNvSpPr txBox="1"/>
              <p:nvPr/>
            </p:nvSpPr>
            <p:spPr>
              <a:xfrm>
                <a:off x="697991" y="4302731"/>
                <a:ext cx="1396618" cy="215444"/>
              </a:xfrm>
              <a:prstGeom prst="rect">
                <a:avLst/>
              </a:prstGeom>
              <a:noFill/>
            </p:spPr>
            <p:txBody>
              <a:bodyPr wrap="square" rtlCol="0">
                <a:spAutoFit/>
              </a:bodyPr>
              <a:lstStyle/>
              <a:p>
                <a:r>
                  <a:rPr lang="fr-FR" sz="800" dirty="0">
                    <a:solidFill>
                      <a:srgbClr val="595959"/>
                    </a:solidFill>
                  </a:rPr>
                  <a:t>Non, jamais</a:t>
                </a:r>
              </a:p>
            </p:txBody>
          </p:sp>
        </p:grpSp>
        <p:sp>
          <p:nvSpPr>
            <p:cNvPr id="11" name="Rectangle : coins arrondis 10">
              <a:extLst>
                <a:ext uri="{FF2B5EF4-FFF2-40B4-BE49-F238E27FC236}">
                  <a16:creationId xmlns:a16="http://schemas.microsoft.com/office/drawing/2014/main" id="{E1227EEC-0B69-1BA5-6835-C5103B1E7FC6}"/>
                </a:ext>
              </a:extLst>
            </p:cNvPr>
            <p:cNvSpPr/>
            <p:nvPr/>
          </p:nvSpPr>
          <p:spPr>
            <a:xfrm>
              <a:off x="6934514" y="3646466"/>
              <a:ext cx="1414839" cy="857753"/>
            </a:xfrm>
            <a:prstGeom prst="roundRect">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grpSp>
        <p:nvGrpSpPr>
          <p:cNvPr id="18" name="Groupe 17">
            <a:extLst>
              <a:ext uri="{FF2B5EF4-FFF2-40B4-BE49-F238E27FC236}">
                <a16:creationId xmlns:a16="http://schemas.microsoft.com/office/drawing/2014/main" id="{DF2AFDFF-F167-ADFA-750D-B0BBA8FBFC36}"/>
              </a:ext>
            </a:extLst>
          </p:cNvPr>
          <p:cNvGrpSpPr/>
          <p:nvPr/>
        </p:nvGrpSpPr>
        <p:grpSpPr>
          <a:xfrm>
            <a:off x="1118374" y="1702797"/>
            <a:ext cx="6916591" cy="2031918"/>
            <a:chOff x="1118374" y="1702797"/>
            <a:chExt cx="6916591" cy="2031918"/>
          </a:xfrm>
        </p:grpSpPr>
        <p:sp>
          <p:nvSpPr>
            <p:cNvPr id="19" name="ZoneTexte 18">
              <a:extLst>
                <a:ext uri="{FF2B5EF4-FFF2-40B4-BE49-F238E27FC236}">
                  <a16:creationId xmlns:a16="http://schemas.microsoft.com/office/drawing/2014/main" id="{5189E6BE-7301-B970-F53A-F5DDFD8A4FB0}"/>
                </a:ext>
              </a:extLst>
            </p:cNvPr>
            <p:cNvSpPr txBox="1"/>
            <p:nvPr/>
          </p:nvSpPr>
          <p:spPr>
            <a:xfrm>
              <a:off x="1118374" y="1719228"/>
              <a:ext cx="1373840" cy="1162450"/>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20" name="ZoneTexte 19">
              <a:extLst>
                <a:ext uri="{FF2B5EF4-FFF2-40B4-BE49-F238E27FC236}">
                  <a16:creationId xmlns:a16="http://schemas.microsoft.com/office/drawing/2014/main" id="{0B607033-78D2-EBDD-719A-C178D7336124}"/>
                </a:ext>
              </a:extLst>
            </p:cNvPr>
            <p:cNvSpPr txBox="1"/>
            <p:nvPr/>
          </p:nvSpPr>
          <p:spPr>
            <a:xfrm>
              <a:off x="6661125" y="1718769"/>
              <a:ext cx="1373840" cy="1162450"/>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21" name="ZoneTexte 20">
              <a:extLst>
                <a:ext uri="{FF2B5EF4-FFF2-40B4-BE49-F238E27FC236}">
                  <a16:creationId xmlns:a16="http://schemas.microsoft.com/office/drawing/2014/main" id="{99039F17-A742-FD2A-24F1-0FDACB71B814}"/>
                </a:ext>
              </a:extLst>
            </p:cNvPr>
            <p:cNvSpPr txBox="1"/>
            <p:nvPr/>
          </p:nvSpPr>
          <p:spPr>
            <a:xfrm>
              <a:off x="6612895" y="1765345"/>
              <a:ext cx="1373840" cy="1162450"/>
            </a:xfrm>
            <a:prstGeom prst="roundRect">
              <a:avLst/>
            </a:prstGeom>
            <a:solidFill>
              <a:srgbClr val="FFF4F3"/>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000" b="1" dirty="0">
                  <a:solidFill>
                    <a:schemeClr val="accent4">
                      <a:lumMod val="50000"/>
                    </a:schemeClr>
                  </a:solidFill>
                  <a:latin typeface="Century Gothic" panose="020F0302020204030204"/>
                </a:rPr>
                <a:t>OUI</a:t>
              </a:r>
              <a:endParaRPr kumimoji="0" lang="fr-FR" sz="2000" b="1" i="0" u="none" strike="noStrike" kern="1200" cap="none" spc="0" normalizeH="0" baseline="0" noProof="0" dirty="0">
                <a:ln>
                  <a:noFill/>
                </a:ln>
                <a:solidFill>
                  <a:schemeClr val="accent4">
                    <a:lumMod val="50000"/>
                  </a:schemeClr>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4"/>
                  </a:solidFill>
                  <a:latin typeface="Century Gothic" panose="020F0302020204030204"/>
                </a:rPr>
                <a:t>59</a:t>
              </a:r>
              <a:r>
                <a:rPr kumimoji="0" lang="fr-FR" sz="3200" b="1" i="0" u="none" strike="noStrike" kern="1200" cap="none" spc="0" normalizeH="0" baseline="0" noProof="0" dirty="0">
                  <a:ln>
                    <a:noFill/>
                  </a:ln>
                  <a:solidFill>
                    <a:schemeClr val="accent4"/>
                  </a:solidFill>
                  <a:effectLst/>
                  <a:uLnTx/>
                  <a:uFillTx/>
                  <a:latin typeface="Century Gothic" panose="020F0302020204030204"/>
                  <a:ea typeface="+mn-ea"/>
                  <a:cs typeface="+mn-cs"/>
                </a:rPr>
                <a:t>%</a:t>
              </a:r>
            </a:p>
          </p:txBody>
        </p:sp>
        <p:cxnSp>
          <p:nvCxnSpPr>
            <p:cNvPr id="22" name="Connecteur droit 21">
              <a:extLst>
                <a:ext uri="{FF2B5EF4-FFF2-40B4-BE49-F238E27FC236}">
                  <a16:creationId xmlns:a16="http://schemas.microsoft.com/office/drawing/2014/main" id="{DA06B2C0-12B9-6842-0954-120EBE0BB73D}"/>
                </a:ext>
              </a:extLst>
            </p:cNvPr>
            <p:cNvCxnSpPr>
              <a:cxnSpLocks/>
            </p:cNvCxnSpPr>
            <p:nvPr/>
          </p:nvCxnSpPr>
          <p:spPr>
            <a:xfrm>
              <a:off x="6407511" y="1702797"/>
              <a:ext cx="0" cy="2031918"/>
            </a:xfrm>
            <a:prstGeom prst="line">
              <a:avLst/>
            </a:prstGeom>
            <a:ln w="19050">
              <a:solidFill>
                <a:schemeClr val="accent4">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3" name="ZoneTexte 22">
              <a:extLst>
                <a:ext uri="{FF2B5EF4-FFF2-40B4-BE49-F238E27FC236}">
                  <a16:creationId xmlns:a16="http://schemas.microsoft.com/office/drawing/2014/main" id="{D85CAF7D-CE4F-5544-4467-63D733FD9539}"/>
                </a:ext>
              </a:extLst>
            </p:cNvPr>
            <p:cNvSpPr txBox="1"/>
            <p:nvPr/>
          </p:nvSpPr>
          <p:spPr>
            <a:xfrm>
              <a:off x="1164273" y="1765345"/>
              <a:ext cx="1373840" cy="1162450"/>
            </a:xfrm>
            <a:prstGeom prst="roundRect">
              <a:avLst/>
            </a:prstGeom>
            <a:solidFill>
              <a:srgbClr val="F1F5FD"/>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NON</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1"/>
                  </a:solidFill>
                  <a:latin typeface="Century Gothic" panose="020F0302020204030204"/>
                </a:rPr>
                <a:t>41</a:t>
              </a:r>
              <a:r>
                <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grpSp>
      <p:pic>
        <p:nvPicPr>
          <p:cNvPr id="26" name="Image 25" descr="Une image contenant clipart, illustration, dessin humoristique&#10;&#10;Description générée automatiquement">
            <a:extLst>
              <a:ext uri="{FF2B5EF4-FFF2-40B4-BE49-F238E27FC236}">
                <a16:creationId xmlns:a16="http://schemas.microsoft.com/office/drawing/2014/main" id="{CAD9B6DD-DA66-7D1F-18EE-BB236372A043}"/>
              </a:ext>
            </a:extLst>
          </p:cNvPr>
          <p:cNvPicPr>
            <a:picLocks noChangeAspect="1"/>
          </p:cNvPicPr>
          <p:nvPr/>
        </p:nvPicPr>
        <p:blipFill>
          <a:blip r:embed="rId4"/>
          <a:stretch>
            <a:fillRect/>
          </a:stretch>
        </p:blipFill>
        <p:spPr>
          <a:xfrm>
            <a:off x="3710736" y="2077750"/>
            <a:ext cx="1709973" cy="1709973"/>
          </a:xfrm>
          <a:prstGeom prst="rect">
            <a:avLst/>
          </a:prstGeom>
        </p:spPr>
      </p:pic>
    </p:spTree>
    <p:extLst>
      <p:ext uri="{BB962C8B-B14F-4D97-AF65-F5344CB8AC3E}">
        <p14:creationId xmlns:p14="http://schemas.microsoft.com/office/powerpoint/2010/main" val="156458916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dessin, croquis, Visage humain, dessin humoristique&#10;&#10;Description générée automatiquement">
            <a:extLst>
              <a:ext uri="{FF2B5EF4-FFF2-40B4-BE49-F238E27FC236}">
                <a16:creationId xmlns:a16="http://schemas.microsoft.com/office/drawing/2014/main" id="{FECC9CE3-D894-91F1-8B10-3D5B3158D6F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044427" y="1070149"/>
            <a:ext cx="3755572" cy="3755572"/>
          </a:xfrm>
          <a:prstGeom prst="rect">
            <a:avLst/>
          </a:prstGeom>
        </p:spPr>
      </p:pic>
      <p:sp>
        <p:nvSpPr>
          <p:cNvPr id="19" name="Rectangle : coins arrondis 18">
            <a:extLst>
              <a:ext uri="{FF2B5EF4-FFF2-40B4-BE49-F238E27FC236}">
                <a16:creationId xmlns:a16="http://schemas.microsoft.com/office/drawing/2014/main" id="{D798A1D9-D192-141B-C39D-64991C1219CF}"/>
              </a:ext>
            </a:extLst>
          </p:cNvPr>
          <p:cNvSpPr/>
          <p:nvPr/>
        </p:nvSpPr>
        <p:spPr>
          <a:xfrm>
            <a:off x="1714252" y="1206337"/>
            <a:ext cx="3701441" cy="409521"/>
          </a:xfrm>
          <a:prstGeom prst="roundRect">
            <a:avLst/>
          </a:prstGeom>
          <a:solidFill>
            <a:srgbClr val="FFF4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15" name="Graphique 14">
            <a:extLst>
              <a:ext uri="{FF2B5EF4-FFF2-40B4-BE49-F238E27FC236}">
                <a16:creationId xmlns:a16="http://schemas.microsoft.com/office/drawing/2014/main" id="{BB957258-97EB-A803-FA44-D391527A2790}"/>
              </a:ext>
            </a:extLst>
          </p:cNvPr>
          <p:cNvGraphicFramePr>
            <a:graphicFrameLocks/>
          </p:cNvGraphicFramePr>
          <p:nvPr/>
        </p:nvGraphicFramePr>
        <p:xfrm>
          <a:off x="-684913" y="1111304"/>
          <a:ext cx="8704643" cy="3916446"/>
        </p:xfrm>
        <a:graphic>
          <a:graphicData uri="http://schemas.openxmlformats.org/drawingml/2006/chart">
            <c:chart xmlns:c="http://schemas.openxmlformats.org/drawingml/2006/chart" xmlns:r="http://schemas.openxmlformats.org/officeDocument/2006/relationships" r:id="rId3"/>
          </a:graphicData>
        </a:graphic>
      </p:graphicFrame>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28</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402755"/>
            <a:ext cx="7939514" cy="246221"/>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…qui les ont choqués et les ont laissés désemparés…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Q54. Suite à cet incident, comment t’es-tu senti ?</a:t>
            </a:r>
          </a:p>
          <a:p>
            <a:pPr defTabSz="457178">
              <a:buClr>
                <a:srgbClr val="FFFFFF">
                  <a:lumMod val="75000"/>
                </a:srgbClr>
              </a:buClr>
              <a:defRPr/>
            </a:pPr>
            <a:r>
              <a:rPr lang="fr-FR" sz="800" i="1" dirty="0">
                <a:solidFill>
                  <a:srgbClr val="7E8385"/>
                </a:solidFill>
                <a:latin typeface="Century Gothic" panose="020F0302020204030204"/>
              </a:rPr>
              <a:t>Base : Aux enfants ayant été exposés à des contenus inappropriés (n=300) – Plusieurs réponses possibles</a:t>
            </a:r>
            <a:endParaRPr lang="fr-FR" sz="800" i="1" u="sng" dirty="0">
              <a:solidFill>
                <a:srgbClr val="000000"/>
              </a:solidFill>
              <a:latin typeface="Century Gothic" panose="020F0302020204030204"/>
            </a:endParaRPr>
          </a:p>
        </p:txBody>
      </p:sp>
      <p:graphicFrame>
        <p:nvGraphicFramePr>
          <p:cNvPr id="16" name="Diagramme 15">
            <a:extLst>
              <a:ext uri="{FF2B5EF4-FFF2-40B4-BE49-F238E27FC236}">
                <a16:creationId xmlns:a16="http://schemas.microsoft.com/office/drawing/2014/main" id="{9A166226-D271-AAEB-8EDF-9F6BE57BE24B}"/>
              </a:ext>
            </a:extLst>
          </p:cNvPr>
          <p:cNvGraphicFramePr/>
          <p:nvPr/>
        </p:nvGraphicFramePr>
        <p:xfrm>
          <a:off x="19485" y="1212513"/>
          <a:ext cx="3107913" cy="36132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ZoneTexte 16">
            <a:extLst>
              <a:ext uri="{FF2B5EF4-FFF2-40B4-BE49-F238E27FC236}">
                <a16:creationId xmlns:a16="http://schemas.microsoft.com/office/drawing/2014/main" id="{FC62AF18-EEBF-C663-EDAE-005537A72867}"/>
              </a:ext>
            </a:extLst>
          </p:cNvPr>
          <p:cNvSpPr txBox="1"/>
          <p:nvPr/>
        </p:nvSpPr>
        <p:spPr>
          <a:xfrm>
            <a:off x="3740336" y="4532674"/>
            <a:ext cx="1311212" cy="200055"/>
          </a:xfrm>
          <a:prstGeom prst="rect">
            <a:avLst/>
          </a:prstGeom>
          <a:noFill/>
        </p:spPr>
        <p:txBody>
          <a:bodyPr wrap="square" rtlCol="0">
            <a:spAutoFit/>
          </a:bodyPr>
          <a:lstStyle/>
          <a:p>
            <a:r>
              <a:rPr lang="fr-FR" sz="700" i="1" dirty="0">
                <a:solidFill>
                  <a:schemeClr val="bg1">
                    <a:lumMod val="65000"/>
                  </a:schemeClr>
                </a:solidFill>
              </a:rPr>
              <a:t>Ne se prononce pas : 1%</a:t>
            </a:r>
          </a:p>
        </p:txBody>
      </p:sp>
      <p:sp>
        <p:nvSpPr>
          <p:cNvPr id="18" name="ZoneTexte 17">
            <a:extLst>
              <a:ext uri="{FF2B5EF4-FFF2-40B4-BE49-F238E27FC236}">
                <a16:creationId xmlns:a16="http://schemas.microsoft.com/office/drawing/2014/main" id="{972C0696-034E-DF56-BAC9-A815F5C29DD4}"/>
              </a:ext>
            </a:extLst>
          </p:cNvPr>
          <p:cNvSpPr txBox="1"/>
          <p:nvPr/>
        </p:nvSpPr>
        <p:spPr>
          <a:xfrm>
            <a:off x="4272058" y="2437007"/>
            <a:ext cx="1163513" cy="338554"/>
          </a:xfrm>
          <a:prstGeom prst="rect">
            <a:avLst/>
          </a:prstGeom>
          <a:noFill/>
        </p:spPr>
        <p:txBody>
          <a:bodyPr wrap="square" rtlCol="0">
            <a:spAutoFit/>
          </a:bodyPr>
          <a:lstStyle/>
          <a:p>
            <a:r>
              <a:rPr lang="fr-FR" sz="800" dirty="0"/>
              <a:t>Filles : </a:t>
            </a:r>
            <a:r>
              <a:rPr lang="fr-FR" sz="800" b="1" dirty="0">
                <a:solidFill>
                  <a:schemeClr val="accent4"/>
                </a:solidFill>
              </a:rPr>
              <a:t>24% </a:t>
            </a:r>
          </a:p>
          <a:p>
            <a:r>
              <a:rPr lang="fr-FR" sz="800" dirty="0"/>
              <a:t>(vs Garçons : 11%)</a:t>
            </a:r>
          </a:p>
        </p:txBody>
      </p:sp>
      <p:grpSp>
        <p:nvGrpSpPr>
          <p:cNvPr id="21" name="Groupe 20">
            <a:extLst>
              <a:ext uri="{FF2B5EF4-FFF2-40B4-BE49-F238E27FC236}">
                <a16:creationId xmlns:a16="http://schemas.microsoft.com/office/drawing/2014/main" id="{175294E3-5DFA-A7F8-8D8B-E5871C0B7AB7}"/>
              </a:ext>
            </a:extLst>
          </p:cNvPr>
          <p:cNvGrpSpPr/>
          <p:nvPr/>
        </p:nvGrpSpPr>
        <p:grpSpPr>
          <a:xfrm>
            <a:off x="1685" y="1216845"/>
            <a:ext cx="1007882" cy="1541721"/>
            <a:chOff x="1685" y="1216845"/>
            <a:chExt cx="1007882" cy="1541721"/>
          </a:xfrm>
        </p:grpSpPr>
        <p:sp>
          <p:nvSpPr>
            <p:cNvPr id="22" name="Rectangle : coins arrondis 23">
              <a:extLst>
                <a:ext uri="{FF2B5EF4-FFF2-40B4-BE49-F238E27FC236}">
                  <a16:creationId xmlns:a16="http://schemas.microsoft.com/office/drawing/2014/main" id="{A06EA4B4-E62A-E9A8-A096-569B8AF4415A}"/>
                </a:ext>
              </a:extLst>
            </p:cNvPr>
            <p:cNvSpPr/>
            <p:nvPr/>
          </p:nvSpPr>
          <p:spPr>
            <a:xfrm rot="5400000">
              <a:off x="-347502" y="1566032"/>
              <a:ext cx="1541721"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16A12379-1A4D-C64F-C578-DC5ABBD860B7}"/>
                </a:ext>
              </a:extLst>
            </p:cNvPr>
            <p:cNvSpPr/>
            <p:nvPr/>
          </p:nvSpPr>
          <p:spPr>
            <a:xfrm>
              <a:off x="112112" y="1326448"/>
              <a:ext cx="897455" cy="1312580"/>
            </a:xfrm>
            <a:prstGeom prst="roundRect">
              <a:avLst/>
            </a:prstGeom>
            <a:solidFill>
              <a:schemeClr val="bg1"/>
            </a:solidFill>
            <a:ln w="19050">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4"/>
                  </a:solidFill>
                  <a:latin typeface="Century Gothic" panose="020F0302020204030204"/>
                </a:rPr>
                <a:t>59%</a:t>
              </a:r>
            </a:p>
            <a:p>
              <a:pPr algn="ctr"/>
              <a:r>
                <a:rPr lang="fr-FR" sz="800" b="1" dirty="0">
                  <a:solidFill>
                    <a:schemeClr val="accent4">
                      <a:lumMod val="50000"/>
                    </a:schemeClr>
                  </a:solidFill>
                  <a:latin typeface="Century Gothic" panose="020F0302020204030204"/>
                </a:rPr>
                <a:t>ont été exposés </a:t>
              </a:r>
              <a:br>
                <a:rPr lang="fr-FR" sz="800" b="1" dirty="0">
                  <a:solidFill>
                    <a:schemeClr val="accent4">
                      <a:lumMod val="50000"/>
                    </a:schemeClr>
                  </a:solidFill>
                  <a:latin typeface="Century Gothic" panose="020F0302020204030204"/>
                </a:rPr>
              </a:br>
              <a:r>
                <a:rPr lang="fr-FR" sz="800" b="1" dirty="0">
                  <a:solidFill>
                    <a:schemeClr val="accent4">
                      <a:lumMod val="50000"/>
                    </a:schemeClr>
                  </a:solidFill>
                  <a:latin typeface="Century Gothic" panose="020F0302020204030204"/>
                </a:rPr>
                <a:t>à des contenus inappropriés</a:t>
              </a:r>
            </a:p>
          </p:txBody>
        </p:sp>
        <p:sp>
          <p:nvSpPr>
            <p:cNvPr id="24" name="ZoneTexte 23">
              <a:extLst>
                <a:ext uri="{FF2B5EF4-FFF2-40B4-BE49-F238E27FC236}">
                  <a16:creationId xmlns:a16="http://schemas.microsoft.com/office/drawing/2014/main" id="{CEA9D9B3-7275-A3ED-4B5E-992EBAAC83B7}"/>
                </a:ext>
              </a:extLst>
            </p:cNvPr>
            <p:cNvSpPr txBox="1"/>
            <p:nvPr/>
          </p:nvSpPr>
          <p:spPr>
            <a:xfrm>
              <a:off x="105762" y="1363899"/>
              <a:ext cx="89745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pic>
        <p:nvPicPr>
          <p:cNvPr id="8" name="Image 7" descr="Une image contenant noir, obscurité&#10;&#10;Description générée automatiquement">
            <a:extLst>
              <a:ext uri="{FF2B5EF4-FFF2-40B4-BE49-F238E27FC236}">
                <a16:creationId xmlns:a16="http://schemas.microsoft.com/office/drawing/2014/main" id="{F95863D0-B435-6370-22D0-5FFC81D7446F}"/>
              </a:ext>
            </a:extLst>
          </p:cNvPr>
          <p:cNvPicPr>
            <a:picLocks noChangeAspect="1"/>
          </p:cNvPicPr>
          <p:nvPr/>
        </p:nvPicPr>
        <p:blipFill>
          <a:blip r:embed="rId10"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83811" y="2517595"/>
            <a:ext cx="341355" cy="341355"/>
          </a:xfrm>
          <a:prstGeom prst="rect">
            <a:avLst/>
          </a:prstGeom>
        </p:spPr>
      </p:pic>
    </p:spTree>
    <p:extLst>
      <p:ext uri="{BB962C8B-B14F-4D97-AF65-F5344CB8AC3E}">
        <p14:creationId xmlns:p14="http://schemas.microsoft.com/office/powerpoint/2010/main" val="126852897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DF0DEACF-AF20-7DC1-1A26-B36C23400B00}"/>
              </a:ext>
            </a:extLst>
          </p:cNvPr>
          <p:cNvSpPr txBox="1"/>
          <p:nvPr/>
        </p:nvSpPr>
        <p:spPr>
          <a:xfrm>
            <a:off x="785028" y="2310093"/>
            <a:ext cx="1373840" cy="1097229"/>
          </a:xfrm>
          <a:prstGeom prst="roundRect">
            <a:avLst/>
          </a:prstGeom>
          <a:solidFill>
            <a:schemeClr val="bg1">
              <a:lumMod val="85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10" name="ZoneTexte 9">
            <a:extLst>
              <a:ext uri="{FF2B5EF4-FFF2-40B4-BE49-F238E27FC236}">
                <a16:creationId xmlns:a16="http://schemas.microsoft.com/office/drawing/2014/main" id="{9C04D66C-63A5-1DEE-6033-4B6559F5E1FC}"/>
              </a:ext>
            </a:extLst>
          </p:cNvPr>
          <p:cNvSpPr txBox="1"/>
          <p:nvPr/>
        </p:nvSpPr>
        <p:spPr>
          <a:xfrm>
            <a:off x="6854866" y="2974465"/>
            <a:ext cx="1373840" cy="1097229"/>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11" name="ZoneTexte 10">
            <a:extLst>
              <a:ext uri="{FF2B5EF4-FFF2-40B4-BE49-F238E27FC236}">
                <a16:creationId xmlns:a16="http://schemas.microsoft.com/office/drawing/2014/main" id="{FE7A20E7-0D34-D71B-1FB9-49119AB53831}"/>
              </a:ext>
            </a:extLst>
          </p:cNvPr>
          <p:cNvSpPr txBox="1"/>
          <p:nvPr/>
        </p:nvSpPr>
        <p:spPr>
          <a:xfrm>
            <a:off x="6899703" y="1119961"/>
            <a:ext cx="1373840" cy="1097229"/>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29</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406029"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…une réalité méconnue de nombreux parents d’adolescents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1" y="669425"/>
            <a:ext cx="7881170"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Q25. Et d’après ce que vous en savez, votre enfant </a:t>
            </a:r>
            <a:r>
              <a:rPr lang="fr-FR" sz="800" dirty="0">
                <a:solidFill>
                  <a:srgbClr val="000000"/>
                </a:solidFill>
                <a:latin typeface="Century Gothic" panose="020F0302020204030204"/>
              </a:rPr>
              <a:t>(nous parlons toujours de votre enfant ayant entre 13 et 14 ans) </a:t>
            </a:r>
            <a:r>
              <a:rPr lang="fr-FR" sz="800" b="1" dirty="0">
                <a:solidFill>
                  <a:srgbClr val="000000"/>
                </a:solidFill>
                <a:latin typeface="Century Gothic" panose="020F0302020204030204"/>
              </a:rPr>
              <a:t>a-t-il déjà été exposé à des contenus inappropriés sur internet ?</a:t>
            </a:r>
          </a:p>
          <a:p>
            <a:pPr defTabSz="457178">
              <a:buClr>
                <a:srgbClr val="FFFFFF">
                  <a:lumMod val="75000"/>
                </a:srgbClr>
              </a:buClr>
              <a:defRPr/>
            </a:pPr>
            <a:r>
              <a:rPr lang="fr-FR" sz="800" i="1" dirty="0">
                <a:solidFill>
                  <a:srgbClr val="7E8385"/>
                </a:solidFill>
                <a:latin typeface="Century Gothic" panose="020F0302020204030204"/>
              </a:rPr>
              <a:t>Base : Aux parents (n=1005) – Une seule réponse possible</a:t>
            </a:r>
            <a:endParaRPr lang="fr-FR" sz="800" i="1" u="sng" dirty="0">
              <a:solidFill>
                <a:srgbClr val="000000"/>
              </a:solidFill>
              <a:latin typeface="Century Gothic" panose="020F0302020204030204"/>
            </a:endParaRPr>
          </a:p>
        </p:txBody>
      </p:sp>
      <p:grpSp>
        <p:nvGrpSpPr>
          <p:cNvPr id="12" name="Groupe 11">
            <a:extLst>
              <a:ext uri="{FF2B5EF4-FFF2-40B4-BE49-F238E27FC236}">
                <a16:creationId xmlns:a16="http://schemas.microsoft.com/office/drawing/2014/main" id="{FBCA9EE7-F35B-EA79-BE88-7CC2219848E0}"/>
              </a:ext>
            </a:extLst>
          </p:cNvPr>
          <p:cNvGrpSpPr/>
          <p:nvPr/>
        </p:nvGrpSpPr>
        <p:grpSpPr>
          <a:xfrm>
            <a:off x="8273543" y="134203"/>
            <a:ext cx="776027" cy="760037"/>
            <a:chOff x="7252485" y="200462"/>
            <a:chExt cx="776027" cy="760037"/>
          </a:xfrm>
        </p:grpSpPr>
        <p:sp>
          <p:nvSpPr>
            <p:cNvPr id="14" name="ZoneTexte 13">
              <a:extLst>
                <a:ext uri="{FF2B5EF4-FFF2-40B4-BE49-F238E27FC236}">
                  <a16:creationId xmlns:a16="http://schemas.microsoft.com/office/drawing/2014/main" id="{8781E871-B852-A8FC-0244-E9B2F7C165F9}"/>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8" name="Image 27" descr="Une image contenant Graphique, clipart, Caractère coloré, dessin humoristique&#10;&#10;Description générée automatiquement">
              <a:extLst>
                <a:ext uri="{FF2B5EF4-FFF2-40B4-BE49-F238E27FC236}">
                  <a16:creationId xmlns:a16="http://schemas.microsoft.com/office/drawing/2014/main" id="{180A4944-D724-8E4B-FBC0-8453BC3A998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graphicFrame>
        <p:nvGraphicFramePr>
          <p:cNvPr id="2" name="Graphique 1">
            <a:extLst>
              <a:ext uri="{FF2B5EF4-FFF2-40B4-BE49-F238E27FC236}">
                <a16:creationId xmlns:a16="http://schemas.microsoft.com/office/drawing/2014/main" id="{35E5FF9B-658D-C4E3-829F-18EBF11BF7B2}"/>
              </a:ext>
            </a:extLst>
          </p:cNvPr>
          <p:cNvGraphicFramePr/>
          <p:nvPr/>
        </p:nvGraphicFramePr>
        <p:xfrm>
          <a:off x="94430" y="1128102"/>
          <a:ext cx="8975742" cy="3994925"/>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4">
            <a:extLst>
              <a:ext uri="{FF2B5EF4-FFF2-40B4-BE49-F238E27FC236}">
                <a16:creationId xmlns:a16="http://schemas.microsoft.com/office/drawing/2014/main" id="{F4D01F83-5B99-48C2-4E24-C4A54A7B3259}"/>
              </a:ext>
            </a:extLst>
          </p:cNvPr>
          <p:cNvSpPr txBox="1"/>
          <p:nvPr/>
        </p:nvSpPr>
        <p:spPr>
          <a:xfrm>
            <a:off x="6947903" y="2426550"/>
            <a:ext cx="1277439" cy="338554"/>
          </a:xfrm>
          <a:prstGeom prst="rect">
            <a:avLst/>
          </a:prstGeom>
          <a:noFill/>
        </p:spPr>
        <p:txBody>
          <a:bodyPr wrap="square" rtlCol="0">
            <a:spAutoFit/>
          </a:bodyPr>
          <a:lstStyle/>
          <a:p>
            <a:pPr algn="ctr"/>
            <a:r>
              <a:rPr lang="fr-FR" sz="800" b="1" dirty="0"/>
              <a:t>25 à 34 ans : </a:t>
            </a:r>
            <a:r>
              <a:rPr lang="fr-FR" sz="800" b="1" dirty="0">
                <a:solidFill>
                  <a:schemeClr val="accent4"/>
                </a:solidFill>
              </a:rPr>
              <a:t>49%</a:t>
            </a:r>
          </a:p>
          <a:p>
            <a:pPr algn="ctr"/>
            <a:r>
              <a:rPr lang="fr-FR" sz="800" dirty="0"/>
              <a:t>14 ans : </a:t>
            </a:r>
            <a:r>
              <a:rPr lang="fr-FR" sz="800" b="1" dirty="0">
                <a:solidFill>
                  <a:schemeClr val="accent4"/>
                </a:solidFill>
              </a:rPr>
              <a:t>32%</a:t>
            </a:r>
          </a:p>
        </p:txBody>
      </p:sp>
      <p:sp>
        <p:nvSpPr>
          <p:cNvPr id="6" name="ZoneTexte 5">
            <a:extLst>
              <a:ext uri="{FF2B5EF4-FFF2-40B4-BE49-F238E27FC236}">
                <a16:creationId xmlns:a16="http://schemas.microsoft.com/office/drawing/2014/main" id="{218C4AB3-F81C-C1AB-C97A-9EEBEEB2B560}"/>
              </a:ext>
            </a:extLst>
          </p:cNvPr>
          <p:cNvSpPr txBox="1"/>
          <p:nvPr/>
        </p:nvSpPr>
        <p:spPr>
          <a:xfrm>
            <a:off x="7093059" y="4197834"/>
            <a:ext cx="897454" cy="215444"/>
          </a:xfrm>
          <a:prstGeom prst="rect">
            <a:avLst/>
          </a:prstGeom>
          <a:noFill/>
        </p:spPr>
        <p:txBody>
          <a:bodyPr wrap="square" rtlCol="0">
            <a:spAutoFit/>
          </a:bodyPr>
          <a:lstStyle/>
          <a:p>
            <a:pPr algn="ctr"/>
            <a:r>
              <a:rPr lang="fr-FR" sz="800" dirty="0"/>
              <a:t>13 ans : </a:t>
            </a:r>
            <a:r>
              <a:rPr lang="fr-FR" sz="800" b="1" dirty="0">
                <a:solidFill>
                  <a:schemeClr val="accent1"/>
                </a:solidFill>
              </a:rPr>
              <a:t>42%</a:t>
            </a:r>
          </a:p>
        </p:txBody>
      </p:sp>
      <p:sp>
        <p:nvSpPr>
          <p:cNvPr id="8" name="ZoneTexte 7">
            <a:extLst>
              <a:ext uri="{FF2B5EF4-FFF2-40B4-BE49-F238E27FC236}">
                <a16:creationId xmlns:a16="http://schemas.microsoft.com/office/drawing/2014/main" id="{F5AC6CA2-88A6-628B-2594-6E33FD010FED}"/>
              </a:ext>
            </a:extLst>
          </p:cNvPr>
          <p:cNvSpPr txBox="1"/>
          <p:nvPr/>
        </p:nvSpPr>
        <p:spPr>
          <a:xfrm>
            <a:off x="1023221" y="3497394"/>
            <a:ext cx="897454" cy="215444"/>
          </a:xfrm>
          <a:prstGeom prst="rect">
            <a:avLst/>
          </a:prstGeom>
          <a:noFill/>
        </p:spPr>
        <p:txBody>
          <a:bodyPr wrap="square" rtlCol="0">
            <a:spAutoFit/>
          </a:bodyPr>
          <a:lstStyle/>
          <a:p>
            <a:pPr algn="ctr"/>
            <a:r>
              <a:rPr lang="fr-FR" sz="800" dirty="0"/>
              <a:t>CSP+ : </a:t>
            </a:r>
            <a:r>
              <a:rPr lang="fr-FR" sz="800" b="1" dirty="0">
                <a:solidFill>
                  <a:schemeClr val="bg1">
                    <a:lumMod val="65000"/>
                  </a:schemeClr>
                </a:solidFill>
              </a:rPr>
              <a:t>35%</a:t>
            </a:r>
          </a:p>
        </p:txBody>
      </p:sp>
      <p:pic>
        <p:nvPicPr>
          <p:cNvPr id="16" name="Image 15" descr="Une image contenant dessin humoristique, dessin, illustration, Dessin animé">
            <a:extLst>
              <a:ext uri="{FF2B5EF4-FFF2-40B4-BE49-F238E27FC236}">
                <a16:creationId xmlns:a16="http://schemas.microsoft.com/office/drawing/2014/main" id="{AA28AEE4-9CE2-8E0C-03B9-CE0AC77B73C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492713" y="1895178"/>
            <a:ext cx="2158574" cy="2158574"/>
          </a:xfrm>
          <a:prstGeom prst="flowChartConnector">
            <a:avLst/>
          </a:prstGeom>
        </p:spPr>
      </p:pic>
    </p:spTree>
    <p:extLst>
      <p:ext uri="{BB962C8B-B14F-4D97-AF65-F5344CB8AC3E}">
        <p14:creationId xmlns:p14="http://schemas.microsoft.com/office/powerpoint/2010/main" val="419783187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B3EE39-0E07-7B31-6549-6E7C50EECB5A}"/>
              </a:ext>
            </a:extLst>
          </p:cNvPr>
          <p:cNvSpPr>
            <a:spLocks noGrp="1"/>
          </p:cNvSpPr>
          <p:nvPr>
            <p:ph type="title"/>
          </p:nvPr>
        </p:nvSpPr>
        <p:spPr>
          <a:xfrm>
            <a:off x="1295949" y="161273"/>
            <a:ext cx="7584914" cy="278808"/>
          </a:xfrm>
        </p:spPr>
        <p:txBody>
          <a:bodyPr/>
          <a:lstStyle/>
          <a:p>
            <a:r>
              <a:rPr lang="fr-FR" dirty="0"/>
              <a:t>À retenir…</a:t>
            </a:r>
            <a:br>
              <a:rPr lang="fr-FR" dirty="0"/>
            </a:br>
            <a:r>
              <a:rPr lang="fr-FR" i="1" dirty="0"/>
              <a:t>Une surexposition aux écrans largement portée par les smartphones</a:t>
            </a:r>
            <a:endParaRPr lang="fr-FR" dirty="0"/>
          </a:p>
        </p:txBody>
      </p:sp>
      <p:sp>
        <p:nvSpPr>
          <p:cNvPr id="4" name="Espace réservé du numéro de diapositive 3">
            <a:extLst>
              <a:ext uri="{FF2B5EF4-FFF2-40B4-BE49-F238E27FC236}">
                <a16:creationId xmlns:a16="http://schemas.microsoft.com/office/drawing/2014/main" id="{6F995E17-8C3D-0B90-4D01-462467ED93E9}"/>
              </a:ext>
            </a:extLst>
          </p:cNvPr>
          <p:cNvSpPr>
            <a:spLocks noGrp="1"/>
          </p:cNvSpPr>
          <p:nvPr>
            <p:ph type="sldNum" sz="quarter" idx="11"/>
          </p:nvPr>
        </p:nvSpPr>
        <p:spPr/>
        <p:txBody>
          <a:bodyPr/>
          <a:lstStyle/>
          <a:p>
            <a:fld id="{21995480-1601-7C4D-95DE-8DD54C94E8C4}" type="slidenum">
              <a:rPr lang="fr-FR" smtClean="0"/>
              <a:pPr/>
              <a:t>3</a:t>
            </a:fld>
            <a:endParaRPr lang="fr-FR"/>
          </a:p>
        </p:txBody>
      </p:sp>
      <p:sp>
        <p:nvSpPr>
          <p:cNvPr id="6" name="Rectangle 5">
            <a:extLst>
              <a:ext uri="{FF2B5EF4-FFF2-40B4-BE49-F238E27FC236}">
                <a16:creationId xmlns:a16="http://schemas.microsoft.com/office/drawing/2014/main" id="{460BF92E-4A13-0EA6-BAE6-7B712115DE94}"/>
              </a:ext>
            </a:extLst>
          </p:cNvPr>
          <p:cNvSpPr/>
          <p:nvPr/>
        </p:nvSpPr>
        <p:spPr>
          <a:xfrm>
            <a:off x="0" y="0"/>
            <a:ext cx="1203850" cy="5143500"/>
          </a:xfrm>
          <a:prstGeom prst="rect">
            <a:avLst/>
          </a:prstGeom>
          <a:solidFill>
            <a:srgbClr val="1333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D755A489-AE9C-2D16-7546-DB17262B4658}"/>
              </a:ext>
            </a:extLst>
          </p:cNvPr>
          <p:cNvSpPr txBox="1"/>
          <p:nvPr/>
        </p:nvSpPr>
        <p:spPr>
          <a:xfrm>
            <a:off x="332210" y="1184116"/>
            <a:ext cx="815724" cy="461665"/>
          </a:xfrm>
          <a:prstGeom prst="rect">
            <a:avLst/>
          </a:prstGeom>
          <a:noFill/>
        </p:spPr>
        <p:txBody>
          <a:bodyPr wrap="square" rtlCol="0">
            <a:spAutoFit/>
          </a:bodyPr>
          <a:lstStyle/>
          <a:p>
            <a:r>
              <a:rPr lang="fr-FR" sz="2400" b="1" dirty="0">
                <a:solidFill>
                  <a:schemeClr val="bg1"/>
                </a:solidFill>
              </a:rPr>
              <a:t>90%</a:t>
            </a:r>
          </a:p>
        </p:txBody>
      </p:sp>
      <p:sp>
        <p:nvSpPr>
          <p:cNvPr id="8" name="ZoneTexte 7">
            <a:extLst>
              <a:ext uri="{FF2B5EF4-FFF2-40B4-BE49-F238E27FC236}">
                <a16:creationId xmlns:a16="http://schemas.microsoft.com/office/drawing/2014/main" id="{3465B04A-8BA7-99DD-9C72-D22AB23F049D}"/>
              </a:ext>
            </a:extLst>
          </p:cNvPr>
          <p:cNvSpPr txBox="1"/>
          <p:nvPr/>
        </p:nvSpPr>
        <p:spPr>
          <a:xfrm>
            <a:off x="1203850" y="1210667"/>
            <a:ext cx="7774223" cy="430887"/>
          </a:xfrm>
          <a:prstGeom prst="rect">
            <a:avLst/>
          </a:prstGeom>
          <a:noFill/>
        </p:spPr>
        <p:txBody>
          <a:bodyPr wrap="square" rtlCol="0">
            <a:spAutoFit/>
          </a:bodyPr>
          <a:lstStyle/>
          <a:p>
            <a:r>
              <a:rPr lang="fr-FR" sz="1100" dirty="0"/>
              <a:t>des adolescents de 13 à 14 ans </a:t>
            </a:r>
            <a:r>
              <a:rPr lang="fr-FR" sz="1100" b="1" dirty="0"/>
              <a:t>détiennent leur propre smartphone</a:t>
            </a:r>
            <a:r>
              <a:rPr lang="fr-FR" sz="1100" dirty="0"/>
              <a:t>, qui est devenu incontournable dès le jeune âge ;</a:t>
            </a:r>
          </a:p>
        </p:txBody>
      </p:sp>
      <p:sp>
        <p:nvSpPr>
          <p:cNvPr id="9" name="ZoneTexte 8">
            <a:extLst>
              <a:ext uri="{FF2B5EF4-FFF2-40B4-BE49-F238E27FC236}">
                <a16:creationId xmlns:a16="http://schemas.microsoft.com/office/drawing/2014/main" id="{C7FA9A0A-9929-43A4-E97E-97639B7F2390}"/>
              </a:ext>
            </a:extLst>
          </p:cNvPr>
          <p:cNvSpPr txBox="1"/>
          <p:nvPr/>
        </p:nvSpPr>
        <p:spPr>
          <a:xfrm>
            <a:off x="332210" y="1685253"/>
            <a:ext cx="815724" cy="461665"/>
          </a:xfrm>
          <a:prstGeom prst="rect">
            <a:avLst/>
          </a:prstGeom>
          <a:noFill/>
        </p:spPr>
        <p:txBody>
          <a:bodyPr wrap="square" rtlCol="0">
            <a:spAutoFit/>
          </a:bodyPr>
          <a:lstStyle/>
          <a:p>
            <a:r>
              <a:rPr lang="fr-FR" sz="2400" b="1" dirty="0">
                <a:solidFill>
                  <a:schemeClr val="bg1"/>
                </a:solidFill>
              </a:rPr>
              <a:t>79%</a:t>
            </a:r>
          </a:p>
        </p:txBody>
      </p:sp>
      <p:sp>
        <p:nvSpPr>
          <p:cNvPr id="10" name="ZoneTexte 9">
            <a:extLst>
              <a:ext uri="{FF2B5EF4-FFF2-40B4-BE49-F238E27FC236}">
                <a16:creationId xmlns:a16="http://schemas.microsoft.com/office/drawing/2014/main" id="{7B543B14-D8CE-3199-0F2D-63B0626905D6}"/>
              </a:ext>
            </a:extLst>
          </p:cNvPr>
          <p:cNvSpPr txBox="1"/>
          <p:nvPr/>
        </p:nvSpPr>
        <p:spPr>
          <a:xfrm>
            <a:off x="1201294" y="1750520"/>
            <a:ext cx="7774223" cy="261610"/>
          </a:xfrm>
          <a:prstGeom prst="rect">
            <a:avLst/>
          </a:prstGeom>
          <a:noFill/>
        </p:spPr>
        <p:txBody>
          <a:bodyPr wrap="square" rtlCol="0">
            <a:spAutoFit/>
          </a:bodyPr>
          <a:lstStyle/>
          <a:p>
            <a:r>
              <a:rPr lang="fr-FR" sz="1100" b="1" dirty="0"/>
              <a:t>ont déjà leur propre compte sur des réseaux sociaux</a:t>
            </a:r>
            <a:r>
              <a:rPr lang="fr-FR" sz="1100" dirty="0"/>
              <a:t>, dont 55% sont présents sur plusieurs réseaux sociaux ;</a:t>
            </a:r>
          </a:p>
        </p:txBody>
      </p:sp>
      <p:sp>
        <p:nvSpPr>
          <p:cNvPr id="11" name="ZoneTexte 10">
            <a:extLst>
              <a:ext uri="{FF2B5EF4-FFF2-40B4-BE49-F238E27FC236}">
                <a16:creationId xmlns:a16="http://schemas.microsoft.com/office/drawing/2014/main" id="{43DEE4D9-0112-92DD-0711-0203EC0DEE26}"/>
              </a:ext>
            </a:extLst>
          </p:cNvPr>
          <p:cNvSpPr txBox="1"/>
          <p:nvPr/>
        </p:nvSpPr>
        <p:spPr>
          <a:xfrm>
            <a:off x="332210" y="2186386"/>
            <a:ext cx="815724" cy="461665"/>
          </a:xfrm>
          <a:prstGeom prst="rect">
            <a:avLst/>
          </a:prstGeom>
          <a:noFill/>
        </p:spPr>
        <p:txBody>
          <a:bodyPr wrap="square" rtlCol="0">
            <a:spAutoFit/>
          </a:bodyPr>
          <a:lstStyle/>
          <a:p>
            <a:r>
              <a:rPr lang="fr-FR" sz="2400" b="1" dirty="0">
                <a:solidFill>
                  <a:schemeClr val="bg1"/>
                </a:solidFill>
              </a:rPr>
              <a:t>71%</a:t>
            </a:r>
          </a:p>
        </p:txBody>
      </p:sp>
      <p:sp>
        <p:nvSpPr>
          <p:cNvPr id="12" name="ZoneTexte 11">
            <a:extLst>
              <a:ext uri="{FF2B5EF4-FFF2-40B4-BE49-F238E27FC236}">
                <a16:creationId xmlns:a16="http://schemas.microsoft.com/office/drawing/2014/main" id="{38017589-F4EF-C9BE-8817-DF57B16A2030}"/>
              </a:ext>
            </a:extLst>
          </p:cNvPr>
          <p:cNvSpPr txBox="1"/>
          <p:nvPr/>
        </p:nvSpPr>
        <p:spPr>
          <a:xfrm>
            <a:off x="1203849" y="2222393"/>
            <a:ext cx="7774223" cy="430887"/>
          </a:xfrm>
          <a:prstGeom prst="rect">
            <a:avLst/>
          </a:prstGeom>
          <a:noFill/>
        </p:spPr>
        <p:txBody>
          <a:bodyPr wrap="square" rtlCol="0">
            <a:spAutoFit/>
          </a:bodyPr>
          <a:lstStyle/>
          <a:p>
            <a:pPr algn="just"/>
            <a:r>
              <a:rPr lang="fr-FR" sz="1100" dirty="0"/>
              <a:t>des adolescents </a:t>
            </a:r>
            <a:r>
              <a:rPr lang="fr-FR" sz="1100" b="1" dirty="0"/>
              <a:t>admettent passer trop de temps sur leur smartphone</a:t>
            </a:r>
            <a:r>
              <a:rPr lang="fr-FR" sz="1100" dirty="0"/>
              <a:t>, un constat partagé par les parents, dont 74% jugent excessif le temps passé par leur enfant sur leur smartphone ;</a:t>
            </a:r>
          </a:p>
        </p:txBody>
      </p:sp>
      <p:sp>
        <p:nvSpPr>
          <p:cNvPr id="13" name="ZoneTexte 12">
            <a:extLst>
              <a:ext uri="{FF2B5EF4-FFF2-40B4-BE49-F238E27FC236}">
                <a16:creationId xmlns:a16="http://schemas.microsoft.com/office/drawing/2014/main" id="{DE75FC43-2F66-6D12-7351-1B3677EFF4AB}"/>
              </a:ext>
            </a:extLst>
          </p:cNvPr>
          <p:cNvSpPr txBox="1"/>
          <p:nvPr/>
        </p:nvSpPr>
        <p:spPr>
          <a:xfrm>
            <a:off x="332210" y="2762246"/>
            <a:ext cx="973606" cy="461665"/>
          </a:xfrm>
          <a:prstGeom prst="rect">
            <a:avLst/>
          </a:prstGeom>
          <a:noFill/>
        </p:spPr>
        <p:txBody>
          <a:bodyPr wrap="square" rtlCol="0">
            <a:spAutoFit/>
          </a:bodyPr>
          <a:lstStyle/>
          <a:p>
            <a:r>
              <a:rPr lang="fr-FR" sz="2400" b="1" dirty="0">
                <a:solidFill>
                  <a:schemeClr val="bg1"/>
                </a:solidFill>
              </a:rPr>
              <a:t>67%</a:t>
            </a:r>
          </a:p>
        </p:txBody>
      </p:sp>
      <p:sp>
        <p:nvSpPr>
          <p:cNvPr id="14" name="ZoneTexte 13">
            <a:extLst>
              <a:ext uri="{FF2B5EF4-FFF2-40B4-BE49-F238E27FC236}">
                <a16:creationId xmlns:a16="http://schemas.microsoft.com/office/drawing/2014/main" id="{A1076188-6278-352E-8CEC-D0E348906AC5}"/>
              </a:ext>
            </a:extLst>
          </p:cNvPr>
          <p:cNvSpPr txBox="1"/>
          <p:nvPr/>
        </p:nvSpPr>
        <p:spPr>
          <a:xfrm>
            <a:off x="1203848" y="2762367"/>
            <a:ext cx="7774223" cy="600164"/>
          </a:xfrm>
          <a:prstGeom prst="rect">
            <a:avLst/>
          </a:prstGeom>
          <a:noFill/>
        </p:spPr>
        <p:txBody>
          <a:bodyPr wrap="square" rtlCol="0">
            <a:spAutoFit/>
          </a:bodyPr>
          <a:lstStyle/>
          <a:p>
            <a:pPr algn="just"/>
            <a:r>
              <a:rPr lang="fr-FR" sz="1100" dirty="0"/>
              <a:t>des parents </a:t>
            </a:r>
            <a:r>
              <a:rPr lang="fr-FR" sz="1100" b="1" dirty="0"/>
              <a:t>craignent que leur enfant développe une addiction aux écrans</a:t>
            </a:r>
            <a:r>
              <a:rPr lang="fr-FR" sz="1100" dirty="0"/>
              <a:t>, un risque dont les enfants sont peu conscients : alors même qu’une large majorité admet passer trop de temps sur leur smartphone (et 40% sur leur console de jeux), seuls 35% se disent inquiets de devenir « accros » aux écrans ;</a:t>
            </a:r>
          </a:p>
        </p:txBody>
      </p:sp>
      <p:sp>
        <p:nvSpPr>
          <p:cNvPr id="15" name="ZoneTexte 14">
            <a:extLst>
              <a:ext uri="{FF2B5EF4-FFF2-40B4-BE49-F238E27FC236}">
                <a16:creationId xmlns:a16="http://schemas.microsoft.com/office/drawing/2014/main" id="{D5E9F871-7149-22EB-6226-CCF19F8BC392}"/>
              </a:ext>
            </a:extLst>
          </p:cNvPr>
          <p:cNvSpPr txBox="1"/>
          <p:nvPr/>
        </p:nvSpPr>
        <p:spPr>
          <a:xfrm>
            <a:off x="322343" y="3475425"/>
            <a:ext cx="973606" cy="461665"/>
          </a:xfrm>
          <a:prstGeom prst="rect">
            <a:avLst/>
          </a:prstGeom>
          <a:noFill/>
        </p:spPr>
        <p:txBody>
          <a:bodyPr wrap="square" rtlCol="0">
            <a:spAutoFit/>
          </a:bodyPr>
          <a:lstStyle/>
          <a:p>
            <a:r>
              <a:rPr lang="fr-FR" sz="2400" b="1" dirty="0">
                <a:solidFill>
                  <a:schemeClr val="bg1"/>
                </a:solidFill>
              </a:rPr>
              <a:t>82%</a:t>
            </a:r>
          </a:p>
        </p:txBody>
      </p:sp>
      <p:sp>
        <p:nvSpPr>
          <p:cNvPr id="16" name="ZoneTexte 15">
            <a:extLst>
              <a:ext uri="{FF2B5EF4-FFF2-40B4-BE49-F238E27FC236}">
                <a16:creationId xmlns:a16="http://schemas.microsoft.com/office/drawing/2014/main" id="{D26E713C-F473-9143-0701-F4E76CD50BC9}"/>
              </a:ext>
            </a:extLst>
          </p:cNvPr>
          <p:cNvSpPr txBox="1"/>
          <p:nvPr/>
        </p:nvSpPr>
        <p:spPr>
          <a:xfrm>
            <a:off x="1203847" y="3469087"/>
            <a:ext cx="7774223" cy="769441"/>
          </a:xfrm>
          <a:prstGeom prst="rect">
            <a:avLst/>
          </a:prstGeom>
          <a:noFill/>
        </p:spPr>
        <p:txBody>
          <a:bodyPr wrap="square" rtlCol="0">
            <a:spAutoFit/>
          </a:bodyPr>
          <a:lstStyle/>
          <a:p>
            <a:pPr algn="just"/>
            <a:r>
              <a:rPr lang="fr-FR" sz="1100" dirty="0"/>
              <a:t>des parents ont </a:t>
            </a:r>
            <a:r>
              <a:rPr lang="fr-FR" sz="1100" b="1" dirty="0"/>
              <a:t>mis en place un contrôle du temps d’écran de leur enfant âgé de 13 à 14 ans </a:t>
            </a:r>
            <a:r>
              <a:rPr lang="fr-FR" sz="1100" dirty="0"/>
              <a:t>(73% des enfants déclarent que leur temps d’écran est contrôlé) ; un contrôle qui ciblerait plus largement les garçons à en croire les adolescents interrogés : 66% des filles font état de restrictions, via des règles ou un outil de contrôle parental, contre 79% des garçons ; </a:t>
            </a:r>
          </a:p>
        </p:txBody>
      </p:sp>
      <p:sp>
        <p:nvSpPr>
          <p:cNvPr id="17" name="ZoneTexte 16">
            <a:extLst>
              <a:ext uri="{FF2B5EF4-FFF2-40B4-BE49-F238E27FC236}">
                <a16:creationId xmlns:a16="http://schemas.microsoft.com/office/drawing/2014/main" id="{3B714C28-C43A-EA01-53C3-D704CD14651B}"/>
              </a:ext>
            </a:extLst>
          </p:cNvPr>
          <p:cNvSpPr txBox="1"/>
          <p:nvPr/>
        </p:nvSpPr>
        <p:spPr>
          <a:xfrm>
            <a:off x="282872" y="4325409"/>
            <a:ext cx="973606" cy="461665"/>
          </a:xfrm>
          <a:prstGeom prst="rect">
            <a:avLst/>
          </a:prstGeom>
          <a:noFill/>
        </p:spPr>
        <p:txBody>
          <a:bodyPr wrap="square" rtlCol="0">
            <a:spAutoFit/>
          </a:bodyPr>
          <a:lstStyle/>
          <a:p>
            <a:r>
              <a:rPr lang="fr-FR" sz="2400" b="1" dirty="0">
                <a:solidFill>
                  <a:schemeClr val="bg1"/>
                </a:solidFill>
              </a:rPr>
              <a:t>83%</a:t>
            </a:r>
          </a:p>
        </p:txBody>
      </p:sp>
      <p:sp>
        <p:nvSpPr>
          <p:cNvPr id="18" name="ZoneTexte 17">
            <a:extLst>
              <a:ext uri="{FF2B5EF4-FFF2-40B4-BE49-F238E27FC236}">
                <a16:creationId xmlns:a16="http://schemas.microsoft.com/office/drawing/2014/main" id="{8AA6A137-90C2-F9C7-AAFF-D3D9F7AB402C}"/>
              </a:ext>
            </a:extLst>
          </p:cNvPr>
          <p:cNvSpPr txBox="1"/>
          <p:nvPr/>
        </p:nvSpPr>
        <p:spPr>
          <a:xfrm>
            <a:off x="1203847" y="4318831"/>
            <a:ext cx="7774223" cy="600164"/>
          </a:xfrm>
          <a:prstGeom prst="rect">
            <a:avLst/>
          </a:prstGeom>
          <a:noFill/>
        </p:spPr>
        <p:txBody>
          <a:bodyPr wrap="square" rtlCol="0">
            <a:spAutoFit/>
          </a:bodyPr>
          <a:lstStyle/>
          <a:p>
            <a:pPr algn="just"/>
            <a:r>
              <a:rPr lang="fr-FR" sz="1100" dirty="0"/>
              <a:t>des adolescents concernés </a:t>
            </a:r>
            <a:r>
              <a:rPr lang="fr-FR" sz="1100" b="1" dirty="0"/>
              <a:t>acceptent néanmoins volontiers ces règles mises en place</a:t>
            </a:r>
            <a:r>
              <a:rPr lang="fr-FR" sz="1100" dirty="0"/>
              <a:t>, même si cela peut être source de tensions dans de nombreux foyers (59% des parents font état de conflits relatifs au temps passé sur les écrans).</a:t>
            </a:r>
          </a:p>
        </p:txBody>
      </p:sp>
    </p:spTree>
    <p:extLst>
      <p:ext uri="{BB962C8B-B14F-4D97-AF65-F5344CB8AC3E}">
        <p14:creationId xmlns:p14="http://schemas.microsoft.com/office/powerpoint/2010/main" val="355477613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ZoneTexte 30">
            <a:extLst>
              <a:ext uri="{FF2B5EF4-FFF2-40B4-BE49-F238E27FC236}">
                <a16:creationId xmlns:a16="http://schemas.microsoft.com/office/drawing/2014/main" id="{CD923DC1-D02C-AF7B-2E7C-5EE2806188E4}"/>
              </a:ext>
            </a:extLst>
          </p:cNvPr>
          <p:cNvSpPr txBox="1"/>
          <p:nvPr/>
        </p:nvSpPr>
        <p:spPr>
          <a:xfrm>
            <a:off x="4487202" y="1168328"/>
            <a:ext cx="1920309" cy="374571"/>
          </a:xfrm>
          <a:prstGeom prst="roundRect">
            <a:avLst/>
          </a:prstGeom>
          <a:noFill/>
          <a:ln>
            <a:solidFill>
              <a:schemeClr val="accent1"/>
            </a:solidFill>
          </a:ln>
        </p:spPr>
        <p:txBody>
          <a:bodyPr wrap="square" rtlCol="0">
            <a:spAutoFit/>
          </a:bodyPr>
          <a:lstStyle/>
          <a:p>
            <a:r>
              <a:rPr lang="fr-FR" sz="800" b="1" dirty="0"/>
              <a:t>25-34 ans : </a:t>
            </a:r>
            <a:r>
              <a:rPr lang="fr-FR" sz="800" b="1" dirty="0">
                <a:solidFill>
                  <a:schemeClr val="accent1"/>
                </a:solidFill>
              </a:rPr>
              <a:t>44%</a:t>
            </a:r>
          </a:p>
          <a:p>
            <a:r>
              <a:rPr lang="fr-FR" sz="800" dirty="0"/>
              <a:t>Femmes : </a:t>
            </a:r>
            <a:r>
              <a:rPr lang="fr-FR" sz="800" b="1" dirty="0">
                <a:solidFill>
                  <a:schemeClr val="accent1"/>
                </a:solidFill>
              </a:rPr>
              <a:t>32%</a:t>
            </a:r>
            <a:r>
              <a:rPr lang="fr-FR" sz="800" dirty="0"/>
              <a:t> (vs Hommes : 20%)</a:t>
            </a:r>
            <a:endParaRPr lang="fr-FR" sz="800" dirty="0">
              <a:solidFill>
                <a:schemeClr val="accent1"/>
              </a:solidFill>
            </a:endParaRPr>
          </a:p>
        </p:txBody>
      </p:sp>
      <p:graphicFrame>
        <p:nvGraphicFramePr>
          <p:cNvPr id="2" name="Graphique 1">
            <a:extLst>
              <a:ext uri="{FF2B5EF4-FFF2-40B4-BE49-F238E27FC236}">
                <a16:creationId xmlns:a16="http://schemas.microsoft.com/office/drawing/2014/main" id="{9672E960-9A5C-F4CA-1A2F-DAE527764F31}"/>
              </a:ext>
            </a:extLst>
          </p:cNvPr>
          <p:cNvGraphicFramePr/>
          <p:nvPr>
            <p:extLst>
              <p:ext uri="{D42A27DB-BD31-4B8C-83A1-F6EECF244321}">
                <p14:modId xmlns:p14="http://schemas.microsoft.com/office/powerpoint/2010/main" val="2729428118"/>
              </p:ext>
            </p:extLst>
          </p:nvPr>
        </p:nvGraphicFramePr>
        <p:xfrm>
          <a:off x="94430" y="1168859"/>
          <a:ext cx="8975742" cy="3994925"/>
        </p:xfrm>
        <a:graphic>
          <a:graphicData uri="http://schemas.openxmlformats.org/drawingml/2006/chart">
            <c:chart xmlns:c="http://schemas.openxmlformats.org/drawingml/2006/chart" xmlns:r="http://schemas.openxmlformats.org/officeDocument/2006/relationships" r:id="rId2"/>
          </a:graphicData>
        </a:graphic>
      </p:graphicFrame>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30</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796802" y="210264"/>
            <a:ext cx="7189933"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Pourtant, ce sujet fait l’objet de discussions au sein des foyers…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741905"/>
            <a:ext cx="8233383"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Q22. Au sein de votre foyer, à quelle fréquence avez-vous des discussions avec votre enfant au sujet de ce qu’il pourrait voir sur internet et qui pourrait le choquer ?</a:t>
            </a:r>
          </a:p>
          <a:p>
            <a:pPr defTabSz="457178">
              <a:buClr>
                <a:srgbClr val="FFFFFF">
                  <a:lumMod val="75000"/>
                </a:srgbClr>
              </a:buClr>
              <a:defRPr/>
            </a:pPr>
            <a:r>
              <a:rPr lang="fr-FR" sz="800" i="1" dirty="0">
                <a:solidFill>
                  <a:srgbClr val="7E8385"/>
                </a:solidFill>
                <a:latin typeface="Century Gothic" panose="020F0302020204030204"/>
              </a:rPr>
              <a:t>Base : Aux parents (n=1005) – Une seule réponse possible</a:t>
            </a:r>
            <a:endParaRPr lang="fr-FR" sz="800" i="1" u="sng" dirty="0">
              <a:solidFill>
                <a:srgbClr val="000000"/>
              </a:solidFill>
              <a:latin typeface="Century Gothic" panose="020F0302020204030204"/>
            </a:endParaRPr>
          </a:p>
        </p:txBody>
      </p:sp>
      <p:grpSp>
        <p:nvGrpSpPr>
          <p:cNvPr id="12" name="Groupe 11">
            <a:extLst>
              <a:ext uri="{FF2B5EF4-FFF2-40B4-BE49-F238E27FC236}">
                <a16:creationId xmlns:a16="http://schemas.microsoft.com/office/drawing/2014/main" id="{FBCA9EE7-F35B-EA79-BE88-7CC2219848E0}"/>
              </a:ext>
            </a:extLst>
          </p:cNvPr>
          <p:cNvGrpSpPr/>
          <p:nvPr/>
        </p:nvGrpSpPr>
        <p:grpSpPr>
          <a:xfrm>
            <a:off x="8273543" y="134203"/>
            <a:ext cx="776027" cy="760037"/>
            <a:chOff x="7252485" y="200462"/>
            <a:chExt cx="776027" cy="760037"/>
          </a:xfrm>
        </p:grpSpPr>
        <p:sp>
          <p:nvSpPr>
            <p:cNvPr id="14" name="ZoneTexte 13">
              <a:extLst>
                <a:ext uri="{FF2B5EF4-FFF2-40B4-BE49-F238E27FC236}">
                  <a16:creationId xmlns:a16="http://schemas.microsoft.com/office/drawing/2014/main" id="{8781E871-B852-A8FC-0244-E9B2F7C165F9}"/>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8" name="Image 27" descr="Une image contenant Graphique, clipart, Caractère coloré, dessin humoristique&#10;&#10;Description générée automatiquement">
              <a:extLst>
                <a:ext uri="{FF2B5EF4-FFF2-40B4-BE49-F238E27FC236}">
                  <a16:creationId xmlns:a16="http://schemas.microsoft.com/office/drawing/2014/main" id="{180A4944-D724-8E4B-FBC0-8453BC3A998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
        <p:nvSpPr>
          <p:cNvPr id="5" name="ZoneTexte 4">
            <a:extLst>
              <a:ext uri="{FF2B5EF4-FFF2-40B4-BE49-F238E27FC236}">
                <a16:creationId xmlns:a16="http://schemas.microsoft.com/office/drawing/2014/main" id="{01BE227F-3413-0D17-3B9B-F7756923CF63}"/>
              </a:ext>
            </a:extLst>
          </p:cNvPr>
          <p:cNvSpPr txBox="1"/>
          <p:nvPr/>
        </p:nvSpPr>
        <p:spPr>
          <a:xfrm>
            <a:off x="1118374" y="1931174"/>
            <a:ext cx="1373840" cy="1162450"/>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6" name="ZoneTexte 5">
            <a:extLst>
              <a:ext uri="{FF2B5EF4-FFF2-40B4-BE49-F238E27FC236}">
                <a16:creationId xmlns:a16="http://schemas.microsoft.com/office/drawing/2014/main" id="{3468E73E-D65E-228D-5044-517227CF3E60}"/>
              </a:ext>
            </a:extLst>
          </p:cNvPr>
          <p:cNvSpPr txBox="1"/>
          <p:nvPr/>
        </p:nvSpPr>
        <p:spPr>
          <a:xfrm>
            <a:off x="6661125" y="1930715"/>
            <a:ext cx="1373840" cy="1162450"/>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8" name="ZoneTexte 7">
            <a:extLst>
              <a:ext uri="{FF2B5EF4-FFF2-40B4-BE49-F238E27FC236}">
                <a16:creationId xmlns:a16="http://schemas.microsoft.com/office/drawing/2014/main" id="{11AF99E1-B0C5-C8AC-0E37-3135D956867C}"/>
              </a:ext>
            </a:extLst>
          </p:cNvPr>
          <p:cNvSpPr txBox="1"/>
          <p:nvPr/>
        </p:nvSpPr>
        <p:spPr>
          <a:xfrm>
            <a:off x="1164273" y="1974718"/>
            <a:ext cx="1373840" cy="1162450"/>
          </a:xfrm>
          <a:prstGeom prst="roundRect">
            <a:avLst/>
          </a:prstGeom>
          <a:solidFill>
            <a:srgbClr val="FFF4F3"/>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accent4">
                    <a:lumMod val="50000"/>
                  </a:schemeClr>
                </a:solidFill>
                <a:effectLst/>
                <a:uLnTx/>
                <a:uFillTx/>
                <a:latin typeface="Century Gothic" panose="020F0302020204030204"/>
                <a:ea typeface="+mn-ea"/>
                <a:cs typeface="+mn-cs"/>
              </a:rPr>
              <a:t>Jamais ou rarement</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4"/>
                </a:solidFill>
                <a:latin typeface="Century Gothic" panose="020F0302020204030204"/>
              </a:rPr>
              <a:t>16</a:t>
            </a:r>
            <a:r>
              <a:rPr kumimoji="0" lang="fr-FR" sz="3200" b="1" i="0" u="none" strike="noStrike" kern="1200" cap="none" spc="0" normalizeH="0" baseline="0" noProof="0" dirty="0">
                <a:ln>
                  <a:noFill/>
                </a:ln>
                <a:solidFill>
                  <a:schemeClr val="accent4"/>
                </a:solidFill>
                <a:effectLst/>
                <a:uLnTx/>
                <a:uFillTx/>
                <a:latin typeface="Century Gothic" panose="020F0302020204030204"/>
                <a:ea typeface="+mn-ea"/>
                <a:cs typeface="+mn-cs"/>
              </a:rPr>
              <a:t>%</a:t>
            </a:r>
          </a:p>
        </p:txBody>
      </p:sp>
      <p:cxnSp>
        <p:nvCxnSpPr>
          <p:cNvPr id="9" name="Connecteur droit 8">
            <a:extLst>
              <a:ext uri="{FF2B5EF4-FFF2-40B4-BE49-F238E27FC236}">
                <a16:creationId xmlns:a16="http://schemas.microsoft.com/office/drawing/2014/main" id="{4629CCE4-1FDE-CFF0-1C64-6157706EE378}"/>
              </a:ext>
            </a:extLst>
          </p:cNvPr>
          <p:cNvCxnSpPr>
            <a:cxnSpLocks/>
          </p:cNvCxnSpPr>
          <p:nvPr/>
        </p:nvCxnSpPr>
        <p:spPr>
          <a:xfrm>
            <a:off x="2739842" y="1912170"/>
            <a:ext cx="0" cy="1854194"/>
          </a:xfrm>
          <a:prstGeom prst="line">
            <a:avLst/>
          </a:prstGeom>
          <a:ln w="19050">
            <a:solidFill>
              <a:schemeClr val="accent4">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9334B16F-8CAD-394B-A4A6-D43BFFE711C6}"/>
              </a:ext>
            </a:extLst>
          </p:cNvPr>
          <p:cNvSpPr txBox="1"/>
          <p:nvPr/>
        </p:nvSpPr>
        <p:spPr>
          <a:xfrm>
            <a:off x="6612895" y="1974718"/>
            <a:ext cx="1373840" cy="1162450"/>
          </a:xfrm>
          <a:prstGeom prst="roundRect">
            <a:avLst/>
          </a:prstGeom>
          <a:solidFill>
            <a:srgbClr val="F1F5FD"/>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chemeClr val="accent1">
                    <a:lumMod val="50000"/>
                  </a:schemeClr>
                </a:solidFill>
                <a:latin typeface="Century Gothic" panose="020F0302020204030204"/>
              </a:rPr>
              <a:t>Souvent ou </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chemeClr val="accent1">
                    <a:lumMod val="50000"/>
                  </a:schemeClr>
                </a:solidFill>
                <a:latin typeface="Century Gothic" panose="020F0302020204030204"/>
              </a:rPr>
              <a:t>de temps </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dirty="0">
                <a:solidFill>
                  <a:schemeClr val="accent1">
                    <a:lumMod val="50000"/>
                  </a:schemeClr>
                </a:solidFill>
                <a:latin typeface="Century Gothic" panose="020F0302020204030204"/>
              </a:rPr>
              <a:t>en temps</a:t>
            </a:r>
            <a:endParaRPr kumimoji="0" lang="fr-FR" sz="1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1"/>
                </a:solidFill>
                <a:latin typeface="Century Gothic" panose="020F0302020204030204"/>
              </a:rPr>
              <a:t>84</a:t>
            </a:r>
            <a:r>
              <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cxnSp>
        <p:nvCxnSpPr>
          <p:cNvPr id="11" name="Connecteur droit 10">
            <a:extLst>
              <a:ext uri="{FF2B5EF4-FFF2-40B4-BE49-F238E27FC236}">
                <a16:creationId xmlns:a16="http://schemas.microsoft.com/office/drawing/2014/main" id="{F974AFFB-4316-2A3D-C69F-DE01A9F064D2}"/>
              </a:ext>
            </a:extLst>
          </p:cNvPr>
          <p:cNvCxnSpPr>
            <a:cxnSpLocks/>
          </p:cNvCxnSpPr>
          <p:nvPr/>
        </p:nvCxnSpPr>
        <p:spPr>
          <a:xfrm>
            <a:off x="6407511" y="1912170"/>
            <a:ext cx="0" cy="2423310"/>
          </a:xfrm>
          <a:prstGeom prst="line">
            <a:avLst/>
          </a:prstGeom>
          <a:ln w="19050">
            <a:solidFill>
              <a:schemeClr val="accent1">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nvGrpSpPr>
          <p:cNvPr id="16" name="Groupe 15">
            <a:extLst>
              <a:ext uri="{FF2B5EF4-FFF2-40B4-BE49-F238E27FC236}">
                <a16:creationId xmlns:a16="http://schemas.microsoft.com/office/drawing/2014/main" id="{4B62C8B9-C6B1-1249-0DA6-68E70B38379C}"/>
              </a:ext>
            </a:extLst>
          </p:cNvPr>
          <p:cNvGrpSpPr/>
          <p:nvPr/>
        </p:nvGrpSpPr>
        <p:grpSpPr>
          <a:xfrm>
            <a:off x="6616843" y="3393550"/>
            <a:ext cx="2033472" cy="1324946"/>
            <a:chOff x="6934514" y="3462696"/>
            <a:chExt cx="2033472" cy="1324946"/>
          </a:xfrm>
        </p:grpSpPr>
        <p:grpSp>
          <p:nvGrpSpPr>
            <p:cNvPr id="17" name="Groupe 16">
              <a:extLst>
                <a:ext uri="{FF2B5EF4-FFF2-40B4-BE49-F238E27FC236}">
                  <a16:creationId xmlns:a16="http://schemas.microsoft.com/office/drawing/2014/main" id="{9014CCC7-CCCF-8CD9-01FF-620D180EC213}"/>
                </a:ext>
              </a:extLst>
            </p:cNvPr>
            <p:cNvGrpSpPr/>
            <p:nvPr/>
          </p:nvGrpSpPr>
          <p:grpSpPr>
            <a:xfrm>
              <a:off x="7149379" y="3539524"/>
              <a:ext cx="1638489" cy="338554"/>
              <a:chOff x="675132" y="4302541"/>
              <a:chExt cx="1638489" cy="338554"/>
            </a:xfrm>
          </p:grpSpPr>
          <p:sp>
            <p:nvSpPr>
              <p:cNvPr id="29" name="Rectangle 28">
                <a:extLst>
                  <a:ext uri="{FF2B5EF4-FFF2-40B4-BE49-F238E27FC236}">
                    <a16:creationId xmlns:a16="http://schemas.microsoft.com/office/drawing/2014/main" id="{FB67BEB4-B0A4-F410-466A-84AFAE4873B9}"/>
                  </a:ext>
                </a:extLst>
              </p:cNvPr>
              <p:cNvSpPr/>
              <p:nvPr/>
            </p:nvSpPr>
            <p:spPr>
              <a:xfrm>
                <a:off x="675132" y="4380738"/>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0" name="ZoneTexte 29">
                <a:extLst>
                  <a:ext uri="{FF2B5EF4-FFF2-40B4-BE49-F238E27FC236}">
                    <a16:creationId xmlns:a16="http://schemas.microsoft.com/office/drawing/2014/main" id="{C973CB84-D01A-1139-12DC-57EA1AE96A31}"/>
                  </a:ext>
                </a:extLst>
              </p:cNvPr>
              <p:cNvSpPr txBox="1"/>
              <p:nvPr/>
            </p:nvSpPr>
            <p:spPr>
              <a:xfrm>
                <a:off x="697991" y="4302541"/>
                <a:ext cx="1615630" cy="338554"/>
              </a:xfrm>
              <a:prstGeom prst="rect">
                <a:avLst/>
              </a:prstGeom>
              <a:noFill/>
            </p:spPr>
            <p:txBody>
              <a:bodyPr wrap="square" rtlCol="0">
                <a:spAutoFit/>
              </a:bodyPr>
              <a:lstStyle/>
              <a:p>
                <a:r>
                  <a:rPr lang="fr-FR" sz="800" dirty="0">
                    <a:solidFill>
                      <a:srgbClr val="595959"/>
                    </a:solidFill>
                  </a:rPr>
                  <a:t>C’est un sujet que vous abordez régulièrement</a:t>
                </a:r>
              </a:p>
            </p:txBody>
          </p:sp>
        </p:grpSp>
        <p:grpSp>
          <p:nvGrpSpPr>
            <p:cNvPr id="18" name="Groupe 17">
              <a:extLst>
                <a:ext uri="{FF2B5EF4-FFF2-40B4-BE49-F238E27FC236}">
                  <a16:creationId xmlns:a16="http://schemas.microsoft.com/office/drawing/2014/main" id="{968237F1-79A4-614A-5A66-05BA0A0EF541}"/>
                </a:ext>
              </a:extLst>
            </p:cNvPr>
            <p:cNvGrpSpPr/>
            <p:nvPr/>
          </p:nvGrpSpPr>
          <p:grpSpPr>
            <a:xfrm>
              <a:off x="7149379" y="3858967"/>
              <a:ext cx="1687980" cy="338554"/>
              <a:chOff x="675132" y="4408289"/>
              <a:chExt cx="1687980" cy="338554"/>
            </a:xfrm>
          </p:grpSpPr>
          <p:sp>
            <p:nvSpPr>
              <p:cNvPr id="26" name="Rectangle 25">
                <a:extLst>
                  <a:ext uri="{FF2B5EF4-FFF2-40B4-BE49-F238E27FC236}">
                    <a16:creationId xmlns:a16="http://schemas.microsoft.com/office/drawing/2014/main" id="{0B3971EC-0C58-D37D-B1D8-E97672AA9E25}"/>
                  </a:ext>
                </a:extLst>
              </p:cNvPr>
              <p:cNvSpPr/>
              <p:nvPr/>
            </p:nvSpPr>
            <p:spPr>
              <a:xfrm>
                <a:off x="675132" y="4486486"/>
                <a:ext cx="45719" cy="45719"/>
              </a:xfrm>
              <a:prstGeom prst="rect">
                <a:avLst/>
              </a:prstGeom>
              <a:solidFill>
                <a:srgbClr val="ADC4F2"/>
              </a:solidFill>
              <a:ln>
                <a:solidFill>
                  <a:srgbClr val="ADC4F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500FC469-D235-8B4E-B3D7-9ECCADF7FF6B}"/>
                  </a:ext>
                </a:extLst>
              </p:cNvPr>
              <p:cNvSpPr txBox="1"/>
              <p:nvPr/>
            </p:nvSpPr>
            <p:spPr>
              <a:xfrm>
                <a:off x="697991" y="4408289"/>
                <a:ext cx="1665121" cy="338554"/>
              </a:xfrm>
              <a:prstGeom prst="rect">
                <a:avLst/>
              </a:prstGeom>
              <a:noFill/>
            </p:spPr>
            <p:txBody>
              <a:bodyPr wrap="square" rtlCol="0">
                <a:spAutoFit/>
              </a:bodyPr>
              <a:lstStyle/>
              <a:p>
                <a:r>
                  <a:rPr lang="fr-FR" sz="800" dirty="0">
                    <a:solidFill>
                      <a:srgbClr val="595959"/>
                    </a:solidFill>
                  </a:rPr>
                  <a:t>C’est un sujet que vous abordez de temps en temps</a:t>
                </a:r>
              </a:p>
            </p:txBody>
          </p:sp>
        </p:grpSp>
        <p:grpSp>
          <p:nvGrpSpPr>
            <p:cNvPr id="19" name="Groupe 18">
              <a:extLst>
                <a:ext uri="{FF2B5EF4-FFF2-40B4-BE49-F238E27FC236}">
                  <a16:creationId xmlns:a16="http://schemas.microsoft.com/office/drawing/2014/main" id="{21A4E183-75D4-0CE7-41E4-8369975C2272}"/>
                </a:ext>
              </a:extLst>
            </p:cNvPr>
            <p:cNvGrpSpPr/>
            <p:nvPr/>
          </p:nvGrpSpPr>
          <p:grpSpPr>
            <a:xfrm>
              <a:off x="7149379" y="4169995"/>
              <a:ext cx="1434896" cy="338554"/>
              <a:chOff x="675132" y="4520255"/>
              <a:chExt cx="1434896" cy="338554"/>
            </a:xfrm>
          </p:grpSpPr>
          <p:sp>
            <p:nvSpPr>
              <p:cNvPr id="24" name="Rectangle 23">
                <a:extLst>
                  <a:ext uri="{FF2B5EF4-FFF2-40B4-BE49-F238E27FC236}">
                    <a16:creationId xmlns:a16="http://schemas.microsoft.com/office/drawing/2014/main" id="{BD64D42E-F965-41AF-A6D0-84B836A0D0D2}"/>
                  </a:ext>
                </a:extLst>
              </p:cNvPr>
              <p:cNvSpPr/>
              <p:nvPr/>
            </p:nvSpPr>
            <p:spPr>
              <a:xfrm>
                <a:off x="675132" y="4598452"/>
                <a:ext cx="45719" cy="45719"/>
              </a:xfrm>
              <a:prstGeom prst="rect">
                <a:avLst/>
              </a:prstGeom>
              <a:solidFill>
                <a:srgbClr val="FDC1B9"/>
              </a:solidFill>
              <a:ln>
                <a:solidFill>
                  <a:srgbClr val="FDC1B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5" name="ZoneTexte 24">
                <a:extLst>
                  <a:ext uri="{FF2B5EF4-FFF2-40B4-BE49-F238E27FC236}">
                    <a16:creationId xmlns:a16="http://schemas.microsoft.com/office/drawing/2014/main" id="{6D78B499-C79B-7C20-9FFC-EC4047345395}"/>
                  </a:ext>
                </a:extLst>
              </p:cNvPr>
              <p:cNvSpPr txBox="1"/>
              <p:nvPr/>
            </p:nvSpPr>
            <p:spPr>
              <a:xfrm>
                <a:off x="697991" y="4520255"/>
                <a:ext cx="1412037" cy="338554"/>
              </a:xfrm>
              <a:prstGeom prst="rect">
                <a:avLst/>
              </a:prstGeom>
              <a:noFill/>
            </p:spPr>
            <p:txBody>
              <a:bodyPr wrap="square" rtlCol="0">
                <a:spAutoFit/>
              </a:bodyPr>
              <a:lstStyle/>
              <a:p>
                <a:r>
                  <a:rPr lang="fr-FR" sz="800" dirty="0">
                    <a:solidFill>
                      <a:srgbClr val="595959"/>
                    </a:solidFill>
                  </a:rPr>
                  <a:t>C’est un sujet que vous abordez rarement</a:t>
                </a:r>
              </a:p>
            </p:txBody>
          </p:sp>
        </p:grpSp>
        <p:grpSp>
          <p:nvGrpSpPr>
            <p:cNvPr id="20" name="Groupe 19">
              <a:extLst>
                <a:ext uri="{FF2B5EF4-FFF2-40B4-BE49-F238E27FC236}">
                  <a16:creationId xmlns:a16="http://schemas.microsoft.com/office/drawing/2014/main" id="{A5731B35-2B24-C506-C882-38457A1FFB70}"/>
                </a:ext>
              </a:extLst>
            </p:cNvPr>
            <p:cNvGrpSpPr/>
            <p:nvPr/>
          </p:nvGrpSpPr>
          <p:grpSpPr>
            <a:xfrm>
              <a:off x="7149379" y="4463064"/>
              <a:ext cx="1818607" cy="215444"/>
              <a:chOff x="675132" y="4601118"/>
              <a:chExt cx="1818607" cy="215444"/>
            </a:xfrm>
          </p:grpSpPr>
          <p:sp>
            <p:nvSpPr>
              <p:cNvPr id="22" name="Rectangle 21">
                <a:extLst>
                  <a:ext uri="{FF2B5EF4-FFF2-40B4-BE49-F238E27FC236}">
                    <a16:creationId xmlns:a16="http://schemas.microsoft.com/office/drawing/2014/main" id="{71E4E2E2-F13A-773E-A765-39FEFC60F608}"/>
                  </a:ext>
                </a:extLst>
              </p:cNvPr>
              <p:cNvSpPr/>
              <p:nvPr/>
            </p:nvSpPr>
            <p:spPr>
              <a:xfrm>
                <a:off x="675132" y="4679315"/>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26A5C5EA-6983-AF71-BF46-0847475FEB6E}"/>
                  </a:ext>
                </a:extLst>
              </p:cNvPr>
              <p:cNvSpPr txBox="1"/>
              <p:nvPr/>
            </p:nvSpPr>
            <p:spPr>
              <a:xfrm>
                <a:off x="697990" y="4601118"/>
                <a:ext cx="1795749" cy="215444"/>
              </a:xfrm>
              <a:prstGeom prst="rect">
                <a:avLst/>
              </a:prstGeom>
              <a:noFill/>
            </p:spPr>
            <p:txBody>
              <a:bodyPr wrap="square" rtlCol="0">
                <a:spAutoFit/>
              </a:bodyPr>
              <a:lstStyle/>
              <a:p>
                <a:r>
                  <a:rPr lang="fr-FR" sz="800" dirty="0">
                    <a:solidFill>
                      <a:srgbClr val="595959"/>
                    </a:solidFill>
                  </a:rPr>
                  <a:t>Vous n’en avez jamais discuté </a:t>
                </a:r>
              </a:p>
            </p:txBody>
          </p:sp>
        </p:grpSp>
        <p:sp>
          <p:nvSpPr>
            <p:cNvPr id="21" name="Rectangle : coins arrondis 20">
              <a:extLst>
                <a:ext uri="{FF2B5EF4-FFF2-40B4-BE49-F238E27FC236}">
                  <a16:creationId xmlns:a16="http://schemas.microsoft.com/office/drawing/2014/main" id="{80E8E01F-AC9C-7A32-BB2C-F56CA1BBB162}"/>
                </a:ext>
              </a:extLst>
            </p:cNvPr>
            <p:cNvSpPr/>
            <p:nvPr/>
          </p:nvSpPr>
          <p:spPr>
            <a:xfrm>
              <a:off x="6934514" y="3462696"/>
              <a:ext cx="2033465" cy="1324946"/>
            </a:xfrm>
            <a:prstGeom prst="roundRect">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32" name="Image 31" descr="Une image contenant texte, ordinateur, ordinateur portable, capture d’écran&#10;&#10;Description générée automatiquement">
            <a:extLst>
              <a:ext uri="{FF2B5EF4-FFF2-40B4-BE49-F238E27FC236}">
                <a16:creationId xmlns:a16="http://schemas.microsoft.com/office/drawing/2014/main" id="{52D3FC15-6C86-A0CE-0DF4-ED356406B5F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725079" y="2323784"/>
            <a:ext cx="1765065" cy="1765065"/>
          </a:xfrm>
          <a:prstGeom prst="rect">
            <a:avLst/>
          </a:prstGeom>
        </p:spPr>
      </p:pic>
    </p:spTree>
    <p:extLst>
      <p:ext uri="{BB962C8B-B14F-4D97-AF65-F5344CB8AC3E}">
        <p14:creationId xmlns:p14="http://schemas.microsoft.com/office/powerpoint/2010/main" val="116803184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ZoneTexte 30">
            <a:extLst>
              <a:ext uri="{FF2B5EF4-FFF2-40B4-BE49-F238E27FC236}">
                <a16:creationId xmlns:a16="http://schemas.microsoft.com/office/drawing/2014/main" id="{A86CC598-425F-F6FE-A889-76CFBB325B0D}"/>
              </a:ext>
            </a:extLst>
          </p:cNvPr>
          <p:cNvSpPr txBox="1"/>
          <p:nvPr/>
        </p:nvSpPr>
        <p:spPr>
          <a:xfrm>
            <a:off x="3048000" y="1259015"/>
            <a:ext cx="1052655" cy="238363"/>
          </a:xfrm>
          <a:prstGeom prst="roundRect">
            <a:avLst/>
          </a:prstGeom>
          <a:noFill/>
          <a:ln>
            <a:solidFill>
              <a:schemeClr val="accent1"/>
            </a:solidFill>
          </a:ln>
        </p:spPr>
        <p:txBody>
          <a:bodyPr wrap="square" rtlCol="0">
            <a:spAutoFit/>
          </a:bodyPr>
          <a:lstStyle/>
          <a:p>
            <a:r>
              <a:rPr lang="fr-FR" sz="800" b="1" dirty="0"/>
              <a:t>25-34 ans : </a:t>
            </a:r>
            <a:r>
              <a:rPr lang="fr-FR" sz="800" b="1" dirty="0">
                <a:solidFill>
                  <a:schemeClr val="accent1"/>
                </a:solidFill>
              </a:rPr>
              <a:t>44%</a:t>
            </a:r>
          </a:p>
        </p:txBody>
      </p:sp>
      <p:graphicFrame>
        <p:nvGraphicFramePr>
          <p:cNvPr id="6" name="Graphique 5">
            <a:extLst>
              <a:ext uri="{FF2B5EF4-FFF2-40B4-BE49-F238E27FC236}">
                <a16:creationId xmlns:a16="http://schemas.microsoft.com/office/drawing/2014/main" id="{A8C4666A-DF94-4FFE-A2CD-D7DBBAE758B4}"/>
              </a:ext>
            </a:extLst>
          </p:cNvPr>
          <p:cNvGraphicFramePr/>
          <p:nvPr>
            <p:extLst>
              <p:ext uri="{D42A27DB-BD31-4B8C-83A1-F6EECF244321}">
                <p14:modId xmlns:p14="http://schemas.microsoft.com/office/powerpoint/2010/main" val="377793759"/>
              </p:ext>
            </p:extLst>
          </p:nvPr>
        </p:nvGraphicFramePr>
        <p:xfrm>
          <a:off x="94430" y="1003209"/>
          <a:ext cx="8975742" cy="3994925"/>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a:extLst>
              <a:ext uri="{FF2B5EF4-FFF2-40B4-BE49-F238E27FC236}">
                <a16:creationId xmlns:a16="http://schemas.microsoft.com/office/drawing/2014/main" id="{8928EF79-0C06-E2F5-B236-DCEC31318619}"/>
              </a:ext>
            </a:extLst>
          </p:cNvPr>
          <p:cNvSpPr txBox="1"/>
          <p:nvPr/>
        </p:nvSpPr>
        <p:spPr>
          <a:xfrm>
            <a:off x="6637260" y="1765065"/>
            <a:ext cx="1435025" cy="1162450"/>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2" name="ZoneTexte 1">
            <a:extLst>
              <a:ext uri="{FF2B5EF4-FFF2-40B4-BE49-F238E27FC236}">
                <a16:creationId xmlns:a16="http://schemas.microsoft.com/office/drawing/2014/main" id="{6153E662-7BBF-F1E0-44D7-219ED8364014}"/>
              </a:ext>
            </a:extLst>
          </p:cNvPr>
          <p:cNvSpPr txBox="1"/>
          <p:nvPr/>
        </p:nvSpPr>
        <p:spPr>
          <a:xfrm>
            <a:off x="1050969" y="1765524"/>
            <a:ext cx="1435025" cy="1162450"/>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31</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316798"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des discussions pour lesquels les parents semblent bien armés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8233383"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Q23. Et diriez-vous que discuter des contenus inappropriés </a:t>
            </a:r>
            <a:r>
              <a:rPr lang="fr-FR" sz="800" dirty="0">
                <a:solidFill>
                  <a:srgbClr val="000000"/>
                </a:solidFill>
                <a:latin typeface="Century Gothic" panose="020F0302020204030204"/>
              </a:rPr>
              <a:t>(scènes de pornographie, de violence, d’incitation à la haine…)</a:t>
            </a:r>
            <a:r>
              <a:rPr lang="fr-FR" sz="800" b="1" dirty="0">
                <a:solidFill>
                  <a:srgbClr val="000000"/>
                </a:solidFill>
                <a:latin typeface="Century Gothic" panose="020F0302020204030204"/>
              </a:rPr>
              <a:t> que votre enfant pourrait voir en naviguant sur internet est un sujet facile ou difficile à aborder avec votre enfant ?</a:t>
            </a:r>
          </a:p>
          <a:p>
            <a:pPr defTabSz="457178">
              <a:buClr>
                <a:srgbClr val="FFFFFF">
                  <a:lumMod val="75000"/>
                </a:srgbClr>
              </a:buClr>
              <a:defRPr/>
            </a:pPr>
            <a:r>
              <a:rPr lang="fr-FR" sz="800" i="1" dirty="0">
                <a:solidFill>
                  <a:srgbClr val="7E8385"/>
                </a:solidFill>
                <a:latin typeface="Century Gothic" panose="020F0302020204030204"/>
              </a:rPr>
              <a:t>Base : Aux parents (n=1005) – Une seule réponse possible</a:t>
            </a:r>
            <a:endParaRPr lang="fr-FR" sz="800" i="1" u="sng" dirty="0">
              <a:solidFill>
                <a:srgbClr val="000000"/>
              </a:solidFill>
              <a:latin typeface="Century Gothic" panose="020F0302020204030204"/>
            </a:endParaRPr>
          </a:p>
        </p:txBody>
      </p:sp>
      <p:grpSp>
        <p:nvGrpSpPr>
          <p:cNvPr id="12" name="Groupe 11">
            <a:extLst>
              <a:ext uri="{FF2B5EF4-FFF2-40B4-BE49-F238E27FC236}">
                <a16:creationId xmlns:a16="http://schemas.microsoft.com/office/drawing/2014/main" id="{FBCA9EE7-F35B-EA79-BE88-7CC2219848E0}"/>
              </a:ext>
            </a:extLst>
          </p:cNvPr>
          <p:cNvGrpSpPr/>
          <p:nvPr/>
        </p:nvGrpSpPr>
        <p:grpSpPr>
          <a:xfrm>
            <a:off x="8273543" y="134203"/>
            <a:ext cx="776027" cy="760037"/>
            <a:chOff x="7252485" y="200462"/>
            <a:chExt cx="776027" cy="760037"/>
          </a:xfrm>
        </p:grpSpPr>
        <p:sp>
          <p:nvSpPr>
            <p:cNvPr id="14" name="ZoneTexte 13">
              <a:extLst>
                <a:ext uri="{FF2B5EF4-FFF2-40B4-BE49-F238E27FC236}">
                  <a16:creationId xmlns:a16="http://schemas.microsoft.com/office/drawing/2014/main" id="{8781E871-B852-A8FC-0244-E9B2F7C165F9}"/>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8" name="Image 27" descr="Une image contenant Graphique, clipart, Caractère coloré, dessin humoristique&#10;&#10;Description générée automatiquement">
              <a:extLst>
                <a:ext uri="{FF2B5EF4-FFF2-40B4-BE49-F238E27FC236}">
                  <a16:creationId xmlns:a16="http://schemas.microsoft.com/office/drawing/2014/main" id="{180A4944-D724-8E4B-FBC0-8453BC3A998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
        <p:nvSpPr>
          <p:cNvPr id="8" name="ZoneTexte 7">
            <a:extLst>
              <a:ext uri="{FF2B5EF4-FFF2-40B4-BE49-F238E27FC236}">
                <a16:creationId xmlns:a16="http://schemas.microsoft.com/office/drawing/2014/main" id="{8E4475DE-B2B5-A5AB-3560-37A3C421B5EE}"/>
              </a:ext>
            </a:extLst>
          </p:cNvPr>
          <p:cNvSpPr txBox="1"/>
          <p:nvPr/>
        </p:nvSpPr>
        <p:spPr>
          <a:xfrm>
            <a:off x="1103088" y="1809068"/>
            <a:ext cx="1435025" cy="1162450"/>
          </a:xfrm>
          <a:prstGeom prst="roundRect">
            <a:avLst/>
          </a:prstGeom>
          <a:solidFill>
            <a:srgbClr val="FFF4F3"/>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accent4">
                    <a:lumMod val="50000"/>
                  </a:schemeClr>
                </a:solidFill>
                <a:effectLst/>
                <a:uLnTx/>
                <a:uFillTx/>
                <a:latin typeface="Century Gothic" panose="020F0302020204030204"/>
                <a:ea typeface="+mn-ea"/>
                <a:cs typeface="+mn-cs"/>
              </a:rPr>
              <a:t>DIFFICILE</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4"/>
                </a:solidFill>
                <a:latin typeface="Century Gothic" panose="020F0302020204030204"/>
              </a:rPr>
              <a:t>21</a:t>
            </a:r>
            <a:r>
              <a:rPr kumimoji="0" lang="fr-FR" sz="3200" b="1" i="0" u="none" strike="noStrike" kern="1200" cap="none" spc="0" normalizeH="0" baseline="0" noProof="0" dirty="0">
                <a:ln>
                  <a:noFill/>
                </a:ln>
                <a:solidFill>
                  <a:schemeClr val="accent4"/>
                </a:solidFill>
                <a:effectLst/>
                <a:uLnTx/>
                <a:uFillTx/>
                <a:latin typeface="Century Gothic" panose="020F0302020204030204"/>
                <a:ea typeface="+mn-ea"/>
                <a:cs typeface="+mn-cs"/>
              </a:rPr>
              <a:t>%</a:t>
            </a:r>
          </a:p>
        </p:txBody>
      </p:sp>
      <p:cxnSp>
        <p:nvCxnSpPr>
          <p:cNvPr id="9" name="Connecteur droit 8">
            <a:extLst>
              <a:ext uri="{FF2B5EF4-FFF2-40B4-BE49-F238E27FC236}">
                <a16:creationId xmlns:a16="http://schemas.microsoft.com/office/drawing/2014/main" id="{A03B9EDA-5E00-A29B-7759-3F9B831E1D4D}"/>
              </a:ext>
            </a:extLst>
          </p:cNvPr>
          <p:cNvCxnSpPr>
            <a:cxnSpLocks/>
          </p:cNvCxnSpPr>
          <p:nvPr/>
        </p:nvCxnSpPr>
        <p:spPr>
          <a:xfrm>
            <a:off x="2739842" y="1746520"/>
            <a:ext cx="0" cy="2167008"/>
          </a:xfrm>
          <a:prstGeom prst="line">
            <a:avLst/>
          </a:prstGeom>
          <a:ln w="19050">
            <a:solidFill>
              <a:schemeClr val="accent4">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152A3D27-272A-A475-9363-F671749385EB}"/>
              </a:ext>
            </a:extLst>
          </p:cNvPr>
          <p:cNvSpPr txBox="1"/>
          <p:nvPr/>
        </p:nvSpPr>
        <p:spPr>
          <a:xfrm>
            <a:off x="6587995" y="1809068"/>
            <a:ext cx="1435025" cy="1162450"/>
          </a:xfrm>
          <a:prstGeom prst="roundRect">
            <a:avLst/>
          </a:prstGeom>
          <a:solidFill>
            <a:srgbClr val="F1F5FD"/>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000" b="1" dirty="0">
                <a:solidFill>
                  <a:schemeClr val="accent1">
                    <a:lumMod val="50000"/>
                  </a:schemeClr>
                </a:solidFill>
                <a:latin typeface="Century Gothic" panose="020F0302020204030204"/>
              </a:rPr>
              <a:t>FACILE</a:t>
            </a:r>
            <a:endPar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1"/>
                </a:solidFill>
                <a:latin typeface="Century Gothic" panose="020F0302020204030204"/>
              </a:rPr>
              <a:t>79</a:t>
            </a:r>
            <a:r>
              <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cxnSp>
        <p:nvCxnSpPr>
          <p:cNvPr id="11" name="Connecteur droit 10">
            <a:extLst>
              <a:ext uri="{FF2B5EF4-FFF2-40B4-BE49-F238E27FC236}">
                <a16:creationId xmlns:a16="http://schemas.microsoft.com/office/drawing/2014/main" id="{42F76B4F-3FDE-2479-F2D3-33FF431306AD}"/>
              </a:ext>
            </a:extLst>
          </p:cNvPr>
          <p:cNvCxnSpPr>
            <a:cxnSpLocks/>
          </p:cNvCxnSpPr>
          <p:nvPr/>
        </p:nvCxnSpPr>
        <p:spPr>
          <a:xfrm>
            <a:off x="6407511" y="1746520"/>
            <a:ext cx="0" cy="2423310"/>
          </a:xfrm>
          <a:prstGeom prst="line">
            <a:avLst/>
          </a:prstGeom>
          <a:ln w="19050">
            <a:solidFill>
              <a:schemeClr val="accent1">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13" name="ZoneTexte 12">
            <a:extLst>
              <a:ext uri="{FF2B5EF4-FFF2-40B4-BE49-F238E27FC236}">
                <a16:creationId xmlns:a16="http://schemas.microsoft.com/office/drawing/2014/main" id="{590E8B98-40F1-9674-926F-BB90AF014AE1}"/>
              </a:ext>
            </a:extLst>
          </p:cNvPr>
          <p:cNvSpPr txBox="1"/>
          <p:nvPr/>
        </p:nvSpPr>
        <p:spPr>
          <a:xfrm>
            <a:off x="6612894" y="3112743"/>
            <a:ext cx="1015667" cy="338554"/>
          </a:xfrm>
          <a:prstGeom prst="rect">
            <a:avLst/>
          </a:prstGeom>
          <a:noFill/>
        </p:spPr>
        <p:txBody>
          <a:bodyPr wrap="square" rtlCol="0">
            <a:spAutoFit/>
          </a:bodyPr>
          <a:lstStyle/>
          <a:p>
            <a:r>
              <a:rPr lang="fr-FR" sz="800" dirty="0"/>
              <a:t>Classe de Troisième : </a:t>
            </a:r>
            <a:r>
              <a:rPr lang="fr-FR" sz="800" b="1" dirty="0">
                <a:solidFill>
                  <a:schemeClr val="accent1"/>
                </a:solidFill>
              </a:rPr>
              <a:t>83%</a:t>
            </a:r>
          </a:p>
        </p:txBody>
      </p:sp>
      <p:grpSp>
        <p:nvGrpSpPr>
          <p:cNvPr id="16" name="Groupe 15">
            <a:extLst>
              <a:ext uri="{FF2B5EF4-FFF2-40B4-BE49-F238E27FC236}">
                <a16:creationId xmlns:a16="http://schemas.microsoft.com/office/drawing/2014/main" id="{39E5C5B7-262D-256B-B792-D1F571590A1F}"/>
              </a:ext>
            </a:extLst>
          </p:cNvPr>
          <p:cNvGrpSpPr/>
          <p:nvPr/>
        </p:nvGrpSpPr>
        <p:grpSpPr>
          <a:xfrm>
            <a:off x="6612896" y="3568612"/>
            <a:ext cx="1649759" cy="1093721"/>
            <a:chOff x="6934516" y="3626017"/>
            <a:chExt cx="1649759" cy="1093721"/>
          </a:xfrm>
        </p:grpSpPr>
        <p:grpSp>
          <p:nvGrpSpPr>
            <p:cNvPr id="17" name="Groupe 16">
              <a:extLst>
                <a:ext uri="{FF2B5EF4-FFF2-40B4-BE49-F238E27FC236}">
                  <a16:creationId xmlns:a16="http://schemas.microsoft.com/office/drawing/2014/main" id="{2A480D91-117C-AE83-FD32-E5A22F789679}"/>
                </a:ext>
              </a:extLst>
            </p:cNvPr>
            <p:cNvGrpSpPr/>
            <p:nvPr/>
          </p:nvGrpSpPr>
          <p:grpSpPr>
            <a:xfrm>
              <a:off x="7149379" y="3757238"/>
              <a:ext cx="990340" cy="215444"/>
              <a:chOff x="675132" y="4520255"/>
              <a:chExt cx="990340" cy="215444"/>
            </a:xfrm>
          </p:grpSpPr>
          <p:sp>
            <p:nvSpPr>
              <p:cNvPr id="29" name="Rectangle 28">
                <a:extLst>
                  <a:ext uri="{FF2B5EF4-FFF2-40B4-BE49-F238E27FC236}">
                    <a16:creationId xmlns:a16="http://schemas.microsoft.com/office/drawing/2014/main" id="{AFC573C3-D35B-4AEA-81B9-794520974058}"/>
                  </a:ext>
                </a:extLst>
              </p:cNvPr>
              <p:cNvSpPr/>
              <p:nvPr/>
            </p:nvSpPr>
            <p:spPr>
              <a:xfrm>
                <a:off x="675132" y="4598452"/>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2F17B548-AFFE-54B1-8307-953B84A5F11F}"/>
                  </a:ext>
                </a:extLst>
              </p:cNvPr>
              <p:cNvSpPr txBox="1"/>
              <p:nvPr/>
            </p:nvSpPr>
            <p:spPr>
              <a:xfrm>
                <a:off x="697991" y="4520255"/>
                <a:ext cx="967481" cy="215444"/>
              </a:xfrm>
              <a:prstGeom prst="rect">
                <a:avLst/>
              </a:prstGeom>
              <a:noFill/>
            </p:spPr>
            <p:txBody>
              <a:bodyPr wrap="square" rtlCol="0">
                <a:spAutoFit/>
              </a:bodyPr>
              <a:lstStyle/>
              <a:p>
                <a:r>
                  <a:rPr lang="fr-FR" sz="800" dirty="0">
                    <a:solidFill>
                      <a:srgbClr val="595959"/>
                    </a:solidFill>
                  </a:rPr>
                  <a:t>Très facile</a:t>
                </a:r>
              </a:p>
            </p:txBody>
          </p:sp>
        </p:grpSp>
        <p:grpSp>
          <p:nvGrpSpPr>
            <p:cNvPr id="18" name="Groupe 17">
              <a:extLst>
                <a:ext uri="{FF2B5EF4-FFF2-40B4-BE49-F238E27FC236}">
                  <a16:creationId xmlns:a16="http://schemas.microsoft.com/office/drawing/2014/main" id="{70AB11F3-1E26-EC48-465F-BD1450BE38FA}"/>
                </a:ext>
              </a:extLst>
            </p:cNvPr>
            <p:cNvGrpSpPr/>
            <p:nvPr/>
          </p:nvGrpSpPr>
          <p:grpSpPr>
            <a:xfrm>
              <a:off x="7149379" y="3970933"/>
              <a:ext cx="1084984" cy="215444"/>
              <a:chOff x="675132" y="4520255"/>
              <a:chExt cx="1084984" cy="215444"/>
            </a:xfrm>
          </p:grpSpPr>
          <p:sp>
            <p:nvSpPr>
              <p:cNvPr id="26" name="Rectangle 25">
                <a:extLst>
                  <a:ext uri="{FF2B5EF4-FFF2-40B4-BE49-F238E27FC236}">
                    <a16:creationId xmlns:a16="http://schemas.microsoft.com/office/drawing/2014/main" id="{C81FF634-9768-E241-405E-0068B5835899}"/>
                  </a:ext>
                </a:extLst>
              </p:cNvPr>
              <p:cNvSpPr/>
              <p:nvPr/>
            </p:nvSpPr>
            <p:spPr>
              <a:xfrm>
                <a:off x="675132" y="4598452"/>
                <a:ext cx="45719" cy="45719"/>
              </a:xfrm>
              <a:prstGeom prst="rect">
                <a:avLst/>
              </a:prstGeom>
              <a:solidFill>
                <a:srgbClr val="ADC4F2"/>
              </a:solidFill>
              <a:ln>
                <a:solidFill>
                  <a:srgbClr val="ADC4F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61423B0D-89B1-9FAD-0621-38CAD769426E}"/>
                  </a:ext>
                </a:extLst>
              </p:cNvPr>
              <p:cNvSpPr txBox="1"/>
              <p:nvPr/>
            </p:nvSpPr>
            <p:spPr>
              <a:xfrm>
                <a:off x="697991" y="4520255"/>
                <a:ext cx="1062125" cy="215444"/>
              </a:xfrm>
              <a:prstGeom prst="rect">
                <a:avLst/>
              </a:prstGeom>
              <a:noFill/>
            </p:spPr>
            <p:txBody>
              <a:bodyPr wrap="square" rtlCol="0">
                <a:spAutoFit/>
              </a:bodyPr>
              <a:lstStyle/>
              <a:p>
                <a:r>
                  <a:rPr lang="fr-FR" sz="800" dirty="0">
                    <a:solidFill>
                      <a:srgbClr val="595959"/>
                    </a:solidFill>
                  </a:rPr>
                  <a:t>Plutôt facile</a:t>
                </a:r>
              </a:p>
            </p:txBody>
          </p:sp>
        </p:grpSp>
        <p:grpSp>
          <p:nvGrpSpPr>
            <p:cNvPr id="19" name="Groupe 18">
              <a:extLst>
                <a:ext uri="{FF2B5EF4-FFF2-40B4-BE49-F238E27FC236}">
                  <a16:creationId xmlns:a16="http://schemas.microsoft.com/office/drawing/2014/main" id="{9D8C73A3-EF2A-4CA4-D470-1C5D1222D704}"/>
                </a:ext>
              </a:extLst>
            </p:cNvPr>
            <p:cNvGrpSpPr/>
            <p:nvPr/>
          </p:nvGrpSpPr>
          <p:grpSpPr>
            <a:xfrm>
              <a:off x="7149379" y="4169995"/>
              <a:ext cx="1434896" cy="215444"/>
              <a:chOff x="675132" y="4520255"/>
              <a:chExt cx="1434896" cy="215444"/>
            </a:xfrm>
          </p:grpSpPr>
          <p:sp>
            <p:nvSpPr>
              <p:cNvPr id="24" name="Rectangle 23">
                <a:extLst>
                  <a:ext uri="{FF2B5EF4-FFF2-40B4-BE49-F238E27FC236}">
                    <a16:creationId xmlns:a16="http://schemas.microsoft.com/office/drawing/2014/main" id="{6B36A657-468A-65CB-BC13-7DCD690DF90E}"/>
                  </a:ext>
                </a:extLst>
              </p:cNvPr>
              <p:cNvSpPr/>
              <p:nvPr/>
            </p:nvSpPr>
            <p:spPr>
              <a:xfrm>
                <a:off x="675132" y="4598452"/>
                <a:ext cx="45719" cy="45719"/>
              </a:xfrm>
              <a:prstGeom prst="rect">
                <a:avLst/>
              </a:prstGeom>
              <a:solidFill>
                <a:srgbClr val="FDC1B9"/>
              </a:solidFill>
              <a:ln>
                <a:solidFill>
                  <a:srgbClr val="FDC1B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5" name="ZoneTexte 24">
                <a:extLst>
                  <a:ext uri="{FF2B5EF4-FFF2-40B4-BE49-F238E27FC236}">
                    <a16:creationId xmlns:a16="http://schemas.microsoft.com/office/drawing/2014/main" id="{F209CFC2-1729-4C10-8BED-B0B03E8FBB63}"/>
                  </a:ext>
                </a:extLst>
              </p:cNvPr>
              <p:cNvSpPr txBox="1"/>
              <p:nvPr/>
            </p:nvSpPr>
            <p:spPr>
              <a:xfrm>
                <a:off x="697991" y="4520255"/>
                <a:ext cx="1412037" cy="215444"/>
              </a:xfrm>
              <a:prstGeom prst="rect">
                <a:avLst/>
              </a:prstGeom>
              <a:noFill/>
            </p:spPr>
            <p:txBody>
              <a:bodyPr wrap="square" rtlCol="0">
                <a:spAutoFit/>
              </a:bodyPr>
              <a:lstStyle/>
              <a:p>
                <a:r>
                  <a:rPr lang="fr-FR" sz="800" dirty="0">
                    <a:solidFill>
                      <a:srgbClr val="595959"/>
                    </a:solidFill>
                  </a:rPr>
                  <a:t>Plutôt difficile</a:t>
                </a:r>
              </a:p>
            </p:txBody>
          </p:sp>
        </p:grpSp>
        <p:grpSp>
          <p:nvGrpSpPr>
            <p:cNvPr id="20" name="Groupe 19">
              <a:extLst>
                <a:ext uri="{FF2B5EF4-FFF2-40B4-BE49-F238E27FC236}">
                  <a16:creationId xmlns:a16="http://schemas.microsoft.com/office/drawing/2014/main" id="{17DFC68C-BCAB-FDE8-7CD6-1F87683745BC}"/>
                </a:ext>
              </a:extLst>
            </p:cNvPr>
            <p:cNvGrpSpPr/>
            <p:nvPr/>
          </p:nvGrpSpPr>
          <p:grpSpPr>
            <a:xfrm>
              <a:off x="7149379" y="4382201"/>
              <a:ext cx="1334071" cy="215444"/>
              <a:chOff x="675132" y="4520255"/>
              <a:chExt cx="1334071" cy="215444"/>
            </a:xfrm>
          </p:grpSpPr>
          <p:sp>
            <p:nvSpPr>
              <p:cNvPr id="22" name="Rectangle 21">
                <a:extLst>
                  <a:ext uri="{FF2B5EF4-FFF2-40B4-BE49-F238E27FC236}">
                    <a16:creationId xmlns:a16="http://schemas.microsoft.com/office/drawing/2014/main" id="{EB3EA136-74C5-F84E-6E9B-BC6B812A59AE}"/>
                  </a:ext>
                </a:extLst>
              </p:cNvPr>
              <p:cNvSpPr/>
              <p:nvPr/>
            </p:nvSpPr>
            <p:spPr>
              <a:xfrm>
                <a:off x="675132" y="4598452"/>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BC24702C-089A-D36F-458C-3E14E00B3BFC}"/>
                  </a:ext>
                </a:extLst>
              </p:cNvPr>
              <p:cNvSpPr txBox="1"/>
              <p:nvPr/>
            </p:nvSpPr>
            <p:spPr>
              <a:xfrm>
                <a:off x="697991" y="4520255"/>
                <a:ext cx="1311212" cy="215444"/>
              </a:xfrm>
              <a:prstGeom prst="rect">
                <a:avLst/>
              </a:prstGeom>
              <a:noFill/>
            </p:spPr>
            <p:txBody>
              <a:bodyPr wrap="square" rtlCol="0">
                <a:spAutoFit/>
              </a:bodyPr>
              <a:lstStyle/>
              <a:p>
                <a:r>
                  <a:rPr lang="fr-FR" sz="800" dirty="0">
                    <a:solidFill>
                      <a:srgbClr val="595959"/>
                    </a:solidFill>
                  </a:rPr>
                  <a:t>Très difficile</a:t>
                </a:r>
              </a:p>
            </p:txBody>
          </p:sp>
        </p:grpSp>
        <p:sp>
          <p:nvSpPr>
            <p:cNvPr id="21" name="Rectangle : coins arrondis 20">
              <a:extLst>
                <a:ext uri="{FF2B5EF4-FFF2-40B4-BE49-F238E27FC236}">
                  <a16:creationId xmlns:a16="http://schemas.microsoft.com/office/drawing/2014/main" id="{98FBC108-7942-67D4-7F68-A851242E296F}"/>
                </a:ext>
              </a:extLst>
            </p:cNvPr>
            <p:cNvSpPr/>
            <p:nvPr/>
          </p:nvSpPr>
          <p:spPr>
            <a:xfrm>
              <a:off x="6934516" y="3626017"/>
              <a:ext cx="1205204" cy="1093721"/>
            </a:xfrm>
            <a:prstGeom prst="roundRect">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34" name="Image 33" descr="Une image contenant Graphique, graphisme, Caractère coloré, capture d’écran&#10;&#10;Description générée automatiquement">
            <a:extLst>
              <a:ext uri="{FF2B5EF4-FFF2-40B4-BE49-F238E27FC236}">
                <a16:creationId xmlns:a16="http://schemas.microsoft.com/office/drawing/2014/main" id="{0AB51300-B29F-40C6-A9B5-5D04D19D6D2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29082" y="2025191"/>
            <a:ext cx="902324" cy="902324"/>
          </a:xfrm>
          <a:prstGeom prst="rect">
            <a:avLst/>
          </a:prstGeom>
        </p:spPr>
      </p:pic>
      <p:pic>
        <p:nvPicPr>
          <p:cNvPr id="36" name="Image 35" descr="Une image contenant Graphique, graphisme, créativité, conception&#10;&#10;Description générée automatiquement">
            <a:extLst>
              <a:ext uri="{FF2B5EF4-FFF2-40B4-BE49-F238E27FC236}">
                <a16:creationId xmlns:a16="http://schemas.microsoft.com/office/drawing/2014/main" id="{D9800327-0610-1E6B-B69E-F32AC142CC8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572442" y="2446918"/>
            <a:ext cx="1235388" cy="1235388"/>
          </a:xfrm>
          <a:prstGeom prst="rect">
            <a:avLst/>
          </a:prstGeom>
        </p:spPr>
      </p:pic>
      <p:pic>
        <p:nvPicPr>
          <p:cNvPr id="38" name="Image 37" descr="Une image contenant clipart, dessin humoristique&#10;&#10;Description générée automatiquement">
            <a:extLst>
              <a:ext uri="{FF2B5EF4-FFF2-40B4-BE49-F238E27FC236}">
                <a16:creationId xmlns:a16="http://schemas.microsoft.com/office/drawing/2014/main" id="{AAC321EF-A6A6-9EF5-3C6E-53F04032B47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56826" y="2849411"/>
            <a:ext cx="999661" cy="999661"/>
          </a:xfrm>
          <a:prstGeom prst="rect">
            <a:avLst/>
          </a:prstGeom>
        </p:spPr>
      </p:pic>
    </p:spTree>
    <p:extLst>
      <p:ext uri="{BB962C8B-B14F-4D97-AF65-F5344CB8AC3E}">
        <p14:creationId xmlns:p14="http://schemas.microsoft.com/office/powerpoint/2010/main" val="191560542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Graphique 18">
            <a:extLst>
              <a:ext uri="{FF2B5EF4-FFF2-40B4-BE49-F238E27FC236}">
                <a16:creationId xmlns:a16="http://schemas.microsoft.com/office/drawing/2014/main" id="{CEDDB21A-B3CC-2C04-BAE7-A531812658CD}"/>
              </a:ext>
            </a:extLst>
          </p:cNvPr>
          <p:cNvGraphicFramePr/>
          <p:nvPr/>
        </p:nvGraphicFramePr>
        <p:xfrm>
          <a:off x="45242" y="1274231"/>
          <a:ext cx="6220210" cy="3594333"/>
        </p:xfrm>
        <a:graphic>
          <a:graphicData uri="http://schemas.openxmlformats.org/drawingml/2006/chart">
            <c:chart xmlns:c="http://schemas.openxmlformats.org/drawingml/2006/chart" xmlns:r="http://schemas.openxmlformats.org/officeDocument/2006/relationships" r:id="rId2"/>
          </a:graphicData>
        </a:graphic>
      </p:graphicFrame>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32</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201035"/>
            <a:ext cx="7490000" cy="443198"/>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1800" dirty="0"/>
              <a:t>Un sujet qu’une majorité d’adolescents abordent avec leurs amis ou leurs parents – particulièrement lorsque cela les inquiète…</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715471"/>
            <a:ext cx="7939514"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Q45. Nous allons maintenant parler de contenus choquants </a:t>
            </a:r>
            <a:r>
              <a:rPr lang="fr-FR" sz="800" dirty="0">
                <a:solidFill>
                  <a:srgbClr val="000000"/>
                </a:solidFill>
                <a:latin typeface="Century Gothic" panose="020F0302020204030204"/>
              </a:rPr>
              <a:t>(violence, incitation à la haine, contenu pour adulte uniquement…)</a:t>
            </a:r>
            <a:r>
              <a:rPr lang="fr-FR" sz="800" b="1" dirty="0">
                <a:solidFill>
                  <a:srgbClr val="000000"/>
                </a:solidFill>
                <a:latin typeface="Century Gothic" panose="020F0302020204030204"/>
              </a:rPr>
              <a:t> que tu pourrais voir sur internet. Déjà, est-ce un sujet de discussion autour de toi… ?</a:t>
            </a:r>
          </a:p>
          <a:p>
            <a:pPr defTabSz="457178">
              <a:buClr>
                <a:srgbClr val="FFFFFF">
                  <a:lumMod val="75000"/>
                </a:srgbClr>
              </a:buClr>
              <a:defRPr/>
            </a:pPr>
            <a:r>
              <a:rPr lang="fr-FR" sz="800" i="1" dirty="0">
                <a:solidFill>
                  <a:srgbClr val="7E8385"/>
                </a:solidFill>
                <a:latin typeface="Century Gothic" panose="020F0302020204030204"/>
              </a:rPr>
              <a:t>Base : Aux enfants (n=506) – Une seule réponse possible par item</a:t>
            </a:r>
            <a:endParaRPr lang="fr-FR" sz="800" i="1" u="sng" dirty="0">
              <a:solidFill>
                <a:srgbClr val="000000"/>
              </a:solidFill>
              <a:latin typeface="Century Gothic" panose="020F0302020204030204"/>
            </a:endParaRPr>
          </a:p>
        </p:txBody>
      </p:sp>
      <p:grpSp>
        <p:nvGrpSpPr>
          <p:cNvPr id="20" name="Groupe 19">
            <a:extLst>
              <a:ext uri="{FF2B5EF4-FFF2-40B4-BE49-F238E27FC236}">
                <a16:creationId xmlns:a16="http://schemas.microsoft.com/office/drawing/2014/main" id="{5E1948D0-8C43-7A82-FB24-726C0F529BC1}"/>
              </a:ext>
            </a:extLst>
          </p:cNvPr>
          <p:cNvGrpSpPr/>
          <p:nvPr/>
        </p:nvGrpSpPr>
        <p:grpSpPr>
          <a:xfrm>
            <a:off x="6378448" y="935719"/>
            <a:ext cx="1023571" cy="3778387"/>
            <a:chOff x="6843451" y="991324"/>
            <a:chExt cx="1023571" cy="3778387"/>
          </a:xfrm>
        </p:grpSpPr>
        <p:sp>
          <p:nvSpPr>
            <p:cNvPr id="21" name="Rectangle : coins arrondis 20">
              <a:extLst>
                <a:ext uri="{FF2B5EF4-FFF2-40B4-BE49-F238E27FC236}">
                  <a16:creationId xmlns:a16="http://schemas.microsoft.com/office/drawing/2014/main" id="{749309D0-953B-175B-31E2-8B04904FBA6D}"/>
                </a:ext>
              </a:extLst>
            </p:cNvPr>
            <p:cNvSpPr/>
            <p:nvPr/>
          </p:nvSpPr>
          <p:spPr>
            <a:xfrm rot="5400000">
              <a:off x="5440116" y="2420619"/>
              <a:ext cx="3752427" cy="945758"/>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22" name="Groupe 21">
              <a:extLst>
                <a:ext uri="{FF2B5EF4-FFF2-40B4-BE49-F238E27FC236}">
                  <a16:creationId xmlns:a16="http://schemas.microsoft.com/office/drawing/2014/main" id="{342C50E2-CDCB-3813-B41C-DB5045CF96DC}"/>
                </a:ext>
              </a:extLst>
            </p:cNvPr>
            <p:cNvGrpSpPr/>
            <p:nvPr/>
          </p:nvGrpSpPr>
          <p:grpSpPr>
            <a:xfrm>
              <a:off x="6853948" y="991324"/>
              <a:ext cx="1013074" cy="3731949"/>
              <a:chOff x="9034574" y="1943689"/>
              <a:chExt cx="1378283" cy="3837000"/>
            </a:xfrm>
          </p:grpSpPr>
          <p:sp>
            <p:nvSpPr>
              <p:cNvPr id="23" name="Rectangle : coins arrondis 22">
                <a:extLst>
                  <a:ext uri="{FF2B5EF4-FFF2-40B4-BE49-F238E27FC236}">
                    <a16:creationId xmlns:a16="http://schemas.microsoft.com/office/drawing/2014/main" id="{3008F230-3F39-7F84-6AFF-F733E55EBE7E}"/>
                  </a:ext>
                </a:extLst>
              </p:cNvPr>
              <p:cNvSpPr/>
              <p:nvPr/>
            </p:nvSpPr>
            <p:spPr>
              <a:xfrm rot="5400000">
                <a:off x="7810028" y="3218839"/>
                <a:ext cx="3837000" cy="1286700"/>
              </a:xfrm>
              <a:prstGeom prst="roundRect">
                <a:avLst/>
              </a:prstGeom>
              <a:solidFill>
                <a:srgbClr val="F1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a:extLst>
                  <a:ext uri="{FF2B5EF4-FFF2-40B4-BE49-F238E27FC236}">
                    <a16:creationId xmlns:a16="http://schemas.microsoft.com/office/drawing/2014/main" id="{E334A4F3-18B5-B2AC-4652-29791202CE04}"/>
                  </a:ext>
                </a:extLst>
              </p:cNvPr>
              <p:cNvSpPr txBox="1"/>
              <p:nvPr/>
            </p:nvSpPr>
            <p:spPr>
              <a:xfrm>
                <a:off x="9034574" y="1970378"/>
                <a:ext cx="1378283" cy="474660"/>
              </a:xfrm>
              <a:prstGeom prst="rect">
                <a:avLst/>
              </a:prstGeom>
              <a:noFill/>
            </p:spPr>
            <p:txBody>
              <a:bodyPr wrap="square" rtlCol="0">
                <a:spAutoFit/>
              </a:bodyPr>
              <a:lstStyle/>
              <a:p>
                <a:pPr algn="ctr"/>
                <a:r>
                  <a:rPr lang="fr-FR" sz="800" b="1" dirty="0">
                    <a:solidFill>
                      <a:schemeClr val="accent1">
                        <a:lumMod val="75000"/>
                      </a:schemeClr>
                    </a:solidFill>
                    <a:latin typeface="+mj-lt"/>
                    <a:cs typeface="Arial" panose="020B0604020202020204" pitchFamily="34" charset="0"/>
                  </a:rPr>
                  <a:t>En parle au moins de </a:t>
                </a:r>
              </a:p>
              <a:p>
                <a:pPr algn="ctr"/>
                <a:r>
                  <a:rPr lang="fr-FR" sz="800" b="1" dirty="0">
                    <a:solidFill>
                      <a:schemeClr val="accent1">
                        <a:lumMod val="75000"/>
                      </a:schemeClr>
                    </a:solidFill>
                    <a:latin typeface="+mj-lt"/>
                    <a:cs typeface="Arial" panose="020B0604020202020204" pitchFamily="34" charset="0"/>
                  </a:rPr>
                  <a:t>temps en temps</a:t>
                </a:r>
              </a:p>
            </p:txBody>
          </p:sp>
        </p:grpSp>
      </p:grpSp>
      <p:graphicFrame>
        <p:nvGraphicFramePr>
          <p:cNvPr id="25" name="Tableau 13">
            <a:extLst>
              <a:ext uri="{FF2B5EF4-FFF2-40B4-BE49-F238E27FC236}">
                <a16:creationId xmlns:a16="http://schemas.microsoft.com/office/drawing/2014/main" id="{19D13F2F-0807-2690-02D6-02B2E05A602D}"/>
              </a:ext>
            </a:extLst>
          </p:cNvPr>
          <p:cNvGraphicFramePr>
            <a:graphicFrameLocks noGrp="1"/>
          </p:cNvGraphicFramePr>
          <p:nvPr/>
        </p:nvGraphicFramePr>
        <p:xfrm>
          <a:off x="6514188" y="1449066"/>
          <a:ext cx="756215" cy="3387163"/>
        </p:xfrm>
        <a:graphic>
          <a:graphicData uri="http://schemas.openxmlformats.org/drawingml/2006/table">
            <a:tbl>
              <a:tblPr firstRow="1" bandRow="1">
                <a:tableStyleId>{5C22544A-7EE6-4342-B048-85BDC9FD1C3A}</a:tableStyleId>
              </a:tblPr>
              <a:tblGrid>
                <a:gridCol w="756215">
                  <a:extLst>
                    <a:ext uri="{9D8B030D-6E8A-4147-A177-3AD203B41FA5}">
                      <a16:colId xmlns:a16="http://schemas.microsoft.com/office/drawing/2014/main" val="2845793633"/>
                    </a:ext>
                  </a:extLst>
                </a:gridCol>
              </a:tblGrid>
              <a:tr h="662312">
                <a:tc>
                  <a:txBody>
                    <a:bodyPr/>
                    <a:lstStyle/>
                    <a:p>
                      <a:pPr algn="ctr"/>
                      <a:r>
                        <a:rPr lang="fr-FR" sz="1400" b="1" dirty="0">
                          <a:solidFill>
                            <a:schemeClr val="accent1"/>
                          </a:solidFill>
                          <a:latin typeface="+mj-lt"/>
                          <a:cs typeface="Arial" panose="020B0604020202020204" pitchFamily="34" charset="0"/>
                        </a:rPr>
                        <a:t>57%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679090">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55%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670601">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31%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r h="687580">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kern="1200" dirty="0">
                          <a:solidFill>
                            <a:schemeClr val="accent1"/>
                          </a:solidFill>
                          <a:latin typeface="+mn-lt"/>
                          <a:ea typeface="+mn-ea"/>
                          <a:cs typeface="Arial" panose="020B0604020202020204" pitchFamily="34" charset="0"/>
                        </a:rPr>
                        <a:t>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6616316"/>
                  </a:ext>
                </a:extLst>
              </a:tr>
              <a:tr h="687580">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4964380"/>
                  </a:ext>
                </a:extLst>
              </a:tr>
            </a:tbl>
          </a:graphicData>
        </a:graphic>
      </p:graphicFrame>
      <p:sp>
        <p:nvSpPr>
          <p:cNvPr id="26" name="ZoneTexte 25">
            <a:extLst>
              <a:ext uri="{FF2B5EF4-FFF2-40B4-BE49-F238E27FC236}">
                <a16:creationId xmlns:a16="http://schemas.microsoft.com/office/drawing/2014/main" id="{5FC56054-B8BD-E856-E649-8C3D028A473D}"/>
              </a:ext>
            </a:extLst>
          </p:cNvPr>
          <p:cNvSpPr txBox="1"/>
          <p:nvPr/>
        </p:nvSpPr>
        <p:spPr>
          <a:xfrm>
            <a:off x="7358450" y="1263939"/>
            <a:ext cx="1158828" cy="738664"/>
          </a:xfrm>
          <a:prstGeom prst="rect">
            <a:avLst/>
          </a:prstGeom>
          <a:noFill/>
          <a:ln>
            <a:solidFill>
              <a:srgbClr val="F1F5FD"/>
            </a:solidFill>
          </a:ln>
        </p:spPr>
        <p:txBody>
          <a:bodyPr wrap="square" rtlCol="0">
            <a:spAutoFit/>
          </a:bodyPr>
          <a:lstStyle/>
          <a:p>
            <a:r>
              <a:rPr lang="fr-FR" sz="700" b="1" dirty="0"/>
              <a:t>Inquiet de voir des choses choquantes sur internet : </a:t>
            </a:r>
            <a:r>
              <a:rPr lang="fr-FR" sz="700" b="1" dirty="0">
                <a:solidFill>
                  <a:schemeClr val="accent1"/>
                </a:solidFill>
              </a:rPr>
              <a:t>70%</a:t>
            </a:r>
          </a:p>
          <a:p>
            <a:r>
              <a:rPr lang="fr-FR" sz="700" dirty="0"/>
              <a:t>A vu des choses choquantes : </a:t>
            </a:r>
            <a:r>
              <a:rPr lang="fr-FR" sz="700" b="1" dirty="0">
                <a:solidFill>
                  <a:schemeClr val="accent1"/>
                </a:solidFill>
              </a:rPr>
              <a:t>66%</a:t>
            </a:r>
            <a:endParaRPr lang="fr-FR" sz="700" dirty="0"/>
          </a:p>
          <a:p>
            <a:r>
              <a:rPr lang="fr-FR" sz="700" dirty="0"/>
              <a:t>CSP+ : </a:t>
            </a:r>
            <a:r>
              <a:rPr lang="fr-FR" sz="700" b="1" dirty="0">
                <a:solidFill>
                  <a:schemeClr val="accent1"/>
                </a:solidFill>
              </a:rPr>
              <a:t>63%</a:t>
            </a:r>
            <a:endParaRPr lang="fr-FR" sz="700" dirty="0"/>
          </a:p>
        </p:txBody>
      </p:sp>
      <p:sp>
        <p:nvSpPr>
          <p:cNvPr id="32" name="Rectangle : coins arrondis 31">
            <a:extLst>
              <a:ext uri="{FF2B5EF4-FFF2-40B4-BE49-F238E27FC236}">
                <a16:creationId xmlns:a16="http://schemas.microsoft.com/office/drawing/2014/main" id="{81A940BC-3656-FD9B-A9E4-E6977EF6DE81}"/>
              </a:ext>
            </a:extLst>
          </p:cNvPr>
          <p:cNvSpPr/>
          <p:nvPr/>
        </p:nvSpPr>
        <p:spPr>
          <a:xfrm>
            <a:off x="1858075" y="4632237"/>
            <a:ext cx="4397059" cy="267729"/>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4" name="Groupe 33">
            <a:extLst>
              <a:ext uri="{FF2B5EF4-FFF2-40B4-BE49-F238E27FC236}">
                <a16:creationId xmlns:a16="http://schemas.microsoft.com/office/drawing/2014/main" id="{E30C83B8-240A-1C2D-06E7-BD1507E90C97}"/>
              </a:ext>
            </a:extLst>
          </p:cNvPr>
          <p:cNvGrpSpPr/>
          <p:nvPr/>
        </p:nvGrpSpPr>
        <p:grpSpPr>
          <a:xfrm>
            <a:off x="646422" y="1378780"/>
            <a:ext cx="1914682" cy="3164990"/>
            <a:chOff x="779984" y="1483809"/>
            <a:chExt cx="1914682" cy="3164990"/>
          </a:xfrm>
        </p:grpSpPr>
        <p:sp>
          <p:nvSpPr>
            <p:cNvPr id="28" name="ZoneTexte 27">
              <a:extLst>
                <a:ext uri="{FF2B5EF4-FFF2-40B4-BE49-F238E27FC236}">
                  <a16:creationId xmlns:a16="http://schemas.microsoft.com/office/drawing/2014/main" id="{0B6AE87F-6E0F-B88F-79EA-11A96B1A77D7}"/>
                </a:ext>
              </a:extLst>
            </p:cNvPr>
            <p:cNvSpPr txBox="1"/>
            <p:nvPr/>
          </p:nvSpPr>
          <p:spPr>
            <a:xfrm>
              <a:off x="779985" y="1483809"/>
              <a:ext cx="1914681" cy="504000"/>
            </a:xfrm>
            <a:prstGeom prst="roundRect">
              <a:avLst/>
            </a:prstGeom>
            <a:solidFill>
              <a:srgbClr val="F1F5FD"/>
            </a:solidFill>
          </p:spPr>
          <p:txBody>
            <a:bodyPr wrap="square" anchor="ctr">
              <a:noAutofit/>
            </a:bodyPr>
            <a:lstStyle/>
            <a:p>
              <a:pPr algn="ctr"/>
              <a:r>
                <a:rPr lang="fr-FR" sz="1000" dirty="0"/>
                <a:t>Avec tes </a:t>
              </a:r>
              <a:r>
                <a:rPr lang="fr-FR" sz="1000" b="1" dirty="0"/>
                <a:t>amis</a:t>
              </a:r>
            </a:p>
          </p:txBody>
        </p:sp>
        <p:sp>
          <p:nvSpPr>
            <p:cNvPr id="29" name="ZoneTexte 28">
              <a:extLst>
                <a:ext uri="{FF2B5EF4-FFF2-40B4-BE49-F238E27FC236}">
                  <a16:creationId xmlns:a16="http://schemas.microsoft.com/office/drawing/2014/main" id="{20057EE5-2CC5-E836-4908-4105F6A093BF}"/>
                </a:ext>
              </a:extLst>
            </p:cNvPr>
            <p:cNvSpPr txBox="1"/>
            <p:nvPr/>
          </p:nvSpPr>
          <p:spPr>
            <a:xfrm>
              <a:off x="779984" y="2152561"/>
              <a:ext cx="1914681" cy="504000"/>
            </a:xfrm>
            <a:prstGeom prst="roundRect">
              <a:avLst/>
            </a:prstGeom>
            <a:solidFill>
              <a:srgbClr val="F1F5FD"/>
            </a:solidFill>
          </p:spPr>
          <p:txBody>
            <a:bodyPr wrap="square" anchor="ctr">
              <a:noAutofit/>
            </a:bodyPr>
            <a:lstStyle/>
            <a:p>
              <a:pPr algn="ctr"/>
              <a:r>
                <a:rPr lang="fr-FR" sz="1000" dirty="0"/>
                <a:t>Avec tes </a:t>
              </a:r>
              <a:r>
                <a:rPr lang="fr-FR" sz="1000" b="1" dirty="0"/>
                <a:t>parents</a:t>
              </a:r>
            </a:p>
          </p:txBody>
        </p:sp>
        <p:sp>
          <p:nvSpPr>
            <p:cNvPr id="30" name="ZoneTexte 29">
              <a:extLst>
                <a:ext uri="{FF2B5EF4-FFF2-40B4-BE49-F238E27FC236}">
                  <a16:creationId xmlns:a16="http://schemas.microsoft.com/office/drawing/2014/main" id="{776CDB43-C5C5-FFA3-F264-C784C9208360}"/>
                </a:ext>
              </a:extLst>
            </p:cNvPr>
            <p:cNvSpPr txBox="1"/>
            <p:nvPr/>
          </p:nvSpPr>
          <p:spPr>
            <a:xfrm>
              <a:off x="779985" y="2825243"/>
              <a:ext cx="1914681" cy="504000"/>
            </a:xfrm>
            <a:prstGeom prst="roundRect">
              <a:avLst/>
            </a:prstGeom>
            <a:solidFill>
              <a:srgbClr val="F7F7F7"/>
            </a:solidFill>
          </p:spPr>
          <p:txBody>
            <a:bodyPr wrap="square" anchor="ctr">
              <a:noAutofit/>
            </a:bodyPr>
            <a:lstStyle/>
            <a:p>
              <a:pPr algn="ctr"/>
              <a:r>
                <a:rPr lang="fr-FR" sz="1000" dirty="0"/>
                <a:t>Avec des adultes dans ton </a:t>
              </a:r>
              <a:r>
                <a:rPr lang="fr-FR" sz="1000" b="1" dirty="0"/>
                <a:t>établissement scolaire </a:t>
              </a:r>
            </a:p>
          </p:txBody>
        </p:sp>
        <p:sp>
          <p:nvSpPr>
            <p:cNvPr id="31" name="ZoneTexte 30">
              <a:extLst>
                <a:ext uri="{FF2B5EF4-FFF2-40B4-BE49-F238E27FC236}">
                  <a16:creationId xmlns:a16="http://schemas.microsoft.com/office/drawing/2014/main" id="{EC1DE261-CC1F-AFDC-2B7B-6DA5B3CD48A8}"/>
                </a:ext>
              </a:extLst>
            </p:cNvPr>
            <p:cNvSpPr txBox="1"/>
            <p:nvPr/>
          </p:nvSpPr>
          <p:spPr>
            <a:xfrm>
              <a:off x="779984" y="3474327"/>
              <a:ext cx="1914681" cy="504000"/>
            </a:xfrm>
            <a:prstGeom prst="roundRect">
              <a:avLst/>
            </a:prstGeom>
            <a:solidFill>
              <a:srgbClr val="F7F7F7"/>
            </a:solidFill>
          </p:spPr>
          <p:txBody>
            <a:bodyPr wrap="square" anchor="ctr">
              <a:noAutofit/>
            </a:bodyPr>
            <a:lstStyle/>
            <a:p>
              <a:pPr algn="ctr"/>
              <a:r>
                <a:rPr lang="fr-FR" sz="1000" dirty="0"/>
                <a:t>Avec </a:t>
              </a:r>
              <a:r>
                <a:rPr lang="fr-FR" sz="1000" b="1" dirty="0"/>
                <a:t>d’autres </a:t>
              </a:r>
              <a:br>
                <a:rPr lang="fr-FR" sz="1000" b="1" dirty="0"/>
              </a:br>
              <a:r>
                <a:rPr lang="fr-FR" sz="1000" b="1" dirty="0"/>
                <a:t>membres </a:t>
              </a:r>
              <a:r>
                <a:rPr lang="fr-FR" sz="1000" dirty="0"/>
                <a:t>de ta famille</a:t>
              </a:r>
              <a:endParaRPr lang="fr-FR" sz="1000" b="1" dirty="0"/>
            </a:p>
          </p:txBody>
        </p:sp>
        <p:sp>
          <p:nvSpPr>
            <p:cNvPr id="33" name="ZoneTexte 32">
              <a:extLst>
                <a:ext uri="{FF2B5EF4-FFF2-40B4-BE49-F238E27FC236}">
                  <a16:creationId xmlns:a16="http://schemas.microsoft.com/office/drawing/2014/main" id="{DF7A4C42-9CD0-DFC6-ED50-C42AEDD6D20B}"/>
                </a:ext>
              </a:extLst>
            </p:cNvPr>
            <p:cNvSpPr txBox="1"/>
            <p:nvPr/>
          </p:nvSpPr>
          <p:spPr>
            <a:xfrm>
              <a:off x="779984" y="4144799"/>
              <a:ext cx="1914681" cy="504000"/>
            </a:xfrm>
            <a:prstGeom prst="roundRect">
              <a:avLst/>
            </a:prstGeom>
            <a:solidFill>
              <a:srgbClr val="F7F7F7"/>
            </a:solidFill>
          </p:spPr>
          <p:txBody>
            <a:bodyPr wrap="square" anchor="ctr">
              <a:noAutofit/>
            </a:bodyPr>
            <a:lstStyle/>
            <a:p>
              <a:pPr algn="ctr"/>
              <a:r>
                <a:rPr lang="fr-FR" sz="1000" dirty="0"/>
                <a:t>Avec des adultes </a:t>
              </a:r>
              <a:r>
                <a:rPr lang="fr-FR" sz="1000" b="1" dirty="0"/>
                <a:t>hors de ton établissement scolaire</a:t>
              </a:r>
            </a:p>
          </p:txBody>
        </p:sp>
      </p:grpSp>
      <p:pic>
        <p:nvPicPr>
          <p:cNvPr id="5" name="Image 4" descr="Une image contenant noir, obscurité&#10;&#10;Description générée automatiquement">
            <a:extLst>
              <a:ext uri="{FF2B5EF4-FFF2-40B4-BE49-F238E27FC236}">
                <a16:creationId xmlns:a16="http://schemas.microsoft.com/office/drawing/2014/main" id="{D90C9958-3945-B794-3318-614113C510D2}"/>
              </a:ext>
            </a:extLst>
          </p:cNvPr>
          <p:cNvPicPr>
            <a:picLocks noChangeAspect="1"/>
          </p:cNvPicPr>
          <p:nvPr/>
        </p:nvPicPr>
        <p:blipFill rotWithShape="1">
          <a:blip r:embed="rId4"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365537" y="1147933"/>
            <a:ext cx="476450" cy="367565"/>
          </a:xfrm>
          <a:prstGeom prst="rect">
            <a:avLst/>
          </a:prstGeom>
        </p:spPr>
      </p:pic>
      <p:pic>
        <p:nvPicPr>
          <p:cNvPr id="8" name="Image 7" descr="Une image contenant noir, obscurité&#10;&#10;Description générée automatiquement">
            <a:extLst>
              <a:ext uri="{FF2B5EF4-FFF2-40B4-BE49-F238E27FC236}">
                <a16:creationId xmlns:a16="http://schemas.microsoft.com/office/drawing/2014/main" id="{2537CE8E-09C3-7F3E-1D47-59423F5346D5}"/>
              </a:ext>
            </a:extLst>
          </p:cNvPr>
          <p:cNvPicPr>
            <a:picLocks noChangeAspect="1"/>
          </p:cNvPicPr>
          <p:nvPr/>
        </p:nvPicPr>
        <p:blipFill rotWithShape="1">
          <a:blip r:embed="rId5"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365537" y="1835516"/>
            <a:ext cx="421674" cy="347123"/>
          </a:xfrm>
          <a:prstGeom prst="rect">
            <a:avLst/>
          </a:prstGeom>
        </p:spPr>
      </p:pic>
      <p:sp>
        <p:nvSpPr>
          <p:cNvPr id="6" name="ZoneTexte 5">
            <a:extLst>
              <a:ext uri="{FF2B5EF4-FFF2-40B4-BE49-F238E27FC236}">
                <a16:creationId xmlns:a16="http://schemas.microsoft.com/office/drawing/2014/main" id="{C35E9263-E9D2-122C-8B14-D19AF415D1C6}"/>
              </a:ext>
            </a:extLst>
          </p:cNvPr>
          <p:cNvSpPr txBox="1"/>
          <p:nvPr/>
        </p:nvSpPr>
        <p:spPr>
          <a:xfrm>
            <a:off x="7338674" y="2057548"/>
            <a:ext cx="1158828" cy="415498"/>
          </a:xfrm>
          <a:prstGeom prst="rect">
            <a:avLst/>
          </a:prstGeom>
          <a:noFill/>
          <a:ln>
            <a:solidFill>
              <a:srgbClr val="F1F5FD"/>
            </a:solidFill>
          </a:ln>
        </p:spPr>
        <p:txBody>
          <a:bodyPr wrap="square" rtlCol="0">
            <a:spAutoFit/>
          </a:bodyPr>
          <a:lstStyle/>
          <a:p>
            <a:r>
              <a:rPr lang="fr-FR" sz="700" b="1" dirty="0"/>
              <a:t>Inquiet de voir des choses choquantes sur internet : </a:t>
            </a:r>
            <a:r>
              <a:rPr lang="fr-FR" sz="700" b="1" dirty="0">
                <a:solidFill>
                  <a:schemeClr val="accent1"/>
                </a:solidFill>
              </a:rPr>
              <a:t>70%</a:t>
            </a:r>
          </a:p>
        </p:txBody>
      </p:sp>
      <p:sp>
        <p:nvSpPr>
          <p:cNvPr id="9" name="ZoneTexte 8">
            <a:extLst>
              <a:ext uri="{FF2B5EF4-FFF2-40B4-BE49-F238E27FC236}">
                <a16:creationId xmlns:a16="http://schemas.microsoft.com/office/drawing/2014/main" id="{2DA6EBE5-2C8B-AE62-DEC5-50102B6755BA}"/>
              </a:ext>
            </a:extLst>
          </p:cNvPr>
          <p:cNvSpPr txBox="1"/>
          <p:nvPr/>
        </p:nvSpPr>
        <p:spPr>
          <a:xfrm>
            <a:off x="7371899" y="2750673"/>
            <a:ext cx="1158828" cy="415498"/>
          </a:xfrm>
          <a:prstGeom prst="rect">
            <a:avLst/>
          </a:prstGeom>
          <a:noFill/>
          <a:ln>
            <a:solidFill>
              <a:srgbClr val="F1F5FD"/>
            </a:solidFill>
          </a:ln>
        </p:spPr>
        <p:txBody>
          <a:bodyPr wrap="square" rtlCol="0">
            <a:spAutoFit/>
          </a:bodyPr>
          <a:lstStyle/>
          <a:p>
            <a:r>
              <a:rPr lang="fr-FR" sz="700" b="1" dirty="0"/>
              <a:t>Inquiet de voir des choses choquantes sur internet : </a:t>
            </a:r>
            <a:r>
              <a:rPr lang="fr-FR" sz="700" b="1" dirty="0">
                <a:solidFill>
                  <a:schemeClr val="accent1"/>
                </a:solidFill>
              </a:rPr>
              <a:t>41%</a:t>
            </a:r>
          </a:p>
        </p:txBody>
      </p:sp>
      <p:sp>
        <p:nvSpPr>
          <p:cNvPr id="10" name="ZoneTexte 9">
            <a:extLst>
              <a:ext uri="{FF2B5EF4-FFF2-40B4-BE49-F238E27FC236}">
                <a16:creationId xmlns:a16="http://schemas.microsoft.com/office/drawing/2014/main" id="{16D314BA-F78B-CE1B-E809-D95252A9AAB9}"/>
              </a:ext>
            </a:extLst>
          </p:cNvPr>
          <p:cNvSpPr txBox="1"/>
          <p:nvPr/>
        </p:nvSpPr>
        <p:spPr>
          <a:xfrm>
            <a:off x="7338674" y="3980721"/>
            <a:ext cx="1158828" cy="630942"/>
          </a:xfrm>
          <a:prstGeom prst="rect">
            <a:avLst/>
          </a:prstGeom>
          <a:noFill/>
          <a:ln>
            <a:solidFill>
              <a:srgbClr val="F1F5FD"/>
            </a:solidFill>
          </a:ln>
        </p:spPr>
        <p:txBody>
          <a:bodyPr wrap="square" rtlCol="0">
            <a:spAutoFit/>
          </a:bodyPr>
          <a:lstStyle/>
          <a:p>
            <a:r>
              <a:rPr lang="fr-FR" sz="700" dirty="0"/>
              <a:t>Inquiet de voir des choses choquantes sur internet : </a:t>
            </a:r>
            <a:r>
              <a:rPr lang="fr-FR" sz="700" b="1" dirty="0">
                <a:solidFill>
                  <a:schemeClr val="accent1"/>
                </a:solidFill>
              </a:rPr>
              <a:t>32%</a:t>
            </a:r>
          </a:p>
          <a:p>
            <a:r>
              <a:rPr lang="fr-FR" sz="700" dirty="0"/>
              <a:t>Filles : </a:t>
            </a:r>
            <a:r>
              <a:rPr lang="fr-FR" sz="700" b="1" dirty="0">
                <a:solidFill>
                  <a:schemeClr val="accent1"/>
                </a:solidFill>
              </a:rPr>
              <a:t>27% </a:t>
            </a:r>
          </a:p>
          <a:p>
            <a:r>
              <a:rPr lang="fr-FR" sz="700" dirty="0"/>
              <a:t>(vs Garçons : 18%)</a:t>
            </a:r>
          </a:p>
        </p:txBody>
      </p:sp>
      <p:sp>
        <p:nvSpPr>
          <p:cNvPr id="11" name="ZoneTexte 10">
            <a:extLst>
              <a:ext uri="{FF2B5EF4-FFF2-40B4-BE49-F238E27FC236}">
                <a16:creationId xmlns:a16="http://schemas.microsoft.com/office/drawing/2014/main" id="{B65B1F1E-345E-1C28-BBAF-29EDE32087A6}"/>
              </a:ext>
            </a:extLst>
          </p:cNvPr>
          <p:cNvSpPr txBox="1"/>
          <p:nvPr/>
        </p:nvSpPr>
        <p:spPr>
          <a:xfrm>
            <a:off x="7371899" y="3419635"/>
            <a:ext cx="1158828" cy="415498"/>
          </a:xfrm>
          <a:prstGeom prst="rect">
            <a:avLst/>
          </a:prstGeom>
          <a:noFill/>
          <a:ln>
            <a:solidFill>
              <a:srgbClr val="F1F5FD"/>
            </a:solidFill>
          </a:ln>
        </p:spPr>
        <p:txBody>
          <a:bodyPr wrap="square" rtlCol="0">
            <a:spAutoFit/>
          </a:bodyPr>
          <a:lstStyle/>
          <a:p>
            <a:r>
              <a:rPr lang="fr-FR" sz="700" b="1" dirty="0"/>
              <a:t>Inquiet de voir des choses choquantes sur internet : </a:t>
            </a:r>
            <a:r>
              <a:rPr lang="fr-FR" sz="700" b="1" dirty="0">
                <a:solidFill>
                  <a:schemeClr val="accent1"/>
                </a:solidFill>
              </a:rPr>
              <a:t>41%</a:t>
            </a:r>
          </a:p>
        </p:txBody>
      </p:sp>
    </p:spTree>
    <p:extLst>
      <p:ext uri="{BB962C8B-B14F-4D97-AF65-F5344CB8AC3E}">
        <p14:creationId xmlns:p14="http://schemas.microsoft.com/office/powerpoint/2010/main" val="20129392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33</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500274"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et qu’ils se sentent libres d’aborder au sein de leur cercle de confiance (amis, parents)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939514"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Q46. Et toujours au sujet des contenus choquants </a:t>
            </a:r>
            <a:r>
              <a:rPr lang="fr-FR" sz="800" dirty="0">
                <a:solidFill>
                  <a:srgbClr val="000000"/>
                </a:solidFill>
                <a:latin typeface="Century Gothic" panose="020F0302020204030204"/>
              </a:rPr>
              <a:t>(violence, incitation à la haine, contenu pour adulte uniquement…) </a:t>
            </a:r>
            <a:r>
              <a:rPr lang="fr-FR" sz="800" b="1" dirty="0">
                <a:solidFill>
                  <a:srgbClr val="000000"/>
                </a:solidFill>
                <a:latin typeface="Century Gothic" panose="020F0302020204030204"/>
              </a:rPr>
              <a:t>présents sur internet, est-ce que tu trouves que c’est plutôt difficile d’en parler ou plutôt facile d’en parler… ?</a:t>
            </a:r>
          </a:p>
          <a:p>
            <a:pPr defTabSz="457178">
              <a:buClr>
                <a:srgbClr val="FFFFFF">
                  <a:lumMod val="75000"/>
                </a:srgbClr>
              </a:buClr>
              <a:defRPr/>
            </a:pPr>
            <a:r>
              <a:rPr lang="fr-FR" sz="800" i="1" dirty="0">
                <a:solidFill>
                  <a:srgbClr val="7E8385"/>
                </a:solidFill>
                <a:latin typeface="Century Gothic" panose="020F0302020204030204"/>
              </a:rPr>
              <a:t>Base : Aux enfants (n=506) – Une seule réponse possible par item</a:t>
            </a:r>
            <a:endParaRPr lang="fr-FR" sz="800" i="1" u="sng" dirty="0">
              <a:solidFill>
                <a:srgbClr val="000000"/>
              </a:solidFill>
              <a:latin typeface="Century Gothic" panose="020F0302020204030204"/>
            </a:endParaRPr>
          </a:p>
        </p:txBody>
      </p:sp>
      <p:graphicFrame>
        <p:nvGraphicFramePr>
          <p:cNvPr id="2" name="Graphique 1">
            <a:extLst>
              <a:ext uri="{FF2B5EF4-FFF2-40B4-BE49-F238E27FC236}">
                <a16:creationId xmlns:a16="http://schemas.microsoft.com/office/drawing/2014/main" id="{412E376B-CDB5-2A26-5CF4-C3CDEABF71EF}"/>
              </a:ext>
            </a:extLst>
          </p:cNvPr>
          <p:cNvGraphicFramePr/>
          <p:nvPr/>
        </p:nvGraphicFramePr>
        <p:xfrm>
          <a:off x="189078" y="1274231"/>
          <a:ext cx="6220210" cy="3594333"/>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e 4">
            <a:extLst>
              <a:ext uri="{FF2B5EF4-FFF2-40B4-BE49-F238E27FC236}">
                <a16:creationId xmlns:a16="http://schemas.microsoft.com/office/drawing/2014/main" id="{9B23DD93-FB94-D110-C102-0E9E0518AC84}"/>
              </a:ext>
            </a:extLst>
          </p:cNvPr>
          <p:cNvGrpSpPr/>
          <p:nvPr/>
        </p:nvGrpSpPr>
        <p:grpSpPr>
          <a:xfrm>
            <a:off x="6522284" y="979177"/>
            <a:ext cx="1018628" cy="3734929"/>
            <a:chOff x="6843451" y="1034782"/>
            <a:chExt cx="1018628" cy="3734929"/>
          </a:xfrm>
        </p:grpSpPr>
        <p:sp>
          <p:nvSpPr>
            <p:cNvPr id="6" name="Rectangle : coins arrondis 5">
              <a:extLst>
                <a:ext uri="{FF2B5EF4-FFF2-40B4-BE49-F238E27FC236}">
                  <a16:creationId xmlns:a16="http://schemas.microsoft.com/office/drawing/2014/main" id="{16946082-D565-409B-A757-4A8FCD374232}"/>
                </a:ext>
              </a:extLst>
            </p:cNvPr>
            <p:cNvSpPr/>
            <p:nvPr/>
          </p:nvSpPr>
          <p:spPr>
            <a:xfrm rot="5400000">
              <a:off x="5472084" y="2452586"/>
              <a:ext cx="3688492" cy="945758"/>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A133CD9D-5FC4-F29E-AA95-EBE79E448DD5}"/>
                </a:ext>
              </a:extLst>
            </p:cNvPr>
            <p:cNvGrpSpPr/>
            <p:nvPr/>
          </p:nvGrpSpPr>
          <p:grpSpPr>
            <a:xfrm>
              <a:off x="6849005" y="1034782"/>
              <a:ext cx="1013074" cy="3688491"/>
              <a:chOff x="9027849" y="1988370"/>
              <a:chExt cx="1378283" cy="3792318"/>
            </a:xfrm>
          </p:grpSpPr>
          <p:sp>
            <p:nvSpPr>
              <p:cNvPr id="9" name="Rectangle : coins arrondis 8">
                <a:extLst>
                  <a:ext uri="{FF2B5EF4-FFF2-40B4-BE49-F238E27FC236}">
                    <a16:creationId xmlns:a16="http://schemas.microsoft.com/office/drawing/2014/main" id="{FF40B170-EE25-834C-1ECC-D3761E585A67}"/>
                  </a:ext>
                </a:extLst>
              </p:cNvPr>
              <p:cNvSpPr/>
              <p:nvPr/>
            </p:nvSpPr>
            <p:spPr>
              <a:xfrm rot="5400000">
                <a:off x="7832369" y="3241179"/>
                <a:ext cx="3792318" cy="1286700"/>
              </a:xfrm>
              <a:prstGeom prst="roundRect">
                <a:avLst/>
              </a:prstGeom>
              <a:solidFill>
                <a:srgbClr val="F1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8A982A91-1491-AE7C-A7D9-0D725FC0EB2C}"/>
                  </a:ext>
                </a:extLst>
              </p:cNvPr>
              <p:cNvSpPr txBox="1"/>
              <p:nvPr/>
            </p:nvSpPr>
            <p:spPr>
              <a:xfrm>
                <a:off x="9027849" y="2095889"/>
                <a:ext cx="1378283" cy="284796"/>
              </a:xfrm>
              <a:prstGeom prst="rect">
                <a:avLst/>
              </a:prstGeom>
              <a:noFill/>
            </p:spPr>
            <p:txBody>
              <a:bodyPr wrap="square" rtlCol="0">
                <a:spAutoFit/>
              </a:bodyPr>
              <a:lstStyle/>
              <a:p>
                <a:pPr algn="ctr"/>
                <a:r>
                  <a:rPr lang="fr-FR" sz="1200" b="1" dirty="0">
                    <a:solidFill>
                      <a:schemeClr val="accent1">
                        <a:lumMod val="75000"/>
                      </a:schemeClr>
                    </a:solidFill>
                    <a:latin typeface="+mj-lt"/>
                    <a:cs typeface="Arial" panose="020B0604020202020204" pitchFamily="34" charset="0"/>
                  </a:rPr>
                  <a:t>FACILE</a:t>
                </a:r>
              </a:p>
            </p:txBody>
          </p:sp>
        </p:grpSp>
      </p:grpSp>
      <p:graphicFrame>
        <p:nvGraphicFramePr>
          <p:cNvPr id="11" name="Tableau 13">
            <a:extLst>
              <a:ext uri="{FF2B5EF4-FFF2-40B4-BE49-F238E27FC236}">
                <a16:creationId xmlns:a16="http://schemas.microsoft.com/office/drawing/2014/main" id="{3970B0C6-2B30-B921-7C47-E31EF9F3692B}"/>
              </a:ext>
            </a:extLst>
          </p:cNvPr>
          <p:cNvGraphicFramePr>
            <a:graphicFrameLocks noGrp="1"/>
          </p:cNvGraphicFramePr>
          <p:nvPr/>
        </p:nvGraphicFramePr>
        <p:xfrm>
          <a:off x="6658024" y="1449066"/>
          <a:ext cx="756215" cy="3387163"/>
        </p:xfrm>
        <a:graphic>
          <a:graphicData uri="http://schemas.openxmlformats.org/drawingml/2006/table">
            <a:tbl>
              <a:tblPr firstRow="1" bandRow="1">
                <a:tableStyleId>{5C22544A-7EE6-4342-B048-85BDC9FD1C3A}</a:tableStyleId>
              </a:tblPr>
              <a:tblGrid>
                <a:gridCol w="756215">
                  <a:extLst>
                    <a:ext uri="{9D8B030D-6E8A-4147-A177-3AD203B41FA5}">
                      <a16:colId xmlns:a16="http://schemas.microsoft.com/office/drawing/2014/main" val="2845793633"/>
                    </a:ext>
                  </a:extLst>
                </a:gridCol>
              </a:tblGrid>
              <a:tr h="662312">
                <a:tc>
                  <a:txBody>
                    <a:bodyPr/>
                    <a:lstStyle/>
                    <a:p>
                      <a:pPr algn="ctr"/>
                      <a:r>
                        <a:rPr lang="fr-FR" sz="1400" b="1" dirty="0">
                          <a:solidFill>
                            <a:schemeClr val="accent1"/>
                          </a:solidFill>
                          <a:latin typeface="+mj-lt"/>
                          <a:cs typeface="Arial" panose="020B0604020202020204" pitchFamily="34" charset="0"/>
                        </a:rPr>
                        <a:t>79%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679090">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70%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670601">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r h="687580">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kern="1200" dirty="0">
                          <a:solidFill>
                            <a:schemeClr val="accent1"/>
                          </a:solidFill>
                          <a:latin typeface="+mn-lt"/>
                          <a:ea typeface="+mn-ea"/>
                          <a:cs typeface="Arial" panose="020B0604020202020204" pitchFamily="34" charset="0"/>
                        </a:rPr>
                        <a:t>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6616316"/>
                  </a:ext>
                </a:extLst>
              </a:tr>
              <a:tr h="687580">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38%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4964380"/>
                  </a:ext>
                </a:extLst>
              </a:tr>
            </a:tbl>
          </a:graphicData>
        </a:graphic>
      </p:graphicFrame>
      <p:sp>
        <p:nvSpPr>
          <p:cNvPr id="13" name="Rectangle : coins arrondis 12">
            <a:extLst>
              <a:ext uri="{FF2B5EF4-FFF2-40B4-BE49-F238E27FC236}">
                <a16:creationId xmlns:a16="http://schemas.microsoft.com/office/drawing/2014/main" id="{E3E33A78-B572-116B-1A28-9C7E20DFFA31}"/>
              </a:ext>
            </a:extLst>
          </p:cNvPr>
          <p:cNvSpPr/>
          <p:nvPr/>
        </p:nvSpPr>
        <p:spPr>
          <a:xfrm>
            <a:off x="1820538" y="4632237"/>
            <a:ext cx="4559643" cy="267729"/>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4" name="Groupe 13">
            <a:extLst>
              <a:ext uri="{FF2B5EF4-FFF2-40B4-BE49-F238E27FC236}">
                <a16:creationId xmlns:a16="http://schemas.microsoft.com/office/drawing/2014/main" id="{79044ADA-BA34-E70F-14CA-6BB2D0DE7948}"/>
              </a:ext>
            </a:extLst>
          </p:cNvPr>
          <p:cNvGrpSpPr/>
          <p:nvPr/>
        </p:nvGrpSpPr>
        <p:grpSpPr>
          <a:xfrm>
            <a:off x="790258" y="1378780"/>
            <a:ext cx="1914682" cy="3164990"/>
            <a:chOff x="779984" y="1483809"/>
            <a:chExt cx="1914682" cy="3164990"/>
          </a:xfrm>
        </p:grpSpPr>
        <p:sp>
          <p:nvSpPr>
            <p:cNvPr id="15" name="ZoneTexte 14">
              <a:extLst>
                <a:ext uri="{FF2B5EF4-FFF2-40B4-BE49-F238E27FC236}">
                  <a16:creationId xmlns:a16="http://schemas.microsoft.com/office/drawing/2014/main" id="{35DC9D2B-5366-B0E2-88BB-71205194078D}"/>
                </a:ext>
              </a:extLst>
            </p:cNvPr>
            <p:cNvSpPr txBox="1"/>
            <p:nvPr/>
          </p:nvSpPr>
          <p:spPr>
            <a:xfrm>
              <a:off x="779985" y="1483809"/>
              <a:ext cx="1914681" cy="504000"/>
            </a:xfrm>
            <a:prstGeom prst="roundRect">
              <a:avLst/>
            </a:prstGeom>
            <a:solidFill>
              <a:srgbClr val="F1F5FD"/>
            </a:solidFill>
          </p:spPr>
          <p:txBody>
            <a:bodyPr wrap="square" anchor="ctr">
              <a:noAutofit/>
            </a:bodyPr>
            <a:lstStyle/>
            <a:p>
              <a:pPr algn="ctr"/>
              <a:r>
                <a:rPr lang="fr-FR" sz="1000" dirty="0"/>
                <a:t>Avec tes </a:t>
              </a:r>
              <a:r>
                <a:rPr lang="fr-FR" sz="1000" b="1" dirty="0"/>
                <a:t>amis</a:t>
              </a:r>
            </a:p>
          </p:txBody>
        </p:sp>
        <p:sp>
          <p:nvSpPr>
            <p:cNvPr id="16" name="ZoneTexte 15">
              <a:extLst>
                <a:ext uri="{FF2B5EF4-FFF2-40B4-BE49-F238E27FC236}">
                  <a16:creationId xmlns:a16="http://schemas.microsoft.com/office/drawing/2014/main" id="{D2A25A0B-59E8-C81A-CEFA-695705329139}"/>
                </a:ext>
              </a:extLst>
            </p:cNvPr>
            <p:cNvSpPr txBox="1"/>
            <p:nvPr/>
          </p:nvSpPr>
          <p:spPr>
            <a:xfrm>
              <a:off x="779984" y="2152561"/>
              <a:ext cx="1914681" cy="504000"/>
            </a:xfrm>
            <a:prstGeom prst="roundRect">
              <a:avLst/>
            </a:prstGeom>
            <a:solidFill>
              <a:srgbClr val="F7F7F7"/>
            </a:solidFill>
          </p:spPr>
          <p:txBody>
            <a:bodyPr wrap="square" anchor="ctr">
              <a:noAutofit/>
            </a:bodyPr>
            <a:lstStyle/>
            <a:p>
              <a:pPr algn="ctr"/>
              <a:r>
                <a:rPr lang="fr-FR" sz="1000" dirty="0"/>
                <a:t>Avec tes </a:t>
              </a:r>
              <a:r>
                <a:rPr lang="fr-FR" sz="1000" b="1" dirty="0"/>
                <a:t>parents</a:t>
              </a:r>
            </a:p>
          </p:txBody>
        </p:sp>
        <p:sp>
          <p:nvSpPr>
            <p:cNvPr id="17" name="ZoneTexte 16">
              <a:extLst>
                <a:ext uri="{FF2B5EF4-FFF2-40B4-BE49-F238E27FC236}">
                  <a16:creationId xmlns:a16="http://schemas.microsoft.com/office/drawing/2014/main" id="{AF9926DD-F7ED-29F6-2459-74867A6462E7}"/>
                </a:ext>
              </a:extLst>
            </p:cNvPr>
            <p:cNvSpPr txBox="1"/>
            <p:nvPr/>
          </p:nvSpPr>
          <p:spPr>
            <a:xfrm>
              <a:off x="779985" y="2825243"/>
              <a:ext cx="1914681" cy="504000"/>
            </a:xfrm>
            <a:prstGeom prst="roundRect">
              <a:avLst/>
            </a:prstGeom>
            <a:solidFill>
              <a:srgbClr val="F7F7F7"/>
            </a:solidFill>
          </p:spPr>
          <p:txBody>
            <a:bodyPr wrap="square" anchor="ctr">
              <a:noAutofit/>
            </a:bodyPr>
            <a:lstStyle/>
            <a:p>
              <a:pPr algn="ctr"/>
              <a:r>
                <a:rPr lang="fr-FR" sz="1000" dirty="0"/>
                <a:t>Avec </a:t>
              </a:r>
              <a:r>
                <a:rPr lang="fr-FR" sz="1000" b="1" dirty="0"/>
                <a:t>d’autres </a:t>
              </a:r>
              <a:br>
                <a:rPr lang="fr-FR" sz="1000" b="1" dirty="0"/>
              </a:br>
              <a:r>
                <a:rPr lang="fr-FR" sz="1000" b="1" dirty="0"/>
                <a:t>membres </a:t>
              </a:r>
              <a:r>
                <a:rPr lang="fr-FR" sz="1000" dirty="0"/>
                <a:t>de ta famille </a:t>
              </a:r>
              <a:endParaRPr lang="fr-FR" sz="1000" b="1" dirty="0"/>
            </a:p>
          </p:txBody>
        </p:sp>
        <p:sp>
          <p:nvSpPr>
            <p:cNvPr id="18" name="ZoneTexte 17">
              <a:extLst>
                <a:ext uri="{FF2B5EF4-FFF2-40B4-BE49-F238E27FC236}">
                  <a16:creationId xmlns:a16="http://schemas.microsoft.com/office/drawing/2014/main" id="{FA83DA91-5681-7420-335E-023CE310C979}"/>
                </a:ext>
              </a:extLst>
            </p:cNvPr>
            <p:cNvSpPr txBox="1"/>
            <p:nvPr/>
          </p:nvSpPr>
          <p:spPr>
            <a:xfrm>
              <a:off x="779984" y="3474327"/>
              <a:ext cx="1914681" cy="504000"/>
            </a:xfrm>
            <a:prstGeom prst="roundRect">
              <a:avLst/>
            </a:prstGeom>
            <a:solidFill>
              <a:srgbClr val="F7F7F7"/>
            </a:solidFill>
          </p:spPr>
          <p:txBody>
            <a:bodyPr wrap="square" anchor="ctr">
              <a:noAutofit/>
            </a:bodyPr>
            <a:lstStyle/>
            <a:p>
              <a:pPr algn="ctr"/>
              <a:r>
                <a:rPr lang="fr-FR" sz="1000" dirty="0"/>
                <a:t>Avec des adultes dans ton </a:t>
              </a:r>
              <a:r>
                <a:rPr lang="fr-FR" sz="1000" b="1" dirty="0"/>
                <a:t>établissement scolaire </a:t>
              </a:r>
            </a:p>
          </p:txBody>
        </p:sp>
        <p:sp>
          <p:nvSpPr>
            <p:cNvPr id="19" name="ZoneTexte 18">
              <a:extLst>
                <a:ext uri="{FF2B5EF4-FFF2-40B4-BE49-F238E27FC236}">
                  <a16:creationId xmlns:a16="http://schemas.microsoft.com/office/drawing/2014/main" id="{98DAA31D-933F-BC35-C77C-39759E5DFDBC}"/>
                </a:ext>
              </a:extLst>
            </p:cNvPr>
            <p:cNvSpPr txBox="1"/>
            <p:nvPr/>
          </p:nvSpPr>
          <p:spPr>
            <a:xfrm>
              <a:off x="779984" y="4144799"/>
              <a:ext cx="1914681" cy="504000"/>
            </a:xfrm>
            <a:prstGeom prst="roundRect">
              <a:avLst/>
            </a:prstGeom>
            <a:solidFill>
              <a:srgbClr val="F7F7F7"/>
            </a:solidFill>
          </p:spPr>
          <p:txBody>
            <a:bodyPr wrap="square" anchor="ctr">
              <a:noAutofit/>
            </a:bodyPr>
            <a:lstStyle/>
            <a:p>
              <a:pPr algn="ctr"/>
              <a:r>
                <a:rPr lang="fr-FR" sz="1000" dirty="0"/>
                <a:t>Avec des adultes </a:t>
              </a:r>
              <a:r>
                <a:rPr lang="fr-FR" sz="1000" b="1" dirty="0"/>
                <a:t>hors de ton établissement scolaire</a:t>
              </a:r>
            </a:p>
          </p:txBody>
        </p:sp>
      </p:grpSp>
      <p:pic>
        <p:nvPicPr>
          <p:cNvPr id="21" name="Image 20" descr="Une image contenant noir, obscurité&#10;&#10;Description générée automatiquement">
            <a:extLst>
              <a:ext uri="{FF2B5EF4-FFF2-40B4-BE49-F238E27FC236}">
                <a16:creationId xmlns:a16="http://schemas.microsoft.com/office/drawing/2014/main" id="{BD139DC7-E355-9025-4E7D-814367426C03}"/>
              </a:ext>
            </a:extLst>
          </p:cNvPr>
          <p:cNvPicPr>
            <a:picLocks noChangeAspect="1"/>
          </p:cNvPicPr>
          <p:nvPr/>
        </p:nvPicPr>
        <p:blipFill rotWithShape="1">
          <a:blip r:embed="rId4"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509373" y="1147933"/>
            <a:ext cx="476450" cy="367565"/>
          </a:xfrm>
          <a:prstGeom prst="rect">
            <a:avLst/>
          </a:prstGeom>
        </p:spPr>
      </p:pic>
      <p:sp>
        <p:nvSpPr>
          <p:cNvPr id="24" name="ZoneTexte 23">
            <a:extLst>
              <a:ext uri="{FF2B5EF4-FFF2-40B4-BE49-F238E27FC236}">
                <a16:creationId xmlns:a16="http://schemas.microsoft.com/office/drawing/2014/main" id="{B8DBCEDC-D3D2-59A7-1973-37025C4DA31E}"/>
              </a:ext>
            </a:extLst>
          </p:cNvPr>
          <p:cNvSpPr txBox="1"/>
          <p:nvPr/>
        </p:nvSpPr>
        <p:spPr>
          <a:xfrm>
            <a:off x="7502286" y="3500722"/>
            <a:ext cx="843020" cy="307777"/>
          </a:xfrm>
          <a:prstGeom prst="rect">
            <a:avLst/>
          </a:prstGeom>
          <a:noFill/>
          <a:ln>
            <a:solidFill>
              <a:srgbClr val="F1F5FD"/>
            </a:solidFill>
          </a:ln>
        </p:spPr>
        <p:txBody>
          <a:bodyPr wrap="square" rtlCol="0">
            <a:spAutoFit/>
          </a:bodyPr>
          <a:lstStyle/>
          <a:p>
            <a:r>
              <a:rPr lang="fr-FR" sz="700" dirty="0"/>
              <a:t>Garçons : </a:t>
            </a:r>
            <a:r>
              <a:rPr lang="fr-FR" sz="700" b="1" dirty="0">
                <a:solidFill>
                  <a:schemeClr val="accent1"/>
                </a:solidFill>
              </a:rPr>
              <a:t>48%</a:t>
            </a:r>
          </a:p>
          <a:p>
            <a:r>
              <a:rPr lang="fr-FR" sz="700" dirty="0"/>
              <a:t>(vs Filles : 38%)</a:t>
            </a:r>
          </a:p>
        </p:txBody>
      </p:sp>
      <p:sp>
        <p:nvSpPr>
          <p:cNvPr id="25" name="ZoneTexte 24">
            <a:extLst>
              <a:ext uri="{FF2B5EF4-FFF2-40B4-BE49-F238E27FC236}">
                <a16:creationId xmlns:a16="http://schemas.microsoft.com/office/drawing/2014/main" id="{C781A6CD-BEA1-CD9E-4246-B1F3B490320B}"/>
              </a:ext>
            </a:extLst>
          </p:cNvPr>
          <p:cNvSpPr txBox="1"/>
          <p:nvPr/>
        </p:nvSpPr>
        <p:spPr>
          <a:xfrm>
            <a:off x="7502287" y="4192422"/>
            <a:ext cx="843020" cy="307777"/>
          </a:xfrm>
          <a:prstGeom prst="rect">
            <a:avLst/>
          </a:prstGeom>
          <a:noFill/>
          <a:ln>
            <a:solidFill>
              <a:srgbClr val="F1F5FD"/>
            </a:solidFill>
          </a:ln>
        </p:spPr>
        <p:txBody>
          <a:bodyPr wrap="square" rtlCol="0">
            <a:spAutoFit/>
          </a:bodyPr>
          <a:lstStyle/>
          <a:p>
            <a:r>
              <a:rPr lang="fr-FR" sz="700" dirty="0"/>
              <a:t>Garçons : </a:t>
            </a:r>
            <a:r>
              <a:rPr lang="fr-FR" sz="700" b="1" dirty="0">
                <a:solidFill>
                  <a:schemeClr val="accent1"/>
                </a:solidFill>
              </a:rPr>
              <a:t>45%</a:t>
            </a:r>
          </a:p>
          <a:p>
            <a:r>
              <a:rPr lang="fr-FR" sz="700" dirty="0"/>
              <a:t>(vs Filles : 31%)</a:t>
            </a:r>
          </a:p>
        </p:txBody>
      </p:sp>
    </p:spTree>
    <p:extLst>
      <p:ext uri="{BB962C8B-B14F-4D97-AF65-F5344CB8AC3E}">
        <p14:creationId xmlns:p14="http://schemas.microsoft.com/office/powerpoint/2010/main" val="260995601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descr="Une image contenant habits, dessin humoristique, chaussures, dessin&#10;&#10;Description générée automatiquement">
            <a:extLst>
              <a:ext uri="{FF2B5EF4-FFF2-40B4-BE49-F238E27FC236}">
                <a16:creationId xmlns:a16="http://schemas.microsoft.com/office/drawing/2014/main" id="{5504D295-E8FD-DBEF-8C59-65EF138E26F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291473" y="2125187"/>
            <a:ext cx="4663613" cy="2700708"/>
          </a:xfrm>
          <a:prstGeom prst="rect">
            <a:avLst/>
          </a:prstGeom>
        </p:spPr>
      </p:pic>
      <p:sp>
        <p:nvSpPr>
          <p:cNvPr id="18" name="Rectangle : coins arrondis 17">
            <a:extLst>
              <a:ext uri="{FF2B5EF4-FFF2-40B4-BE49-F238E27FC236}">
                <a16:creationId xmlns:a16="http://schemas.microsoft.com/office/drawing/2014/main" id="{0AA62E09-336D-AF52-852E-30897D56DF9B}"/>
              </a:ext>
            </a:extLst>
          </p:cNvPr>
          <p:cNvSpPr/>
          <p:nvPr/>
        </p:nvSpPr>
        <p:spPr>
          <a:xfrm>
            <a:off x="1465106" y="1200331"/>
            <a:ext cx="4443521" cy="467832"/>
          </a:xfrm>
          <a:prstGeom prst="roundRect">
            <a:avLst/>
          </a:prstGeom>
          <a:solidFill>
            <a:srgbClr val="FFF4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14" name="Graphique 13">
            <a:extLst>
              <a:ext uri="{FF2B5EF4-FFF2-40B4-BE49-F238E27FC236}">
                <a16:creationId xmlns:a16="http://schemas.microsoft.com/office/drawing/2014/main" id="{4E7A2643-4C67-47A0-E0AA-424870AFCB7F}"/>
              </a:ext>
            </a:extLst>
          </p:cNvPr>
          <p:cNvGraphicFramePr>
            <a:graphicFrameLocks/>
          </p:cNvGraphicFramePr>
          <p:nvPr/>
        </p:nvGraphicFramePr>
        <p:xfrm>
          <a:off x="-604902" y="1111304"/>
          <a:ext cx="8704643" cy="39164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me 14">
            <a:extLst>
              <a:ext uri="{FF2B5EF4-FFF2-40B4-BE49-F238E27FC236}">
                <a16:creationId xmlns:a16="http://schemas.microsoft.com/office/drawing/2014/main" id="{2C1E69B9-A613-7895-3DA0-22A6D09265D1}"/>
              </a:ext>
            </a:extLst>
          </p:cNvPr>
          <p:cNvGraphicFramePr/>
          <p:nvPr/>
        </p:nvGraphicFramePr>
        <p:xfrm>
          <a:off x="99496" y="1212687"/>
          <a:ext cx="3107913" cy="36132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34</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74139"/>
            <a:ext cx="7536968" cy="738664"/>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D’ailleurs, les adolescents exposés à des contenus choquants ont largement évoqué cet incident, avec leurs parents en premier lieu…</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3717" y="802872"/>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Q51. Suite à cet incident, comment as-tu réagi ?</a:t>
            </a:r>
          </a:p>
          <a:p>
            <a:pPr defTabSz="457178">
              <a:buClr>
                <a:srgbClr val="FFFFFF">
                  <a:lumMod val="75000"/>
                </a:srgbClr>
              </a:buClr>
              <a:defRPr/>
            </a:pPr>
            <a:r>
              <a:rPr lang="fr-FR" sz="800" i="1" dirty="0">
                <a:solidFill>
                  <a:srgbClr val="7E8385"/>
                </a:solidFill>
                <a:latin typeface="Century Gothic" panose="020F0302020204030204"/>
              </a:rPr>
              <a:t>Base : Aux enfants ayant été exposés à des contenus inappropriés (n=300) – Plusieurs réponses possibles</a:t>
            </a:r>
            <a:endParaRPr lang="fr-FR" sz="800" i="1" u="sng" dirty="0">
              <a:solidFill>
                <a:srgbClr val="000000"/>
              </a:solidFill>
              <a:latin typeface="Century Gothic" panose="020F0302020204030204"/>
            </a:endParaRPr>
          </a:p>
        </p:txBody>
      </p:sp>
      <p:grpSp>
        <p:nvGrpSpPr>
          <p:cNvPr id="19" name="Groupe 18">
            <a:extLst>
              <a:ext uri="{FF2B5EF4-FFF2-40B4-BE49-F238E27FC236}">
                <a16:creationId xmlns:a16="http://schemas.microsoft.com/office/drawing/2014/main" id="{07D342FE-870B-0806-4C59-9BAA2B064F57}"/>
              </a:ext>
            </a:extLst>
          </p:cNvPr>
          <p:cNvGrpSpPr/>
          <p:nvPr/>
        </p:nvGrpSpPr>
        <p:grpSpPr>
          <a:xfrm>
            <a:off x="170120" y="4089925"/>
            <a:ext cx="1899633" cy="1048054"/>
            <a:chOff x="170120" y="4089925"/>
            <a:chExt cx="1899633" cy="1048054"/>
          </a:xfrm>
        </p:grpSpPr>
        <p:grpSp>
          <p:nvGrpSpPr>
            <p:cNvPr id="2" name="Groupe 1">
              <a:extLst>
                <a:ext uri="{FF2B5EF4-FFF2-40B4-BE49-F238E27FC236}">
                  <a16:creationId xmlns:a16="http://schemas.microsoft.com/office/drawing/2014/main" id="{F16EB19C-83AD-EE73-8558-FC829B563763}"/>
                </a:ext>
              </a:extLst>
            </p:cNvPr>
            <p:cNvGrpSpPr/>
            <p:nvPr/>
          </p:nvGrpSpPr>
          <p:grpSpPr>
            <a:xfrm>
              <a:off x="170120" y="4164031"/>
              <a:ext cx="1899633" cy="973948"/>
              <a:chOff x="170120" y="4173656"/>
              <a:chExt cx="1899633" cy="973948"/>
            </a:xfrm>
          </p:grpSpPr>
          <p:grpSp>
            <p:nvGrpSpPr>
              <p:cNvPr id="5" name="Groupe 4">
                <a:extLst>
                  <a:ext uri="{FF2B5EF4-FFF2-40B4-BE49-F238E27FC236}">
                    <a16:creationId xmlns:a16="http://schemas.microsoft.com/office/drawing/2014/main" id="{D5220DC9-D0A0-B3CE-A83A-BE1998FC1AD9}"/>
                  </a:ext>
                </a:extLst>
              </p:cNvPr>
              <p:cNvGrpSpPr/>
              <p:nvPr/>
            </p:nvGrpSpPr>
            <p:grpSpPr>
              <a:xfrm>
                <a:off x="170120" y="4173656"/>
                <a:ext cx="1541721" cy="973948"/>
                <a:chOff x="478464" y="4168340"/>
                <a:chExt cx="1541721" cy="973948"/>
              </a:xfrm>
            </p:grpSpPr>
            <p:sp>
              <p:nvSpPr>
                <p:cNvPr id="8" name="Rectangle : coins arrondis 23">
                  <a:extLst>
                    <a:ext uri="{FF2B5EF4-FFF2-40B4-BE49-F238E27FC236}">
                      <a16:creationId xmlns:a16="http://schemas.microsoft.com/office/drawing/2014/main" id="{CC69AF58-0802-59BA-1632-1AAC9F2B508E}"/>
                    </a:ext>
                  </a:extLst>
                </p:cNvPr>
                <p:cNvSpPr/>
                <p:nvPr/>
              </p:nvSpPr>
              <p:spPr>
                <a:xfrm>
                  <a:off x="478464" y="4298941"/>
                  <a:ext cx="1541721"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D5EDAFE-D775-D40A-0CBE-40838F07B21C}"/>
                    </a:ext>
                  </a:extLst>
                </p:cNvPr>
                <p:cNvGrpSpPr/>
                <p:nvPr/>
              </p:nvGrpSpPr>
              <p:grpSpPr>
                <a:xfrm>
                  <a:off x="531367" y="4168340"/>
                  <a:ext cx="1387808" cy="826035"/>
                  <a:chOff x="604064" y="1192259"/>
                  <a:chExt cx="1387808" cy="826035"/>
                </a:xfrm>
              </p:grpSpPr>
              <p:sp>
                <p:nvSpPr>
                  <p:cNvPr id="10" name="Rectangle : coins arrondis 9">
                    <a:extLst>
                      <a:ext uri="{FF2B5EF4-FFF2-40B4-BE49-F238E27FC236}">
                        <a16:creationId xmlns:a16="http://schemas.microsoft.com/office/drawing/2014/main" id="{13FB6C8F-5565-A117-C979-8DC126F64828}"/>
                      </a:ext>
                    </a:extLst>
                  </p:cNvPr>
                  <p:cNvSpPr/>
                  <p:nvPr/>
                </p:nvSpPr>
                <p:spPr>
                  <a:xfrm>
                    <a:off x="651699" y="1192259"/>
                    <a:ext cx="1340173" cy="826035"/>
                  </a:xfrm>
                  <a:prstGeom prst="roundRect">
                    <a:avLst/>
                  </a:prstGeom>
                  <a:solidFill>
                    <a:schemeClr val="bg1"/>
                  </a:solidFill>
                  <a:ln w="19050">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4"/>
                        </a:solidFill>
                        <a:latin typeface="Century Gothic" panose="020F0302020204030204"/>
                      </a:rPr>
                      <a:t>59%</a:t>
                    </a:r>
                  </a:p>
                  <a:p>
                    <a:pPr algn="ctr"/>
                    <a:r>
                      <a:rPr lang="fr-FR" sz="800" b="1" dirty="0">
                        <a:solidFill>
                          <a:schemeClr val="accent4">
                            <a:lumMod val="50000"/>
                          </a:schemeClr>
                        </a:solidFill>
                        <a:latin typeface="Century Gothic" panose="020F0302020204030204"/>
                      </a:rPr>
                      <a:t>ont été exposés à des contenus inappropriés</a:t>
                    </a:r>
                    <a:endParaRPr lang="fr-FR" sz="800" dirty="0">
                      <a:solidFill>
                        <a:schemeClr val="accent4">
                          <a:lumMod val="50000"/>
                        </a:schemeClr>
                      </a:solidFill>
                      <a:latin typeface="Century Gothic" panose="020F0302020204030204"/>
                    </a:endParaRPr>
                  </a:p>
                </p:txBody>
              </p:sp>
              <p:sp>
                <p:nvSpPr>
                  <p:cNvPr id="11" name="ZoneTexte 10">
                    <a:extLst>
                      <a:ext uri="{FF2B5EF4-FFF2-40B4-BE49-F238E27FC236}">
                        <a16:creationId xmlns:a16="http://schemas.microsoft.com/office/drawing/2014/main" id="{D53619B3-B5EE-0CBA-52AE-899E5FECABB3}"/>
                      </a:ext>
                    </a:extLst>
                  </p:cNvPr>
                  <p:cNvSpPr txBox="1"/>
                  <p:nvPr/>
                </p:nvSpPr>
                <p:spPr>
                  <a:xfrm>
                    <a:off x="604064" y="1205049"/>
                    <a:ext cx="66942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grpSp>
          <p:pic>
            <p:nvPicPr>
              <p:cNvPr id="6" name="Picture 2">
                <a:extLst>
                  <a:ext uri="{FF2B5EF4-FFF2-40B4-BE49-F238E27FC236}">
                    <a16:creationId xmlns:a16="http://schemas.microsoft.com/office/drawing/2014/main" id="{465BC5B5-9D65-8659-5C19-55FC210B6350}"/>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823366"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 name="Image 12" descr="Une image contenant noir, obscurité&#10;&#10;Description générée automatiquement">
              <a:extLst>
                <a:ext uri="{FF2B5EF4-FFF2-40B4-BE49-F238E27FC236}">
                  <a16:creationId xmlns:a16="http://schemas.microsoft.com/office/drawing/2014/main" id="{50530F54-448D-8E7E-EDC7-125A2E41B0F9}"/>
                </a:ext>
              </a:extLst>
            </p:cNvPr>
            <p:cNvPicPr>
              <a:picLocks noChangeAspect="1"/>
            </p:cNvPicPr>
            <p:nvPr/>
          </p:nvPicPr>
          <p:blipFill>
            <a:blip r:embed="rId11"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317111" y="4089925"/>
              <a:ext cx="341355" cy="341355"/>
            </a:xfrm>
            <a:prstGeom prst="rect">
              <a:avLst/>
            </a:prstGeom>
          </p:spPr>
        </p:pic>
      </p:grpSp>
      <p:sp>
        <p:nvSpPr>
          <p:cNvPr id="16" name="Bulle narrative : rectangle à coins arrondis 15">
            <a:extLst>
              <a:ext uri="{FF2B5EF4-FFF2-40B4-BE49-F238E27FC236}">
                <a16:creationId xmlns:a16="http://schemas.microsoft.com/office/drawing/2014/main" id="{1F7F62C1-29E6-4B93-1EB4-A9522D5BDA38}"/>
              </a:ext>
            </a:extLst>
          </p:cNvPr>
          <p:cNvSpPr/>
          <p:nvPr/>
        </p:nvSpPr>
        <p:spPr>
          <a:xfrm>
            <a:off x="3960509" y="3565134"/>
            <a:ext cx="803647" cy="598898"/>
          </a:xfrm>
          <a:prstGeom prst="wedgeRoundRectCallout">
            <a:avLst>
              <a:gd name="adj1" fmla="val -72415"/>
              <a:gd name="adj2" fmla="val -30925"/>
              <a:gd name="adj3" fmla="val 16667"/>
            </a:avLst>
          </a:prstGeom>
          <a:solidFill>
            <a:schemeClr val="bg1"/>
          </a:solid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b="1" i="1" dirty="0">
                <a:solidFill>
                  <a:schemeClr val="bg1">
                    <a:lumMod val="65000"/>
                  </a:schemeClr>
                </a:solidFill>
              </a:rPr>
              <a:t>« Google »</a:t>
            </a:r>
          </a:p>
          <a:p>
            <a:pPr algn="ctr"/>
            <a:r>
              <a:rPr lang="fr-FR" sz="800" b="1" i="1" dirty="0">
                <a:solidFill>
                  <a:schemeClr val="bg1">
                    <a:lumMod val="65000"/>
                  </a:schemeClr>
                </a:solidFill>
              </a:rPr>
              <a:t>« </a:t>
            </a:r>
            <a:r>
              <a:rPr lang="fr-FR" sz="800" b="1" i="1" dirty="0" err="1">
                <a:solidFill>
                  <a:schemeClr val="bg1">
                    <a:lumMod val="65000"/>
                  </a:schemeClr>
                </a:solidFill>
              </a:rPr>
              <a:t>Tiktok</a:t>
            </a:r>
            <a:r>
              <a:rPr lang="fr-FR" sz="800" b="1" i="1" dirty="0">
                <a:solidFill>
                  <a:schemeClr val="bg1">
                    <a:lumMod val="65000"/>
                  </a:schemeClr>
                </a:solidFill>
              </a:rPr>
              <a:t> »</a:t>
            </a:r>
          </a:p>
        </p:txBody>
      </p:sp>
      <p:pic>
        <p:nvPicPr>
          <p:cNvPr id="12" name="Image 11" descr="Une image contenant Caractère coloré, Graphique, conception&#10;&#10;Description générée automatiquement">
            <a:extLst>
              <a:ext uri="{FF2B5EF4-FFF2-40B4-BE49-F238E27FC236}">
                <a16:creationId xmlns:a16="http://schemas.microsoft.com/office/drawing/2014/main" id="{C509839A-053B-45A1-AB12-03F49AAEC421}"/>
              </a:ext>
            </a:extLst>
          </p:cNvPr>
          <p:cNvPicPr>
            <a:picLocks noChangeAspect="1"/>
          </p:cNvPicPr>
          <p:nvPr/>
        </p:nvPicPr>
        <p:blipFill rotWithShape="1">
          <a:blip r:embed="rId12"/>
          <a:srcRect l="20828" t="14984" r="11310" b="11776"/>
          <a:stretch/>
        </p:blipFill>
        <p:spPr>
          <a:xfrm>
            <a:off x="2174321" y="4789169"/>
            <a:ext cx="212836" cy="229707"/>
          </a:xfrm>
          <a:prstGeom prst="rect">
            <a:avLst/>
          </a:prstGeom>
        </p:spPr>
      </p:pic>
    </p:spTree>
    <p:extLst>
      <p:ext uri="{BB962C8B-B14F-4D97-AF65-F5344CB8AC3E}">
        <p14:creationId xmlns:p14="http://schemas.microsoft.com/office/powerpoint/2010/main" val="142661922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dessin humoristique, clipart, illustration, dessin&#10;&#10;Description générée automatiquement">
            <a:extLst>
              <a:ext uri="{FF2B5EF4-FFF2-40B4-BE49-F238E27FC236}">
                <a16:creationId xmlns:a16="http://schemas.microsoft.com/office/drawing/2014/main" id="{20E87D39-E4B5-FF73-EEBA-5B6824467AD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996418" y="2391160"/>
            <a:ext cx="4751624" cy="2363305"/>
          </a:xfrm>
          <a:prstGeom prst="rect">
            <a:avLst/>
          </a:prstGeom>
        </p:spPr>
      </p:pic>
      <p:sp>
        <p:nvSpPr>
          <p:cNvPr id="19" name="Rectangle : coins arrondis 18">
            <a:extLst>
              <a:ext uri="{FF2B5EF4-FFF2-40B4-BE49-F238E27FC236}">
                <a16:creationId xmlns:a16="http://schemas.microsoft.com/office/drawing/2014/main" id="{83F524C2-3883-275E-EBBB-FD61E1EFF7F3}"/>
              </a:ext>
            </a:extLst>
          </p:cNvPr>
          <p:cNvSpPr/>
          <p:nvPr/>
        </p:nvSpPr>
        <p:spPr>
          <a:xfrm>
            <a:off x="1665942" y="1200331"/>
            <a:ext cx="4819302" cy="467832"/>
          </a:xfrm>
          <a:prstGeom prst="roundRect">
            <a:avLst/>
          </a:prstGeom>
          <a:solidFill>
            <a:srgbClr val="F1F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2" name="Graphique 1">
            <a:extLst>
              <a:ext uri="{FF2B5EF4-FFF2-40B4-BE49-F238E27FC236}">
                <a16:creationId xmlns:a16="http://schemas.microsoft.com/office/drawing/2014/main" id="{7884EFE7-28F4-D2E7-0777-E0BA9FF11975}"/>
              </a:ext>
            </a:extLst>
          </p:cNvPr>
          <p:cNvGraphicFramePr>
            <a:graphicFrameLocks/>
          </p:cNvGraphicFramePr>
          <p:nvPr/>
        </p:nvGraphicFramePr>
        <p:xfrm>
          <a:off x="-404067" y="1111304"/>
          <a:ext cx="8704643" cy="3916446"/>
        </p:xfrm>
        <a:graphic>
          <a:graphicData uri="http://schemas.openxmlformats.org/drawingml/2006/chart">
            <c:chart xmlns:c="http://schemas.openxmlformats.org/drawingml/2006/chart" xmlns:r="http://schemas.openxmlformats.org/officeDocument/2006/relationships" r:id="rId3"/>
          </a:graphicData>
        </a:graphic>
      </p:graphicFrame>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35</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5"/>
            <a:ext cx="7490000"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réaction similaire à celle anticipée par les adolescents n’y ayant pas été exposés si cela devait se produire un jour…</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Q52. Si jamais tu devais voir des contenus </a:t>
            </a:r>
            <a:r>
              <a:rPr lang="fr-FR" sz="800" dirty="0">
                <a:solidFill>
                  <a:srgbClr val="000000"/>
                </a:solidFill>
                <a:latin typeface="Century Gothic" panose="020F0302020204030204"/>
              </a:rPr>
              <a:t>(vidéos, photos…) </a:t>
            </a:r>
            <a:r>
              <a:rPr lang="fr-FR" sz="800" b="1" dirty="0">
                <a:solidFill>
                  <a:srgbClr val="000000"/>
                </a:solidFill>
                <a:latin typeface="Century Gothic" panose="020F0302020204030204"/>
              </a:rPr>
              <a:t>choquants en naviguant sur internet, comment réagirais-tu ?</a:t>
            </a:r>
          </a:p>
          <a:p>
            <a:pPr defTabSz="457178">
              <a:buClr>
                <a:srgbClr val="FFFFFF">
                  <a:lumMod val="75000"/>
                </a:srgbClr>
              </a:buClr>
              <a:defRPr/>
            </a:pPr>
            <a:r>
              <a:rPr lang="fr-FR" sz="800" i="1" dirty="0">
                <a:solidFill>
                  <a:srgbClr val="7E8385"/>
                </a:solidFill>
                <a:latin typeface="Century Gothic" panose="020F0302020204030204"/>
              </a:rPr>
              <a:t>Base : Aux enfants n’ayant pas été exposés à des contenus inappropriés (n=205) – Plusieurs réponses possibles</a:t>
            </a:r>
            <a:endParaRPr lang="fr-FR" sz="800" i="1" u="sng" dirty="0">
              <a:solidFill>
                <a:srgbClr val="000000"/>
              </a:solidFill>
              <a:latin typeface="Century Gothic" panose="020F0302020204030204"/>
            </a:endParaRPr>
          </a:p>
        </p:txBody>
      </p:sp>
      <p:graphicFrame>
        <p:nvGraphicFramePr>
          <p:cNvPr id="5" name="Diagramme 4">
            <a:extLst>
              <a:ext uri="{FF2B5EF4-FFF2-40B4-BE49-F238E27FC236}">
                <a16:creationId xmlns:a16="http://schemas.microsoft.com/office/drawing/2014/main" id="{B264CB52-68CA-9E0D-EA00-E47CFDD8312A}"/>
              </a:ext>
            </a:extLst>
          </p:cNvPr>
          <p:cNvGraphicFramePr/>
          <p:nvPr/>
        </p:nvGraphicFramePr>
        <p:xfrm>
          <a:off x="304308" y="1212687"/>
          <a:ext cx="3107913" cy="36132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6" name="Groupe 5">
            <a:extLst>
              <a:ext uri="{FF2B5EF4-FFF2-40B4-BE49-F238E27FC236}">
                <a16:creationId xmlns:a16="http://schemas.microsoft.com/office/drawing/2014/main" id="{B077C4BD-C699-05DA-BA22-3BD083E5AFFD}"/>
              </a:ext>
            </a:extLst>
          </p:cNvPr>
          <p:cNvGrpSpPr/>
          <p:nvPr/>
        </p:nvGrpSpPr>
        <p:grpSpPr>
          <a:xfrm>
            <a:off x="170120" y="4151701"/>
            <a:ext cx="1899633" cy="986278"/>
            <a:chOff x="170120" y="4161326"/>
            <a:chExt cx="1899633" cy="986278"/>
          </a:xfrm>
        </p:grpSpPr>
        <p:grpSp>
          <p:nvGrpSpPr>
            <p:cNvPr id="8" name="Groupe 7">
              <a:extLst>
                <a:ext uri="{FF2B5EF4-FFF2-40B4-BE49-F238E27FC236}">
                  <a16:creationId xmlns:a16="http://schemas.microsoft.com/office/drawing/2014/main" id="{0A15395E-7127-3975-544C-E267FAE93E82}"/>
                </a:ext>
              </a:extLst>
            </p:cNvPr>
            <p:cNvGrpSpPr/>
            <p:nvPr/>
          </p:nvGrpSpPr>
          <p:grpSpPr>
            <a:xfrm>
              <a:off x="170120" y="4161326"/>
              <a:ext cx="1541721" cy="986278"/>
              <a:chOff x="478464" y="4156010"/>
              <a:chExt cx="1541721" cy="986278"/>
            </a:xfrm>
          </p:grpSpPr>
          <p:sp>
            <p:nvSpPr>
              <p:cNvPr id="10" name="Rectangle : coins arrondis 23">
                <a:extLst>
                  <a:ext uri="{FF2B5EF4-FFF2-40B4-BE49-F238E27FC236}">
                    <a16:creationId xmlns:a16="http://schemas.microsoft.com/office/drawing/2014/main" id="{7D75CB49-327B-7713-B28F-CA3114452EA7}"/>
                  </a:ext>
                </a:extLst>
              </p:cNvPr>
              <p:cNvSpPr/>
              <p:nvPr/>
            </p:nvSpPr>
            <p:spPr>
              <a:xfrm>
                <a:off x="478464" y="4298941"/>
                <a:ext cx="1541721"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1" name="Groupe 10">
                <a:extLst>
                  <a:ext uri="{FF2B5EF4-FFF2-40B4-BE49-F238E27FC236}">
                    <a16:creationId xmlns:a16="http://schemas.microsoft.com/office/drawing/2014/main" id="{21605C31-8271-E328-D44B-8ECD4CC0295E}"/>
                  </a:ext>
                </a:extLst>
              </p:cNvPr>
              <p:cNvGrpSpPr/>
              <p:nvPr/>
            </p:nvGrpSpPr>
            <p:grpSpPr>
              <a:xfrm>
                <a:off x="531367" y="4156010"/>
                <a:ext cx="1387808" cy="838365"/>
                <a:chOff x="604064" y="1179929"/>
                <a:chExt cx="1387808" cy="838365"/>
              </a:xfrm>
            </p:grpSpPr>
            <p:sp>
              <p:nvSpPr>
                <p:cNvPr id="12" name="Rectangle : coins arrondis 11">
                  <a:extLst>
                    <a:ext uri="{FF2B5EF4-FFF2-40B4-BE49-F238E27FC236}">
                      <a16:creationId xmlns:a16="http://schemas.microsoft.com/office/drawing/2014/main" id="{2D313863-C942-0B2E-BC1B-390F394E01EF}"/>
                    </a:ext>
                  </a:extLst>
                </p:cNvPr>
                <p:cNvSpPr/>
                <p:nvPr/>
              </p:nvSpPr>
              <p:spPr>
                <a:xfrm>
                  <a:off x="651699" y="1192259"/>
                  <a:ext cx="1340173" cy="826035"/>
                </a:xfrm>
                <a:prstGeom prst="roundRect">
                  <a:avLst/>
                </a:prstGeom>
                <a:solidFill>
                  <a:schemeClr val="bg1"/>
                </a:solidFill>
                <a:ln w="1905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1"/>
                      </a:solidFill>
                      <a:latin typeface="Century Gothic" panose="020F0302020204030204"/>
                    </a:rPr>
                    <a:t>41%</a:t>
                  </a:r>
                </a:p>
                <a:p>
                  <a:pPr algn="ctr"/>
                  <a:r>
                    <a:rPr lang="fr-FR" sz="800" b="1" dirty="0">
                      <a:solidFill>
                        <a:schemeClr val="accent1">
                          <a:lumMod val="50000"/>
                        </a:schemeClr>
                      </a:solidFill>
                      <a:latin typeface="Century Gothic" panose="020F0302020204030204"/>
                    </a:rPr>
                    <a:t>n’ont pas été exposés à des contenus inappropriés</a:t>
                  </a:r>
                </a:p>
              </p:txBody>
            </p:sp>
            <p:sp>
              <p:nvSpPr>
                <p:cNvPr id="13" name="ZoneTexte 12">
                  <a:extLst>
                    <a:ext uri="{FF2B5EF4-FFF2-40B4-BE49-F238E27FC236}">
                      <a16:creationId xmlns:a16="http://schemas.microsoft.com/office/drawing/2014/main" id="{DA98E17D-6CD6-2085-ABE0-BF17F7876207}"/>
                    </a:ext>
                  </a:extLst>
                </p:cNvPr>
                <p:cNvSpPr txBox="1"/>
                <p:nvPr/>
              </p:nvSpPr>
              <p:spPr>
                <a:xfrm>
                  <a:off x="604064" y="1179929"/>
                  <a:ext cx="66942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grpSp>
        <p:pic>
          <p:nvPicPr>
            <p:cNvPr id="9" name="Picture 2">
              <a:extLst>
                <a:ext uri="{FF2B5EF4-FFF2-40B4-BE49-F238E27FC236}">
                  <a16:creationId xmlns:a16="http://schemas.microsoft.com/office/drawing/2014/main" id="{B505B2DD-3590-5C39-0DFA-9D13FDF9DF90}"/>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823366"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 name="Image 17" descr="Une image contenant noir, obscurité&#10;&#10;Description générée automatiquement">
            <a:extLst>
              <a:ext uri="{FF2B5EF4-FFF2-40B4-BE49-F238E27FC236}">
                <a16:creationId xmlns:a16="http://schemas.microsoft.com/office/drawing/2014/main" id="{3CA9F4F6-6DE1-A324-A2D8-203905853180}"/>
              </a:ext>
            </a:extLst>
          </p:cNvPr>
          <p:cNvPicPr>
            <a:picLocks noChangeAspect="1"/>
          </p:cNvPicPr>
          <p:nvPr/>
        </p:nvPicPr>
        <p:blipFill>
          <a:blip r:embed="rId11"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317111" y="4089925"/>
            <a:ext cx="341355" cy="341355"/>
          </a:xfrm>
          <a:prstGeom prst="rect">
            <a:avLst/>
          </a:prstGeom>
        </p:spPr>
      </p:pic>
      <p:pic>
        <p:nvPicPr>
          <p:cNvPr id="14" name="Image 13" descr="Une image contenant Caractère coloré, Graphique, conception&#10;&#10;Description générée automatiquement">
            <a:extLst>
              <a:ext uri="{FF2B5EF4-FFF2-40B4-BE49-F238E27FC236}">
                <a16:creationId xmlns:a16="http://schemas.microsoft.com/office/drawing/2014/main" id="{9BCC5D09-64C8-D2B2-41D7-DB1D777C838C}"/>
              </a:ext>
            </a:extLst>
          </p:cNvPr>
          <p:cNvPicPr>
            <a:picLocks noChangeAspect="1"/>
          </p:cNvPicPr>
          <p:nvPr/>
        </p:nvPicPr>
        <p:blipFill rotWithShape="1">
          <a:blip r:embed="rId12"/>
          <a:srcRect l="20828" t="14984" r="11310" b="11776"/>
          <a:stretch/>
        </p:blipFill>
        <p:spPr>
          <a:xfrm>
            <a:off x="2174321" y="4789169"/>
            <a:ext cx="212836" cy="229707"/>
          </a:xfrm>
          <a:prstGeom prst="rect">
            <a:avLst/>
          </a:prstGeom>
        </p:spPr>
      </p:pic>
    </p:spTree>
    <p:extLst>
      <p:ext uri="{BB962C8B-B14F-4D97-AF65-F5344CB8AC3E}">
        <p14:creationId xmlns:p14="http://schemas.microsoft.com/office/powerpoint/2010/main" val="401674624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36</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66652" y="67575"/>
            <a:ext cx="7468380" cy="738664"/>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Et pour ceux qui ne l’ont pas fait ou ne l’envisagent pas, c’est une forme de peur irrationnelle qui l’emporte largement</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811863"/>
            <a:ext cx="7939514"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Q53. Pourquoi n’as-tu pas parlé de cet incident avec tes parents ?</a:t>
            </a:r>
          </a:p>
          <a:p>
            <a:pPr defTabSz="457178">
              <a:buClr>
                <a:srgbClr val="FFFFFF">
                  <a:lumMod val="75000"/>
                </a:srgbClr>
              </a:buClr>
              <a:defRPr/>
            </a:pPr>
            <a:r>
              <a:rPr lang="fr-FR" sz="800" b="1" dirty="0">
                <a:solidFill>
                  <a:srgbClr val="000000"/>
                </a:solidFill>
                <a:latin typeface="Century Gothic" panose="020F0302020204030204"/>
              </a:rPr>
              <a:t>Pourquoi n’envisages-tu pas d’en parler à tes parents si jamais tu voyais quelque chose de choquant en naviguant sur internet ?</a:t>
            </a:r>
          </a:p>
          <a:p>
            <a:pPr defTabSz="457178">
              <a:buClr>
                <a:srgbClr val="FFFFFF">
                  <a:lumMod val="75000"/>
                </a:srgbClr>
              </a:buClr>
              <a:defRPr/>
            </a:pPr>
            <a:r>
              <a:rPr lang="fr-FR" sz="800" i="1" dirty="0">
                <a:solidFill>
                  <a:srgbClr val="7E8385"/>
                </a:solidFill>
                <a:latin typeface="Century Gothic" panose="020F0302020204030204"/>
              </a:rPr>
              <a:t>Base : Aux enfants n’ayant pas discuté avec leurs parents ou qui n’auraient pas discuté avec eux (n=221) – Plusieurs réponses possibles</a:t>
            </a:r>
            <a:endParaRPr lang="fr-FR" sz="800" i="1" u="sng" dirty="0">
              <a:solidFill>
                <a:srgbClr val="000000"/>
              </a:solidFill>
              <a:latin typeface="Century Gothic" panose="020F0302020204030204"/>
            </a:endParaRPr>
          </a:p>
        </p:txBody>
      </p:sp>
      <p:graphicFrame>
        <p:nvGraphicFramePr>
          <p:cNvPr id="5" name="Graphique 4">
            <a:extLst>
              <a:ext uri="{FF2B5EF4-FFF2-40B4-BE49-F238E27FC236}">
                <a16:creationId xmlns:a16="http://schemas.microsoft.com/office/drawing/2014/main" id="{DC53C4BA-943E-EB26-825B-8FE5A54E9FAB}"/>
              </a:ext>
            </a:extLst>
          </p:cNvPr>
          <p:cNvGraphicFramePr/>
          <p:nvPr>
            <p:extLst>
              <p:ext uri="{D42A27DB-BD31-4B8C-83A1-F6EECF244321}">
                <p14:modId xmlns:p14="http://schemas.microsoft.com/office/powerpoint/2010/main" val="962655262"/>
              </p:ext>
            </p:extLst>
          </p:nvPr>
        </p:nvGraphicFramePr>
        <p:xfrm>
          <a:off x="564383" y="1163637"/>
          <a:ext cx="7961145" cy="2496045"/>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76F48352-AB7D-D2E8-F291-166DED95B1C3}"/>
              </a:ext>
            </a:extLst>
          </p:cNvPr>
          <p:cNvSpPr txBox="1"/>
          <p:nvPr/>
        </p:nvSpPr>
        <p:spPr>
          <a:xfrm>
            <a:off x="946645" y="4612847"/>
            <a:ext cx="1253362" cy="338554"/>
          </a:xfrm>
          <a:prstGeom prst="rect">
            <a:avLst/>
          </a:prstGeom>
          <a:noFill/>
        </p:spPr>
        <p:txBody>
          <a:bodyPr wrap="square" rtlCol="0">
            <a:spAutoFit/>
          </a:bodyPr>
          <a:lstStyle/>
          <a:p>
            <a:pPr algn="ctr"/>
            <a:r>
              <a:rPr lang="fr-FR" sz="800" dirty="0"/>
              <a:t>Filles : </a:t>
            </a:r>
            <a:r>
              <a:rPr lang="fr-FR" sz="800" b="1" dirty="0">
                <a:solidFill>
                  <a:schemeClr val="accent4"/>
                </a:solidFill>
              </a:rPr>
              <a:t>69%</a:t>
            </a:r>
            <a:r>
              <a:rPr lang="fr-FR" sz="800" dirty="0"/>
              <a:t> </a:t>
            </a:r>
          </a:p>
          <a:p>
            <a:pPr algn="ctr"/>
            <a:r>
              <a:rPr lang="fr-FR" sz="800" dirty="0"/>
              <a:t>(vs Garçons : 52%)</a:t>
            </a:r>
          </a:p>
        </p:txBody>
      </p:sp>
      <p:sp>
        <p:nvSpPr>
          <p:cNvPr id="8" name="ZoneTexte 7">
            <a:extLst>
              <a:ext uri="{FF2B5EF4-FFF2-40B4-BE49-F238E27FC236}">
                <a16:creationId xmlns:a16="http://schemas.microsoft.com/office/drawing/2014/main" id="{A8135969-B27B-6ABB-B1DE-3787AF9099E4}"/>
              </a:ext>
            </a:extLst>
          </p:cNvPr>
          <p:cNvSpPr txBox="1"/>
          <p:nvPr/>
        </p:nvSpPr>
        <p:spPr>
          <a:xfrm>
            <a:off x="6963044" y="4609217"/>
            <a:ext cx="1311212" cy="200055"/>
          </a:xfrm>
          <a:prstGeom prst="rect">
            <a:avLst/>
          </a:prstGeom>
          <a:noFill/>
        </p:spPr>
        <p:txBody>
          <a:bodyPr wrap="square" rtlCol="0">
            <a:spAutoFit/>
          </a:bodyPr>
          <a:lstStyle/>
          <a:p>
            <a:r>
              <a:rPr lang="fr-FR" sz="700" i="1" dirty="0">
                <a:solidFill>
                  <a:schemeClr val="bg1">
                    <a:lumMod val="65000"/>
                  </a:schemeClr>
                </a:solidFill>
              </a:rPr>
              <a:t>Ne se prononce pas : 1%</a:t>
            </a:r>
          </a:p>
        </p:txBody>
      </p:sp>
      <p:grpSp>
        <p:nvGrpSpPr>
          <p:cNvPr id="9" name="Groupe 8">
            <a:extLst>
              <a:ext uri="{FF2B5EF4-FFF2-40B4-BE49-F238E27FC236}">
                <a16:creationId xmlns:a16="http://schemas.microsoft.com/office/drawing/2014/main" id="{126E2042-F506-0D17-E72C-194B641EE31F}"/>
              </a:ext>
            </a:extLst>
          </p:cNvPr>
          <p:cNvGrpSpPr/>
          <p:nvPr/>
        </p:nvGrpSpPr>
        <p:grpSpPr>
          <a:xfrm>
            <a:off x="826620" y="3787382"/>
            <a:ext cx="7498995" cy="780910"/>
            <a:chOff x="920461" y="3787382"/>
            <a:chExt cx="7498995" cy="780910"/>
          </a:xfrm>
        </p:grpSpPr>
        <p:grpSp>
          <p:nvGrpSpPr>
            <p:cNvPr id="10" name="Groupe 9">
              <a:extLst>
                <a:ext uri="{FF2B5EF4-FFF2-40B4-BE49-F238E27FC236}">
                  <a16:creationId xmlns:a16="http://schemas.microsoft.com/office/drawing/2014/main" id="{002AC20B-E0DC-EE60-1687-8C812F604996}"/>
                </a:ext>
              </a:extLst>
            </p:cNvPr>
            <p:cNvGrpSpPr/>
            <p:nvPr/>
          </p:nvGrpSpPr>
          <p:grpSpPr>
            <a:xfrm>
              <a:off x="920461" y="3789734"/>
              <a:ext cx="1542819" cy="773922"/>
              <a:chOff x="978784" y="3885722"/>
              <a:chExt cx="1345723" cy="773922"/>
            </a:xfrm>
          </p:grpSpPr>
          <p:sp>
            <p:nvSpPr>
              <p:cNvPr id="20" name="ZoneTexte 19">
                <a:extLst>
                  <a:ext uri="{FF2B5EF4-FFF2-40B4-BE49-F238E27FC236}">
                    <a16:creationId xmlns:a16="http://schemas.microsoft.com/office/drawing/2014/main" id="{8C9013F5-CFE0-FE29-218E-7FD5ACEE514F}"/>
                  </a:ext>
                </a:extLst>
              </p:cNvPr>
              <p:cNvSpPr txBox="1"/>
              <p:nvPr/>
            </p:nvSpPr>
            <p:spPr>
              <a:xfrm>
                <a:off x="978784" y="3931052"/>
                <a:ext cx="1302629" cy="728592"/>
              </a:xfrm>
              <a:prstGeom prst="roundRect">
                <a:avLst/>
              </a:prstGeom>
              <a:solidFill>
                <a:schemeClr val="accent4">
                  <a:lumMod val="40000"/>
                  <a:lumOff val="60000"/>
                </a:schemeClr>
              </a:solidFill>
            </p:spPr>
            <p:txBody>
              <a:bodyPr wrap="square" rtlCol="0" anchor="ctr" anchorCtr="0">
                <a:noAutofit/>
              </a:bodyPr>
              <a:lstStyle/>
              <a:p>
                <a:pPr algn="ctr"/>
                <a:r>
                  <a:rPr lang="fr-FR" sz="1200" b="1" dirty="0">
                    <a:solidFill>
                      <a:schemeClr val="accent1">
                        <a:lumMod val="60000"/>
                        <a:lumOff val="40000"/>
                      </a:schemeClr>
                    </a:solidFill>
                  </a:rPr>
                  <a:t>Par vos professeurs</a:t>
                </a:r>
              </a:p>
            </p:txBody>
          </p:sp>
          <p:sp>
            <p:nvSpPr>
              <p:cNvPr id="21" name="ZoneTexte 20">
                <a:extLst>
                  <a:ext uri="{FF2B5EF4-FFF2-40B4-BE49-F238E27FC236}">
                    <a16:creationId xmlns:a16="http://schemas.microsoft.com/office/drawing/2014/main" id="{EE0C3194-A58A-E5B6-FB69-6079B6761CD8}"/>
                  </a:ext>
                </a:extLst>
              </p:cNvPr>
              <p:cNvSpPr txBox="1"/>
              <p:nvPr/>
            </p:nvSpPr>
            <p:spPr>
              <a:xfrm>
                <a:off x="1021877" y="3885722"/>
                <a:ext cx="1302630" cy="728592"/>
              </a:xfrm>
              <a:prstGeom prst="roundRect">
                <a:avLst/>
              </a:prstGeom>
              <a:solidFill>
                <a:srgbClr val="FFF4F3"/>
              </a:solidFill>
            </p:spPr>
            <p:txBody>
              <a:bodyPr wrap="square" rtlCol="0" anchor="ctr" anchorCtr="0">
                <a:noAutofit/>
              </a:bodyPr>
              <a:lstStyle/>
              <a:p>
                <a:pPr algn="ctr"/>
                <a:r>
                  <a:rPr lang="fr-FR" sz="900" dirty="0">
                    <a:solidFill>
                      <a:schemeClr val="accent4"/>
                    </a:solidFill>
                  </a:rPr>
                  <a:t>Tu as eu </a:t>
                </a:r>
                <a:r>
                  <a:rPr lang="fr-FR" sz="900" b="1" dirty="0">
                    <a:solidFill>
                      <a:schemeClr val="accent4"/>
                    </a:solidFill>
                  </a:rPr>
                  <a:t>peur </a:t>
                </a:r>
              </a:p>
              <a:p>
                <a:pPr algn="ctr"/>
                <a:r>
                  <a:rPr lang="fr-FR" sz="900" b="1" dirty="0">
                    <a:solidFill>
                      <a:schemeClr val="accent4"/>
                    </a:solidFill>
                  </a:rPr>
                  <a:t>de leur réaction</a:t>
                </a:r>
              </a:p>
            </p:txBody>
          </p:sp>
        </p:grpSp>
        <p:grpSp>
          <p:nvGrpSpPr>
            <p:cNvPr id="11" name="Groupe 10">
              <a:extLst>
                <a:ext uri="{FF2B5EF4-FFF2-40B4-BE49-F238E27FC236}">
                  <a16:creationId xmlns:a16="http://schemas.microsoft.com/office/drawing/2014/main" id="{07F0A5F9-5BEA-7246-CAFA-4E5238A1BBCB}"/>
                </a:ext>
              </a:extLst>
            </p:cNvPr>
            <p:cNvGrpSpPr/>
            <p:nvPr/>
          </p:nvGrpSpPr>
          <p:grpSpPr>
            <a:xfrm>
              <a:off x="2879743" y="3794370"/>
              <a:ext cx="1542819" cy="773922"/>
              <a:chOff x="978784" y="3885722"/>
              <a:chExt cx="1345723" cy="773922"/>
            </a:xfrm>
          </p:grpSpPr>
          <p:sp>
            <p:nvSpPr>
              <p:cNvPr id="18" name="ZoneTexte 17">
                <a:extLst>
                  <a:ext uri="{FF2B5EF4-FFF2-40B4-BE49-F238E27FC236}">
                    <a16:creationId xmlns:a16="http://schemas.microsoft.com/office/drawing/2014/main" id="{34667AF6-1686-6D3E-2D8F-7D1B45FE13A4}"/>
                  </a:ext>
                </a:extLst>
              </p:cNvPr>
              <p:cNvSpPr txBox="1"/>
              <p:nvPr/>
            </p:nvSpPr>
            <p:spPr>
              <a:xfrm>
                <a:off x="978784" y="3931052"/>
                <a:ext cx="1302629" cy="728592"/>
              </a:xfrm>
              <a:prstGeom prst="roundRect">
                <a:avLst/>
              </a:prstGeom>
              <a:solidFill>
                <a:schemeClr val="accent4">
                  <a:lumMod val="40000"/>
                  <a:lumOff val="60000"/>
                </a:schemeClr>
              </a:solidFill>
            </p:spPr>
            <p:txBody>
              <a:bodyPr wrap="square" rtlCol="0" anchor="ctr" anchorCtr="0">
                <a:noAutofit/>
              </a:bodyPr>
              <a:lstStyle/>
              <a:p>
                <a:pPr algn="ctr"/>
                <a:r>
                  <a:rPr lang="fr-FR" sz="1200" b="1" dirty="0">
                    <a:solidFill>
                      <a:schemeClr val="accent1">
                        <a:lumMod val="60000"/>
                        <a:lumOff val="40000"/>
                      </a:schemeClr>
                    </a:solidFill>
                  </a:rPr>
                  <a:t>Par vos professeurs</a:t>
                </a:r>
              </a:p>
            </p:txBody>
          </p:sp>
          <p:sp>
            <p:nvSpPr>
              <p:cNvPr id="19" name="ZoneTexte 18">
                <a:extLst>
                  <a:ext uri="{FF2B5EF4-FFF2-40B4-BE49-F238E27FC236}">
                    <a16:creationId xmlns:a16="http://schemas.microsoft.com/office/drawing/2014/main" id="{A6850E21-100D-153A-2376-43ED8B4F20A7}"/>
                  </a:ext>
                </a:extLst>
              </p:cNvPr>
              <p:cNvSpPr txBox="1"/>
              <p:nvPr/>
            </p:nvSpPr>
            <p:spPr>
              <a:xfrm>
                <a:off x="1021877" y="3885722"/>
                <a:ext cx="1302630" cy="728592"/>
              </a:xfrm>
              <a:prstGeom prst="roundRect">
                <a:avLst/>
              </a:prstGeom>
              <a:solidFill>
                <a:srgbClr val="FFF4F3"/>
              </a:solidFill>
            </p:spPr>
            <p:txBody>
              <a:bodyPr wrap="square" rtlCol="0" anchor="ctr" anchorCtr="0">
                <a:noAutofit/>
              </a:bodyPr>
              <a:lstStyle/>
              <a:p>
                <a:pPr algn="ctr"/>
                <a:r>
                  <a:rPr lang="fr-FR" sz="900" dirty="0">
                    <a:solidFill>
                      <a:schemeClr val="accent4"/>
                    </a:solidFill>
                  </a:rPr>
                  <a:t>Tu as eu </a:t>
                </a:r>
                <a:r>
                  <a:rPr lang="fr-FR" sz="900" b="1" dirty="0">
                    <a:solidFill>
                      <a:schemeClr val="accent4"/>
                    </a:solidFill>
                  </a:rPr>
                  <a:t>peur </a:t>
                </a:r>
              </a:p>
              <a:p>
                <a:pPr algn="ctr"/>
                <a:r>
                  <a:rPr lang="fr-FR" sz="900" b="1" dirty="0">
                    <a:solidFill>
                      <a:schemeClr val="accent4"/>
                    </a:solidFill>
                  </a:rPr>
                  <a:t>d’être puni</a:t>
                </a:r>
                <a:endParaRPr lang="fr-FR" sz="900" dirty="0">
                  <a:solidFill>
                    <a:schemeClr val="accent4"/>
                  </a:solidFill>
                </a:endParaRPr>
              </a:p>
            </p:txBody>
          </p:sp>
        </p:grpSp>
        <p:grpSp>
          <p:nvGrpSpPr>
            <p:cNvPr id="12" name="Groupe 11">
              <a:extLst>
                <a:ext uri="{FF2B5EF4-FFF2-40B4-BE49-F238E27FC236}">
                  <a16:creationId xmlns:a16="http://schemas.microsoft.com/office/drawing/2014/main" id="{97C0EED7-13A9-295F-B074-C8F742924EAE}"/>
                </a:ext>
              </a:extLst>
            </p:cNvPr>
            <p:cNvGrpSpPr/>
            <p:nvPr/>
          </p:nvGrpSpPr>
          <p:grpSpPr>
            <a:xfrm>
              <a:off x="4864332" y="3789734"/>
              <a:ext cx="1542819" cy="773922"/>
              <a:chOff x="978784" y="3885722"/>
              <a:chExt cx="1345723" cy="773922"/>
            </a:xfrm>
          </p:grpSpPr>
          <p:sp>
            <p:nvSpPr>
              <p:cNvPr id="16" name="ZoneTexte 15">
                <a:extLst>
                  <a:ext uri="{FF2B5EF4-FFF2-40B4-BE49-F238E27FC236}">
                    <a16:creationId xmlns:a16="http://schemas.microsoft.com/office/drawing/2014/main" id="{F6CC08C7-9BA7-C2CA-E7B3-7D246E4CF5FC}"/>
                  </a:ext>
                </a:extLst>
              </p:cNvPr>
              <p:cNvSpPr txBox="1"/>
              <p:nvPr/>
            </p:nvSpPr>
            <p:spPr>
              <a:xfrm>
                <a:off x="978784" y="3931052"/>
                <a:ext cx="1302629" cy="728592"/>
              </a:xfrm>
              <a:prstGeom prst="roundRect">
                <a:avLst/>
              </a:prstGeom>
              <a:solidFill>
                <a:schemeClr val="accent4">
                  <a:lumMod val="40000"/>
                  <a:lumOff val="60000"/>
                </a:schemeClr>
              </a:solidFill>
            </p:spPr>
            <p:txBody>
              <a:bodyPr wrap="square" rtlCol="0" anchor="ctr" anchorCtr="0">
                <a:noAutofit/>
              </a:bodyPr>
              <a:lstStyle/>
              <a:p>
                <a:pPr algn="ctr"/>
                <a:r>
                  <a:rPr lang="fr-FR" sz="1200" b="1" dirty="0">
                    <a:solidFill>
                      <a:schemeClr val="accent1">
                        <a:lumMod val="60000"/>
                        <a:lumOff val="40000"/>
                      </a:schemeClr>
                    </a:solidFill>
                  </a:rPr>
                  <a:t>Par vos professeurs</a:t>
                </a:r>
              </a:p>
            </p:txBody>
          </p:sp>
          <p:sp>
            <p:nvSpPr>
              <p:cNvPr id="17" name="ZoneTexte 16">
                <a:extLst>
                  <a:ext uri="{FF2B5EF4-FFF2-40B4-BE49-F238E27FC236}">
                    <a16:creationId xmlns:a16="http://schemas.microsoft.com/office/drawing/2014/main" id="{D4DADFC9-C492-010D-CC9D-32DBEA2A5FDE}"/>
                  </a:ext>
                </a:extLst>
              </p:cNvPr>
              <p:cNvSpPr txBox="1"/>
              <p:nvPr/>
            </p:nvSpPr>
            <p:spPr>
              <a:xfrm>
                <a:off x="1021877" y="3885722"/>
                <a:ext cx="1302630" cy="728592"/>
              </a:xfrm>
              <a:prstGeom prst="roundRect">
                <a:avLst/>
              </a:prstGeom>
              <a:solidFill>
                <a:srgbClr val="FFF4F3"/>
              </a:solidFill>
            </p:spPr>
            <p:txBody>
              <a:bodyPr wrap="square" rtlCol="0" anchor="ctr" anchorCtr="0">
                <a:noAutofit/>
              </a:bodyPr>
              <a:lstStyle/>
              <a:p>
                <a:pPr algn="ctr"/>
                <a:r>
                  <a:rPr lang="fr-FR" sz="900" dirty="0">
                    <a:solidFill>
                      <a:schemeClr val="accent4"/>
                    </a:solidFill>
                  </a:rPr>
                  <a:t>Tu n’as </a:t>
                </a:r>
                <a:r>
                  <a:rPr lang="fr-FR" sz="900" b="1" dirty="0">
                    <a:solidFill>
                      <a:schemeClr val="accent4"/>
                    </a:solidFill>
                  </a:rPr>
                  <a:t>pas confiance en eux </a:t>
                </a:r>
                <a:r>
                  <a:rPr lang="fr-FR" sz="900" dirty="0">
                    <a:solidFill>
                      <a:schemeClr val="accent4"/>
                    </a:solidFill>
                  </a:rPr>
                  <a:t>pour </a:t>
                </a:r>
              </a:p>
              <a:p>
                <a:pPr algn="ctr"/>
                <a:r>
                  <a:rPr lang="fr-FR" sz="900" dirty="0">
                    <a:solidFill>
                      <a:schemeClr val="accent4"/>
                    </a:solidFill>
                  </a:rPr>
                  <a:t>aborder ces sujets</a:t>
                </a:r>
              </a:p>
            </p:txBody>
          </p:sp>
        </p:grpSp>
        <p:grpSp>
          <p:nvGrpSpPr>
            <p:cNvPr id="13" name="Groupe 12">
              <a:extLst>
                <a:ext uri="{FF2B5EF4-FFF2-40B4-BE49-F238E27FC236}">
                  <a16:creationId xmlns:a16="http://schemas.microsoft.com/office/drawing/2014/main" id="{FCA080A0-0770-CB9F-A8CD-1F46F713FB98}"/>
                </a:ext>
              </a:extLst>
            </p:cNvPr>
            <p:cNvGrpSpPr/>
            <p:nvPr/>
          </p:nvGrpSpPr>
          <p:grpSpPr>
            <a:xfrm>
              <a:off x="6876637" y="3787382"/>
              <a:ext cx="1542819" cy="773922"/>
              <a:chOff x="978784" y="3885722"/>
              <a:chExt cx="1345723" cy="773922"/>
            </a:xfrm>
          </p:grpSpPr>
          <p:sp>
            <p:nvSpPr>
              <p:cNvPr id="14" name="ZoneTexte 13">
                <a:extLst>
                  <a:ext uri="{FF2B5EF4-FFF2-40B4-BE49-F238E27FC236}">
                    <a16:creationId xmlns:a16="http://schemas.microsoft.com/office/drawing/2014/main" id="{D7A60E76-4765-EACD-AED2-13E7097EADC2}"/>
                  </a:ext>
                </a:extLst>
              </p:cNvPr>
              <p:cNvSpPr txBox="1"/>
              <p:nvPr/>
            </p:nvSpPr>
            <p:spPr>
              <a:xfrm>
                <a:off x="978784" y="3931052"/>
                <a:ext cx="1302629" cy="728592"/>
              </a:xfrm>
              <a:prstGeom prst="roundRect">
                <a:avLst/>
              </a:prstGeom>
              <a:solidFill>
                <a:schemeClr val="bg1">
                  <a:lumMod val="85000"/>
                </a:schemeClr>
              </a:solidFill>
            </p:spPr>
            <p:txBody>
              <a:bodyPr wrap="square" rtlCol="0" anchor="ctr" anchorCtr="0">
                <a:noAutofit/>
              </a:bodyPr>
              <a:lstStyle/>
              <a:p>
                <a:pPr algn="ctr"/>
                <a:r>
                  <a:rPr lang="fr-FR" sz="1200" b="1" dirty="0">
                    <a:solidFill>
                      <a:schemeClr val="accent1">
                        <a:lumMod val="60000"/>
                        <a:lumOff val="40000"/>
                      </a:schemeClr>
                    </a:solidFill>
                  </a:rPr>
                  <a:t>Par vos professeurs</a:t>
                </a:r>
              </a:p>
            </p:txBody>
          </p:sp>
          <p:sp>
            <p:nvSpPr>
              <p:cNvPr id="15" name="ZoneTexte 14">
                <a:extLst>
                  <a:ext uri="{FF2B5EF4-FFF2-40B4-BE49-F238E27FC236}">
                    <a16:creationId xmlns:a16="http://schemas.microsoft.com/office/drawing/2014/main" id="{18389C60-0826-74EB-0FC0-8A8DB6D02085}"/>
                  </a:ext>
                </a:extLst>
              </p:cNvPr>
              <p:cNvSpPr txBox="1"/>
              <p:nvPr/>
            </p:nvSpPr>
            <p:spPr>
              <a:xfrm>
                <a:off x="1021877" y="3885722"/>
                <a:ext cx="1302630" cy="728592"/>
              </a:xfrm>
              <a:prstGeom prst="roundRect">
                <a:avLst/>
              </a:prstGeom>
              <a:solidFill>
                <a:srgbClr val="F7F7F7"/>
              </a:solidFill>
            </p:spPr>
            <p:txBody>
              <a:bodyPr wrap="square" rtlCol="0" anchor="ctr" anchorCtr="0">
                <a:noAutofit/>
              </a:bodyPr>
              <a:lstStyle/>
              <a:p>
                <a:pPr algn="ctr"/>
                <a:r>
                  <a:rPr lang="fr-FR" sz="900" dirty="0">
                    <a:solidFill>
                      <a:schemeClr val="bg1">
                        <a:lumMod val="50000"/>
                      </a:schemeClr>
                    </a:solidFill>
                  </a:rPr>
                  <a:t>Une </a:t>
                </a:r>
                <a:r>
                  <a:rPr lang="fr-FR" sz="900" b="1" dirty="0">
                    <a:solidFill>
                      <a:schemeClr val="bg1">
                        <a:lumMod val="50000"/>
                      </a:schemeClr>
                    </a:solidFill>
                  </a:rPr>
                  <a:t>autre</a:t>
                </a:r>
                <a:r>
                  <a:rPr lang="fr-FR" sz="900" dirty="0">
                    <a:solidFill>
                      <a:schemeClr val="bg1">
                        <a:lumMod val="50000"/>
                      </a:schemeClr>
                    </a:solidFill>
                  </a:rPr>
                  <a:t> raison</a:t>
                </a:r>
              </a:p>
            </p:txBody>
          </p:sp>
        </p:grpSp>
      </p:grpSp>
      <p:sp>
        <p:nvSpPr>
          <p:cNvPr id="31" name="ZoneTexte 30">
            <a:extLst>
              <a:ext uri="{FF2B5EF4-FFF2-40B4-BE49-F238E27FC236}">
                <a16:creationId xmlns:a16="http://schemas.microsoft.com/office/drawing/2014/main" id="{3A5FE65F-0357-3BDB-2637-391A39FDAC57}"/>
              </a:ext>
            </a:extLst>
          </p:cNvPr>
          <p:cNvSpPr txBox="1"/>
          <p:nvPr/>
        </p:nvSpPr>
        <p:spPr>
          <a:xfrm>
            <a:off x="5117875" y="4608986"/>
            <a:ext cx="897454" cy="338554"/>
          </a:xfrm>
          <a:prstGeom prst="rect">
            <a:avLst/>
          </a:prstGeom>
          <a:noFill/>
        </p:spPr>
        <p:txBody>
          <a:bodyPr wrap="square" rtlCol="0">
            <a:spAutoFit/>
          </a:bodyPr>
          <a:lstStyle/>
          <a:p>
            <a:pPr algn="ctr"/>
            <a:r>
              <a:rPr lang="fr-FR" sz="800" dirty="0"/>
              <a:t>Garçons : </a:t>
            </a:r>
            <a:r>
              <a:rPr lang="fr-FR" sz="800" b="1" dirty="0">
                <a:solidFill>
                  <a:schemeClr val="accent4"/>
                </a:solidFill>
              </a:rPr>
              <a:t>26% </a:t>
            </a:r>
            <a:r>
              <a:rPr lang="fr-FR" sz="800" dirty="0"/>
              <a:t>(vs Filles : 13%)</a:t>
            </a:r>
          </a:p>
        </p:txBody>
      </p:sp>
      <p:sp>
        <p:nvSpPr>
          <p:cNvPr id="32" name="Bulle narrative : rectangle à coins arrondis 31">
            <a:extLst>
              <a:ext uri="{FF2B5EF4-FFF2-40B4-BE49-F238E27FC236}">
                <a16:creationId xmlns:a16="http://schemas.microsoft.com/office/drawing/2014/main" id="{DD4D07FE-631D-52BC-7E00-42F2C15EA8F3}"/>
              </a:ext>
            </a:extLst>
          </p:cNvPr>
          <p:cNvSpPr/>
          <p:nvPr/>
        </p:nvSpPr>
        <p:spPr>
          <a:xfrm>
            <a:off x="6698223" y="1345714"/>
            <a:ext cx="1335721" cy="1065945"/>
          </a:xfrm>
          <a:prstGeom prst="wedgeRoundRectCallout">
            <a:avLst>
              <a:gd name="adj1" fmla="val 9164"/>
              <a:gd name="adj2" fmla="val 86280"/>
              <a:gd name="adj3" fmla="val 16667"/>
            </a:avLst>
          </a:prstGeom>
          <a:solidFill>
            <a:schemeClr val="bg1"/>
          </a:solidFill>
          <a:ln w="1905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b="1" i="1" dirty="0">
                <a:solidFill>
                  <a:schemeClr val="bg1">
                    <a:lumMod val="65000"/>
                  </a:schemeClr>
                </a:solidFill>
              </a:rPr>
              <a:t>« Je ne sais pas »</a:t>
            </a:r>
          </a:p>
          <a:p>
            <a:pPr algn="ctr"/>
            <a:endParaRPr lang="fr-FR" sz="800" b="1" i="1" dirty="0">
              <a:solidFill>
                <a:schemeClr val="bg1">
                  <a:lumMod val="65000"/>
                </a:schemeClr>
              </a:solidFill>
            </a:endParaRPr>
          </a:p>
          <a:p>
            <a:pPr algn="ctr"/>
            <a:r>
              <a:rPr lang="fr-FR" sz="800" b="1" i="1" dirty="0">
                <a:solidFill>
                  <a:schemeClr val="bg1">
                    <a:lumMod val="65000"/>
                  </a:schemeClr>
                </a:solidFill>
              </a:rPr>
              <a:t>« Pas besoin »</a:t>
            </a:r>
          </a:p>
          <a:p>
            <a:pPr algn="ctr"/>
            <a:endParaRPr lang="fr-FR" sz="800" b="1" i="1" dirty="0">
              <a:solidFill>
                <a:schemeClr val="bg1">
                  <a:lumMod val="65000"/>
                </a:schemeClr>
              </a:solidFill>
            </a:endParaRPr>
          </a:p>
          <a:p>
            <a:pPr algn="ctr"/>
            <a:r>
              <a:rPr lang="fr-FR" sz="800" b="1" i="1" dirty="0">
                <a:solidFill>
                  <a:schemeClr val="bg1">
                    <a:lumMod val="65000"/>
                  </a:schemeClr>
                </a:solidFill>
              </a:rPr>
              <a:t>« Je ne voulais pas les inquiéter »</a:t>
            </a:r>
          </a:p>
        </p:txBody>
      </p:sp>
      <p:pic>
        <p:nvPicPr>
          <p:cNvPr id="34" name="Image 33" descr="Une image contenant habits, dessin, jeans, dessin humoristique&#10;&#10;Description générée automatiquement">
            <a:extLst>
              <a:ext uri="{FF2B5EF4-FFF2-40B4-BE49-F238E27FC236}">
                <a16:creationId xmlns:a16="http://schemas.microsoft.com/office/drawing/2014/main" id="{F384155F-55A1-E72F-93CA-9FEBDD11F88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569405" y="1265778"/>
            <a:ext cx="1958959" cy="1305972"/>
          </a:xfrm>
          <a:prstGeom prst="rect">
            <a:avLst/>
          </a:prstGeom>
        </p:spPr>
      </p:pic>
      <p:pic>
        <p:nvPicPr>
          <p:cNvPr id="22" name="Image 21" descr="Une image contenant clipart, cercle, émoticône, dessin humoristique&#10;&#10;Description générée automatiquement">
            <a:extLst>
              <a:ext uri="{FF2B5EF4-FFF2-40B4-BE49-F238E27FC236}">
                <a16:creationId xmlns:a16="http://schemas.microsoft.com/office/drawing/2014/main" id="{2655604B-4805-35D7-0157-1A406376FDC3}"/>
              </a:ext>
            </a:extLst>
          </p:cNvPr>
          <p:cNvPicPr>
            <a:picLocks noChangeAspect="1"/>
          </p:cNvPicPr>
          <p:nvPr/>
        </p:nvPicPr>
        <p:blipFill>
          <a:blip r:embed="rId5"/>
          <a:stretch>
            <a:fillRect/>
          </a:stretch>
        </p:blipFill>
        <p:spPr>
          <a:xfrm>
            <a:off x="1195914" y="1756588"/>
            <a:ext cx="765908" cy="765908"/>
          </a:xfrm>
          <a:prstGeom prst="rect">
            <a:avLst/>
          </a:prstGeom>
        </p:spPr>
      </p:pic>
      <p:pic>
        <p:nvPicPr>
          <p:cNvPr id="23" name="Image 22" descr="Une image contenant dessin, femme, illustration, art&#10;&#10;Description générée automatiquement">
            <a:extLst>
              <a:ext uri="{FF2B5EF4-FFF2-40B4-BE49-F238E27FC236}">
                <a16:creationId xmlns:a16="http://schemas.microsoft.com/office/drawing/2014/main" id="{93366A87-DE71-A964-892C-BC84A5E42EF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008558" y="1283310"/>
            <a:ext cx="1012313" cy="1559724"/>
          </a:xfrm>
          <a:prstGeom prst="rect">
            <a:avLst/>
          </a:prstGeom>
        </p:spPr>
      </p:pic>
    </p:spTree>
    <p:extLst>
      <p:ext uri="{BB962C8B-B14F-4D97-AF65-F5344CB8AC3E}">
        <p14:creationId xmlns:p14="http://schemas.microsoft.com/office/powerpoint/2010/main" val="207779268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descr="Une image contenant clipart, dessin humoristique, illustration, Graphique&#10;&#10;Description générée automatiquement">
            <a:extLst>
              <a:ext uri="{FF2B5EF4-FFF2-40B4-BE49-F238E27FC236}">
                <a16:creationId xmlns:a16="http://schemas.microsoft.com/office/drawing/2014/main" id="{D35F2E23-4A0A-164B-F901-08D395B921E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flipH="1">
            <a:off x="5536843" y="1953659"/>
            <a:ext cx="3345366" cy="2821457"/>
          </a:xfrm>
          <a:prstGeom prst="rect">
            <a:avLst/>
          </a:prstGeom>
        </p:spPr>
      </p:pic>
      <p:sp>
        <p:nvSpPr>
          <p:cNvPr id="15" name="Rectangle : coins arrondis 14">
            <a:extLst>
              <a:ext uri="{FF2B5EF4-FFF2-40B4-BE49-F238E27FC236}">
                <a16:creationId xmlns:a16="http://schemas.microsoft.com/office/drawing/2014/main" id="{755E3D03-7228-A6F3-FC61-408F30699A29}"/>
              </a:ext>
            </a:extLst>
          </p:cNvPr>
          <p:cNvSpPr/>
          <p:nvPr/>
        </p:nvSpPr>
        <p:spPr>
          <a:xfrm>
            <a:off x="1246293" y="1212686"/>
            <a:ext cx="7296434" cy="605220"/>
          </a:xfrm>
          <a:prstGeom prst="roundRect">
            <a:avLst/>
          </a:prstGeom>
          <a:solidFill>
            <a:srgbClr val="FFF4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11" name="Graphique 10">
            <a:extLst>
              <a:ext uri="{FF2B5EF4-FFF2-40B4-BE49-F238E27FC236}">
                <a16:creationId xmlns:a16="http://schemas.microsoft.com/office/drawing/2014/main" id="{85F9F752-33C7-B0C6-1A6D-749542F17B73}"/>
              </a:ext>
            </a:extLst>
          </p:cNvPr>
          <p:cNvGraphicFramePr>
            <a:graphicFrameLocks/>
          </p:cNvGraphicFramePr>
          <p:nvPr>
            <p:extLst>
              <p:ext uri="{D42A27DB-BD31-4B8C-83A1-F6EECF244321}">
                <p14:modId xmlns:p14="http://schemas.microsoft.com/office/powerpoint/2010/main" val="2934109018"/>
              </p:ext>
            </p:extLst>
          </p:nvPr>
        </p:nvGraphicFramePr>
        <p:xfrm>
          <a:off x="92424" y="1111304"/>
          <a:ext cx="8704643" cy="39164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Diagramme 12">
            <a:extLst>
              <a:ext uri="{FF2B5EF4-FFF2-40B4-BE49-F238E27FC236}">
                <a16:creationId xmlns:a16="http://schemas.microsoft.com/office/drawing/2014/main" id="{50C6A65A-7B23-57B4-EAD5-6998B88C9AE2}"/>
              </a:ext>
            </a:extLst>
          </p:cNvPr>
          <p:cNvGraphicFramePr/>
          <p:nvPr/>
        </p:nvGraphicFramePr>
        <p:xfrm>
          <a:off x="562042" y="1212686"/>
          <a:ext cx="3358524" cy="36077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37</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406029"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Quant aux parents qui ont appris cet incident, l’échange avec leur enfant a constitué le premier réflexe…</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1" y="669425"/>
            <a:ext cx="7881170"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Q26. Suite à cet incident, comment avez-vous réagi ?</a:t>
            </a:r>
          </a:p>
          <a:p>
            <a:pPr defTabSz="457178">
              <a:buClr>
                <a:srgbClr val="FFFFFF">
                  <a:lumMod val="75000"/>
                </a:srgbClr>
              </a:buClr>
              <a:defRPr/>
            </a:pPr>
            <a:r>
              <a:rPr lang="fr-FR" sz="800" i="1" dirty="0">
                <a:solidFill>
                  <a:srgbClr val="7E8385"/>
                </a:solidFill>
                <a:latin typeface="Century Gothic" panose="020F0302020204030204"/>
              </a:rPr>
              <a:t>Base : Aux parents d’enfants ayant été exposés à des contenus inappropriés (n=293) – Plusieurs réponses possibles</a:t>
            </a:r>
            <a:endParaRPr lang="fr-FR" sz="800" i="1" u="sng" dirty="0">
              <a:solidFill>
                <a:srgbClr val="000000"/>
              </a:solidFill>
              <a:latin typeface="Century Gothic" panose="020F0302020204030204"/>
            </a:endParaRPr>
          </a:p>
        </p:txBody>
      </p:sp>
      <p:grpSp>
        <p:nvGrpSpPr>
          <p:cNvPr id="12" name="Groupe 11">
            <a:extLst>
              <a:ext uri="{FF2B5EF4-FFF2-40B4-BE49-F238E27FC236}">
                <a16:creationId xmlns:a16="http://schemas.microsoft.com/office/drawing/2014/main" id="{FBCA9EE7-F35B-EA79-BE88-7CC2219848E0}"/>
              </a:ext>
            </a:extLst>
          </p:cNvPr>
          <p:cNvGrpSpPr/>
          <p:nvPr/>
        </p:nvGrpSpPr>
        <p:grpSpPr>
          <a:xfrm>
            <a:off x="8273543" y="134203"/>
            <a:ext cx="776027" cy="760037"/>
            <a:chOff x="7252485" y="200462"/>
            <a:chExt cx="776027" cy="760037"/>
          </a:xfrm>
        </p:grpSpPr>
        <p:sp>
          <p:nvSpPr>
            <p:cNvPr id="14" name="ZoneTexte 13">
              <a:extLst>
                <a:ext uri="{FF2B5EF4-FFF2-40B4-BE49-F238E27FC236}">
                  <a16:creationId xmlns:a16="http://schemas.microsoft.com/office/drawing/2014/main" id="{8781E871-B852-A8FC-0244-E9B2F7C165F9}"/>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8" name="Image 27" descr="Une image contenant Graphique, clipart, Caractère coloré, dessin humoristique&#10;&#10;Description générée automatiquement">
              <a:extLst>
                <a:ext uri="{FF2B5EF4-FFF2-40B4-BE49-F238E27FC236}">
                  <a16:creationId xmlns:a16="http://schemas.microsoft.com/office/drawing/2014/main" id="{180A4944-D724-8E4B-FBC0-8453BC3A998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grpSp>
        <p:nvGrpSpPr>
          <p:cNvPr id="2" name="Groupe 1">
            <a:extLst>
              <a:ext uri="{FF2B5EF4-FFF2-40B4-BE49-F238E27FC236}">
                <a16:creationId xmlns:a16="http://schemas.microsoft.com/office/drawing/2014/main" id="{336FB273-4471-2416-1CCD-8C40377F5106}"/>
              </a:ext>
            </a:extLst>
          </p:cNvPr>
          <p:cNvGrpSpPr/>
          <p:nvPr/>
        </p:nvGrpSpPr>
        <p:grpSpPr>
          <a:xfrm>
            <a:off x="1684" y="1216845"/>
            <a:ext cx="1007883" cy="1686454"/>
            <a:chOff x="1684" y="1216845"/>
            <a:chExt cx="1007883" cy="1686454"/>
          </a:xfrm>
        </p:grpSpPr>
        <p:sp>
          <p:nvSpPr>
            <p:cNvPr id="5" name="Rectangle : coins arrondis 23">
              <a:extLst>
                <a:ext uri="{FF2B5EF4-FFF2-40B4-BE49-F238E27FC236}">
                  <a16:creationId xmlns:a16="http://schemas.microsoft.com/office/drawing/2014/main" id="{478468B1-4A00-C627-4A82-A46A66FE2BF6}"/>
                </a:ext>
              </a:extLst>
            </p:cNvPr>
            <p:cNvSpPr/>
            <p:nvPr/>
          </p:nvSpPr>
          <p:spPr>
            <a:xfrm rot="5400000">
              <a:off x="-419869" y="1638398"/>
              <a:ext cx="1686454"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AA379B98-76D0-2530-3E08-735794B339FB}"/>
                </a:ext>
              </a:extLst>
            </p:cNvPr>
            <p:cNvSpPr/>
            <p:nvPr/>
          </p:nvSpPr>
          <p:spPr>
            <a:xfrm>
              <a:off x="112112" y="1326448"/>
              <a:ext cx="897455" cy="1435802"/>
            </a:xfrm>
            <a:prstGeom prst="roundRect">
              <a:avLst/>
            </a:prstGeom>
            <a:solidFill>
              <a:schemeClr val="bg1"/>
            </a:solidFill>
            <a:ln w="19050">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4"/>
                  </a:solidFill>
                  <a:latin typeface="Century Gothic" panose="020F0302020204030204"/>
                </a:rPr>
                <a:t>29%</a:t>
              </a:r>
            </a:p>
            <a:p>
              <a:pPr algn="ctr"/>
              <a:r>
                <a:rPr lang="fr-FR" sz="800" b="1" dirty="0">
                  <a:solidFill>
                    <a:schemeClr val="accent4">
                      <a:lumMod val="50000"/>
                    </a:schemeClr>
                  </a:solidFill>
                  <a:latin typeface="Century Gothic" panose="020F0302020204030204"/>
                </a:rPr>
                <a:t>disent avoir un enfant ayant été exposé à des contenus inappropriés</a:t>
              </a:r>
            </a:p>
          </p:txBody>
        </p:sp>
        <p:sp>
          <p:nvSpPr>
            <p:cNvPr id="8" name="ZoneTexte 7">
              <a:extLst>
                <a:ext uri="{FF2B5EF4-FFF2-40B4-BE49-F238E27FC236}">
                  <a16:creationId xmlns:a16="http://schemas.microsoft.com/office/drawing/2014/main" id="{D4E81BFC-7D97-76CC-B851-B5BB827A7FA4}"/>
                </a:ext>
              </a:extLst>
            </p:cNvPr>
            <p:cNvSpPr txBox="1"/>
            <p:nvPr/>
          </p:nvSpPr>
          <p:spPr>
            <a:xfrm>
              <a:off x="112112" y="1324358"/>
              <a:ext cx="89745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pic>
        <p:nvPicPr>
          <p:cNvPr id="10" name="Image 9" descr="Une image contenant noir, obscurité&#10;&#10;Description générée automatiquement">
            <a:extLst>
              <a:ext uri="{FF2B5EF4-FFF2-40B4-BE49-F238E27FC236}">
                <a16:creationId xmlns:a16="http://schemas.microsoft.com/office/drawing/2014/main" id="{B03ABDA8-1931-4639-0DB3-5575A5CD0943}"/>
              </a:ext>
            </a:extLst>
          </p:cNvPr>
          <p:cNvPicPr>
            <a:picLocks noChangeAspect="1"/>
          </p:cNvPicPr>
          <p:nvPr/>
        </p:nvPicPr>
        <p:blipFill>
          <a:blip r:embed="rId10"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15583" y="2667903"/>
            <a:ext cx="320916" cy="320916"/>
          </a:xfrm>
          <a:prstGeom prst="rect">
            <a:avLst/>
          </a:prstGeom>
        </p:spPr>
      </p:pic>
      <p:sp>
        <p:nvSpPr>
          <p:cNvPr id="17" name="ZoneTexte 16">
            <a:extLst>
              <a:ext uri="{FF2B5EF4-FFF2-40B4-BE49-F238E27FC236}">
                <a16:creationId xmlns:a16="http://schemas.microsoft.com/office/drawing/2014/main" id="{FB529F7B-42ED-5B42-893E-F19BCBE5AEB5}"/>
              </a:ext>
            </a:extLst>
          </p:cNvPr>
          <p:cNvSpPr txBox="1"/>
          <p:nvPr/>
        </p:nvSpPr>
        <p:spPr>
          <a:xfrm>
            <a:off x="7645273" y="1339671"/>
            <a:ext cx="897454" cy="338554"/>
          </a:xfrm>
          <a:prstGeom prst="rect">
            <a:avLst/>
          </a:prstGeom>
          <a:noFill/>
        </p:spPr>
        <p:txBody>
          <a:bodyPr wrap="square" rtlCol="0">
            <a:spAutoFit/>
          </a:bodyPr>
          <a:lstStyle/>
          <a:p>
            <a:r>
              <a:rPr lang="fr-FR" sz="800" b="1" dirty="0"/>
              <a:t>CSP+ : </a:t>
            </a:r>
            <a:r>
              <a:rPr lang="fr-FR" sz="800" b="1" dirty="0">
                <a:solidFill>
                  <a:schemeClr val="accent4"/>
                </a:solidFill>
              </a:rPr>
              <a:t>91%</a:t>
            </a:r>
            <a:r>
              <a:rPr lang="fr-FR" sz="800" b="1" dirty="0"/>
              <a:t> </a:t>
            </a:r>
          </a:p>
          <a:p>
            <a:r>
              <a:rPr lang="fr-FR" sz="800" dirty="0"/>
              <a:t>(vs CSP- : 71%)</a:t>
            </a:r>
            <a:endParaRPr lang="fr-FR" sz="800" dirty="0">
              <a:solidFill>
                <a:schemeClr val="accent1"/>
              </a:solidFill>
            </a:endParaRPr>
          </a:p>
        </p:txBody>
      </p:sp>
    </p:spTree>
    <p:extLst>
      <p:ext uri="{BB962C8B-B14F-4D97-AF65-F5344CB8AC3E}">
        <p14:creationId xmlns:p14="http://schemas.microsoft.com/office/powerpoint/2010/main" val="143466787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habits, chaussures, dessin, Dessin d’enfant&#10;&#10;Description générée automatiquement">
            <a:extLst>
              <a:ext uri="{FF2B5EF4-FFF2-40B4-BE49-F238E27FC236}">
                <a16:creationId xmlns:a16="http://schemas.microsoft.com/office/drawing/2014/main" id="{DEAA0C24-A154-FC3F-9448-C310EAF554D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824737" y="1817906"/>
            <a:ext cx="3063069" cy="3063069"/>
          </a:xfrm>
          <a:prstGeom prst="rect">
            <a:avLst/>
          </a:prstGeom>
        </p:spPr>
      </p:pic>
      <p:sp>
        <p:nvSpPr>
          <p:cNvPr id="17" name="Rectangle : coins arrondis 16">
            <a:extLst>
              <a:ext uri="{FF2B5EF4-FFF2-40B4-BE49-F238E27FC236}">
                <a16:creationId xmlns:a16="http://schemas.microsoft.com/office/drawing/2014/main" id="{339D5147-DEDF-11A7-CED4-5E2E02693CA9}"/>
              </a:ext>
            </a:extLst>
          </p:cNvPr>
          <p:cNvSpPr/>
          <p:nvPr/>
        </p:nvSpPr>
        <p:spPr>
          <a:xfrm>
            <a:off x="1395625" y="1212686"/>
            <a:ext cx="7186331" cy="605220"/>
          </a:xfrm>
          <a:prstGeom prst="roundRect">
            <a:avLst/>
          </a:prstGeom>
          <a:solidFill>
            <a:srgbClr val="F1F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10" name="Graphique 9">
            <a:extLst>
              <a:ext uri="{FF2B5EF4-FFF2-40B4-BE49-F238E27FC236}">
                <a16:creationId xmlns:a16="http://schemas.microsoft.com/office/drawing/2014/main" id="{520BB84D-3594-2DDE-48A2-2C24A752C2CB}"/>
              </a:ext>
            </a:extLst>
          </p:cNvPr>
          <p:cNvGraphicFramePr>
            <a:graphicFrameLocks/>
          </p:cNvGraphicFramePr>
          <p:nvPr>
            <p:extLst>
              <p:ext uri="{D42A27DB-BD31-4B8C-83A1-F6EECF244321}">
                <p14:modId xmlns:p14="http://schemas.microsoft.com/office/powerpoint/2010/main" val="2359986422"/>
              </p:ext>
            </p:extLst>
          </p:nvPr>
        </p:nvGraphicFramePr>
        <p:xfrm>
          <a:off x="92424" y="1111304"/>
          <a:ext cx="8704643" cy="39164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Diagramme 12">
            <a:extLst>
              <a:ext uri="{FF2B5EF4-FFF2-40B4-BE49-F238E27FC236}">
                <a16:creationId xmlns:a16="http://schemas.microsoft.com/office/drawing/2014/main" id="{9CE6EA8B-0D7C-0B45-D0A7-27F9BB4F3578}"/>
              </a:ext>
            </a:extLst>
          </p:cNvPr>
          <p:cNvGraphicFramePr/>
          <p:nvPr/>
        </p:nvGraphicFramePr>
        <p:xfrm>
          <a:off x="562042" y="1212686"/>
          <a:ext cx="3358524" cy="36077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38</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324933"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et le serait également pour les parents déclarant que leur enfant n’a pas été exposé à des contenus inappropriés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1" y="669425"/>
            <a:ext cx="7881170"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Q27. Et si votre enfant devait être exposé à des contenus inappropriés en naviguant sur Internet, quelles réactions auriez-vous ?</a:t>
            </a:r>
          </a:p>
          <a:p>
            <a:pPr defTabSz="457178">
              <a:buClr>
                <a:srgbClr val="FFFFFF">
                  <a:lumMod val="75000"/>
                </a:srgbClr>
              </a:buClr>
              <a:defRPr/>
            </a:pPr>
            <a:r>
              <a:rPr lang="fr-FR" sz="800" i="1" dirty="0">
                <a:solidFill>
                  <a:srgbClr val="7E8385"/>
                </a:solidFill>
                <a:latin typeface="Century Gothic" panose="020F0302020204030204"/>
              </a:rPr>
              <a:t>Base : Aux parents d’enfants n’ayant pas été exposés à des contenus inappropriés (n=704) – Plusieurs réponses possibles</a:t>
            </a:r>
            <a:endParaRPr lang="fr-FR" sz="800" i="1" u="sng" dirty="0">
              <a:solidFill>
                <a:srgbClr val="000000"/>
              </a:solidFill>
              <a:latin typeface="Century Gothic" panose="020F0302020204030204"/>
            </a:endParaRPr>
          </a:p>
        </p:txBody>
      </p:sp>
      <p:grpSp>
        <p:nvGrpSpPr>
          <p:cNvPr id="12" name="Groupe 11">
            <a:extLst>
              <a:ext uri="{FF2B5EF4-FFF2-40B4-BE49-F238E27FC236}">
                <a16:creationId xmlns:a16="http://schemas.microsoft.com/office/drawing/2014/main" id="{FBCA9EE7-F35B-EA79-BE88-7CC2219848E0}"/>
              </a:ext>
            </a:extLst>
          </p:cNvPr>
          <p:cNvGrpSpPr/>
          <p:nvPr/>
        </p:nvGrpSpPr>
        <p:grpSpPr>
          <a:xfrm>
            <a:off x="8273543" y="134203"/>
            <a:ext cx="776027" cy="760037"/>
            <a:chOff x="7252485" y="200462"/>
            <a:chExt cx="776027" cy="760037"/>
          </a:xfrm>
        </p:grpSpPr>
        <p:sp>
          <p:nvSpPr>
            <p:cNvPr id="14" name="ZoneTexte 13">
              <a:extLst>
                <a:ext uri="{FF2B5EF4-FFF2-40B4-BE49-F238E27FC236}">
                  <a16:creationId xmlns:a16="http://schemas.microsoft.com/office/drawing/2014/main" id="{8781E871-B852-A8FC-0244-E9B2F7C165F9}"/>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8" name="Image 27" descr="Une image contenant Graphique, clipart, Caractère coloré, dessin humoristique&#10;&#10;Description générée automatiquement">
              <a:extLst>
                <a:ext uri="{FF2B5EF4-FFF2-40B4-BE49-F238E27FC236}">
                  <a16:creationId xmlns:a16="http://schemas.microsoft.com/office/drawing/2014/main" id="{180A4944-D724-8E4B-FBC0-8453BC3A998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grpSp>
        <p:nvGrpSpPr>
          <p:cNvPr id="2" name="Groupe 1">
            <a:extLst>
              <a:ext uri="{FF2B5EF4-FFF2-40B4-BE49-F238E27FC236}">
                <a16:creationId xmlns:a16="http://schemas.microsoft.com/office/drawing/2014/main" id="{B869D4D7-A9FD-AADE-A38F-209444041C61}"/>
              </a:ext>
            </a:extLst>
          </p:cNvPr>
          <p:cNvGrpSpPr/>
          <p:nvPr/>
        </p:nvGrpSpPr>
        <p:grpSpPr>
          <a:xfrm>
            <a:off x="1685" y="1216845"/>
            <a:ext cx="1007882" cy="1541721"/>
            <a:chOff x="1685" y="1216845"/>
            <a:chExt cx="1007882" cy="1541721"/>
          </a:xfrm>
        </p:grpSpPr>
        <p:sp>
          <p:nvSpPr>
            <p:cNvPr id="5" name="Rectangle : coins arrondis 23">
              <a:extLst>
                <a:ext uri="{FF2B5EF4-FFF2-40B4-BE49-F238E27FC236}">
                  <a16:creationId xmlns:a16="http://schemas.microsoft.com/office/drawing/2014/main" id="{736BDF5A-F200-D23D-3352-1CAC3FBCDFD7}"/>
                </a:ext>
              </a:extLst>
            </p:cNvPr>
            <p:cNvSpPr/>
            <p:nvPr/>
          </p:nvSpPr>
          <p:spPr>
            <a:xfrm rot="5400000">
              <a:off x="-347502" y="1566032"/>
              <a:ext cx="1541721"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B1C5E47A-9E53-F081-4227-6CDA507BC41D}"/>
                </a:ext>
              </a:extLst>
            </p:cNvPr>
            <p:cNvSpPr/>
            <p:nvPr/>
          </p:nvSpPr>
          <p:spPr>
            <a:xfrm>
              <a:off x="112112" y="1326448"/>
              <a:ext cx="897455" cy="1312580"/>
            </a:xfrm>
            <a:prstGeom prst="roundRect">
              <a:avLst/>
            </a:prstGeom>
            <a:solidFill>
              <a:schemeClr val="bg1"/>
            </a:solidFill>
            <a:ln w="1905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1"/>
                  </a:solidFill>
                  <a:latin typeface="Century Gothic" panose="020F0302020204030204"/>
                </a:rPr>
                <a:t>70%</a:t>
              </a:r>
            </a:p>
            <a:p>
              <a:pPr algn="ctr"/>
              <a:r>
                <a:rPr lang="fr-FR" sz="650" b="1" dirty="0">
                  <a:solidFill>
                    <a:schemeClr val="accent1">
                      <a:lumMod val="50000"/>
                    </a:schemeClr>
                  </a:solidFill>
                  <a:latin typeface="Century Gothic" panose="020F0302020204030204"/>
                </a:rPr>
                <a:t>disent ne pas avoir </a:t>
              </a:r>
              <a:r>
                <a:rPr lang="fr-FR" sz="650" dirty="0">
                  <a:solidFill>
                    <a:schemeClr val="accent1">
                      <a:lumMod val="50000"/>
                    </a:schemeClr>
                  </a:solidFill>
                  <a:latin typeface="Century Gothic" panose="020F0302020204030204"/>
                </a:rPr>
                <a:t>(ou ne pas savoir) </a:t>
              </a:r>
              <a:r>
                <a:rPr lang="fr-FR" sz="650" b="1" dirty="0">
                  <a:solidFill>
                    <a:schemeClr val="accent1">
                      <a:lumMod val="50000"/>
                    </a:schemeClr>
                  </a:solidFill>
                  <a:latin typeface="Century Gothic" panose="020F0302020204030204"/>
                </a:rPr>
                <a:t>d’enfant ayant été exposé à des contenus inappropriés</a:t>
              </a:r>
            </a:p>
          </p:txBody>
        </p:sp>
        <p:sp>
          <p:nvSpPr>
            <p:cNvPr id="8" name="ZoneTexte 7">
              <a:extLst>
                <a:ext uri="{FF2B5EF4-FFF2-40B4-BE49-F238E27FC236}">
                  <a16:creationId xmlns:a16="http://schemas.microsoft.com/office/drawing/2014/main" id="{F91D95CD-A5CD-93FD-AA66-6ADD3AC4E8EF}"/>
                </a:ext>
              </a:extLst>
            </p:cNvPr>
            <p:cNvSpPr txBox="1"/>
            <p:nvPr/>
          </p:nvSpPr>
          <p:spPr>
            <a:xfrm>
              <a:off x="112112" y="1343408"/>
              <a:ext cx="89745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pic>
        <p:nvPicPr>
          <p:cNvPr id="9" name="Image 8" descr="Une image contenant noir, obscurité&#10;&#10;Description générée automatiquement">
            <a:extLst>
              <a:ext uri="{FF2B5EF4-FFF2-40B4-BE49-F238E27FC236}">
                <a16:creationId xmlns:a16="http://schemas.microsoft.com/office/drawing/2014/main" id="{F802077D-2CF5-32D9-F9B1-1F16E9B8EBFA}"/>
              </a:ext>
            </a:extLst>
          </p:cNvPr>
          <p:cNvPicPr>
            <a:picLocks noChangeAspect="1"/>
          </p:cNvPicPr>
          <p:nvPr/>
        </p:nvPicPr>
        <p:blipFill>
          <a:blip r:embed="rId10"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96533" y="2547253"/>
            <a:ext cx="320916" cy="320916"/>
          </a:xfrm>
          <a:prstGeom prst="rect">
            <a:avLst/>
          </a:prstGeom>
        </p:spPr>
      </p:pic>
      <p:sp>
        <p:nvSpPr>
          <p:cNvPr id="18" name="ZoneTexte 17">
            <a:extLst>
              <a:ext uri="{FF2B5EF4-FFF2-40B4-BE49-F238E27FC236}">
                <a16:creationId xmlns:a16="http://schemas.microsoft.com/office/drawing/2014/main" id="{7CE99C58-D5FD-28F9-A0DF-5A5ACCE77F3E}"/>
              </a:ext>
            </a:extLst>
          </p:cNvPr>
          <p:cNvSpPr txBox="1"/>
          <p:nvPr/>
        </p:nvSpPr>
        <p:spPr>
          <a:xfrm>
            <a:off x="7469596" y="1345571"/>
            <a:ext cx="1112361" cy="338554"/>
          </a:xfrm>
          <a:prstGeom prst="rect">
            <a:avLst/>
          </a:prstGeom>
          <a:noFill/>
        </p:spPr>
        <p:txBody>
          <a:bodyPr wrap="square" rtlCol="0">
            <a:spAutoFit/>
          </a:bodyPr>
          <a:lstStyle/>
          <a:p>
            <a:r>
              <a:rPr lang="fr-FR" sz="800" dirty="0"/>
              <a:t>Femmes : </a:t>
            </a:r>
            <a:r>
              <a:rPr lang="fr-FR" sz="800" b="1" dirty="0">
                <a:solidFill>
                  <a:schemeClr val="accent1"/>
                </a:solidFill>
              </a:rPr>
              <a:t>81%</a:t>
            </a:r>
            <a:r>
              <a:rPr lang="fr-FR" sz="800" dirty="0"/>
              <a:t> </a:t>
            </a:r>
          </a:p>
          <a:p>
            <a:r>
              <a:rPr lang="fr-FR" sz="800" dirty="0"/>
              <a:t>(vs Hommes : 74%)</a:t>
            </a:r>
            <a:endParaRPr lang="fr-FR" sz="800" dirty="0">
              <a:solidFill>
                <a:schemeClr val="accent1"/>
              </a:solidFill>
            </a:endParaRPr>
          </a:p>
        </p:txBody>
      </p:sp>
      <p:sp>
        <p:nvSpPr>
          <p:cNvPr id="19" name="ZoneTexte 18">
            <a:extLst>
              <a:ext uri="{FF2B5EF4-FFF2-40B4-BE49-F238E27FC236}">
                <a16:creationId xmlns:a16="http://schemas.microsoft.com/office/drawing/2014/main" id="{255D3171-FBC0-DE96-4D85-166F98A26CF9}"/>
              </a:ext>
            </a:extLst>
          </p:cNvPr>
          <p:cNvSpPr txBox="1"/>
          <p:nvPr/>
        </p:nvSpPr>
        <p:spPr>
          <a:xfrm>
            <a:off x="4430361" y="2877745"/>
            <a:ext cx="1099694" cy="215444"/>
          </a:xfrm>
          <a:prstGeom prst="rect">
            <a:avLst/>
          </a:prstGeom>
          <a:noFill/>
        </p:spPr>
        <p:txBody>
          <a:bodyPr wrap="square" rtlCol="0">
            <a:spAutoFit/>
          </a:bodyPr>
          <a:lstStyle/>
          <a:p>
            <a:r>
              <a:rPr lang="fr-FR" sz="800" b="1" dirty="0"/>
              <a:t>50-64 ans : </a:t>
            </a:r>
            <a:r>
              <a:rPr lang="fr-FR" sz="800" b="1" dirty="0">
                <a:solidFill>
                  <a:schemeClr val="accent1"/>
                </a:solidFill>
              </a:rPr>
              <a:t>32%</a:t>
            </a:r>
          </a:p>
        </p:txBody>
      </p:sp>
      <p:sp>
        <p:nvSpPr>
          <p:cNvPr id="21" name="ZoneTexte 20">
            <a:extLst>
              <a:ext uri="{FF2B5EF4-FFF2-40B4-BE49-F238E27FC236}">
                <a16:creationId xmlns:a16="http://schemas.microsoft.com/office/drawing/2014/main" id="{8C672867-3603-7842-F293-0261D89F7D14}"/>
              </a:ext>
            </a:extLst>
          </p:cNvPr>
          <p:cNvSpPr txBox="1"/>
          <p:nvPr/>
        </p:nvSpPr>
        <p:spPr>
          <a:xfrm>
            <a:off x="4450909" y="2253730"/>
            <a:ext cx="1099694" cy="215444"/>
          </a:xfrm>
          <a:prstGeom prst="rect">
            <a:avLst/>
          </a:prstGeom>
          <a:noFill/>
        </p:spPr>
        <p:txBody>
          <a:bodyPr wrap="square" rtlCol="0">
            <a:spAutoFit/>
          </a:bodyPr>
          <a:lstStyle/>
          <a:p>
            <a:r>
              <a:rPr lang="fr-FR" sz="800" b="1" dirty="0"/>
              <a:t>50-64 ans : </a:t>
            </a:r>
            <a:r>
              <a:rPr lang="fr-FR" sz="800" b="1" dirty="0">
                <a:solidFill>
                  <a:schemeClr val="accent1"/>
                </a:solidFill>
              </a:rPr>
              <a:t>34%</a:t>
            </a:r>
          </a:p>
        </p:txBody>
      </p:sp>
    </p:spTree>
    <p:extLst>
      <p:ext uri="{BB962C8B-B14F-4D97-AF65-F5344CB8AC3E}">
        <p14:creationId xmlns:p14="http://schemas.microsoft.com/office/powerpoint/2010/main" val="300965080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 coins arrondis 38">
            <a:extLst>
              <a:ext uri="{FF2B5EF4-FFF2-40B4-BE49-F238E27FC236}">
                <a16:creationId xmlns:a16="http://schemas.microsoft.com/office/drawing/2014/main" id="{AD59EB22-C356-9F05-F2D2-2C372A0B5C17}"/>
              </a:ext>
            </a:extLst>
          </p:cNvPr>
          <p:cNvSpPr/>
          <p:nvPr/>
        </p:nvSpPr>
        <p:spPr>
          <a:xfrm>
            <a:off x="613211" y="1275362"/>
            <a:ext cx="2412249" cy="387372"/>
          </a:xfrm>
          <a:prstGeom prst="roundRect">
            <a:avLst/>
          </a:prstGeom>
          <a:solidFill>
            <a:srgbClr val="F1F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Rectangle : coins arrondis 1">
            <a:extLst>
              <a:ext uri="{FF2B5EF4-FFF2-40B4-BE49-F238E27FC236}">
                <a16:creationId xmlns:a16="http://schemas.microsoft.com/office/drawing/2014/main" id="{89173FDB-F4DE-2CC9-4046-E5DBE5CEB3A2}"/>
              </a:ext>
            </a:extLst>
          </p:cNvPr>
          <p:cNvSpPr/>
          <p:nvPr/>
        </p:nvSpPr>
        <p:spPr>
          <a:xfrm>
            <a:off x="613211" y="1763513"/>
            <a:ext cx="2412249" cy="387372"/>
          </a:xfrm>
          <a:prstGeom prst="roundRect">
            <a:avLst/>
          </a:prstGeom>
          <a:solidFill>
            <a:srgbClr val="F1F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6" name="Graphique 5">
            <a:extLst>
              <a:ext uri="{FF2B5EF4-FFF2-40B4-BE49-F238E27FC236}">
                <a16:creationId xmlns:a16="http://schemas.microsoft.com/office/drawing/2014/main" id="{36017ED4-96A4-B2A0-FEC0-0A03D3B7436F}"/>
              </a:ext>
            </a:extLst>
          </p:cNvPr>
          <p:cNvGraphicFramePr/>
          <p:nvPr/>
        </p:nvGraphicFramePr>
        <p:xfrm>
          <a:off x="306717" y="1174787"/>
          <a:ext cx="6669191" cy="36805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4" name="Diagramme 33">
            <a:extLst>
              <a:ext uri="{FF2B5EF4-FFF2-40B4-BE49-F238E27FC236}">
                <a16:creationId xmlns:a16="http://schemas.microsoft.com/office/drawing/2014/main" id="{28FE156A-6B39-9D4F-8FAE-808ABBE5470F}"/>
              </a:ext>
            </a:extLst>
          </p:cNvPr>
          <p:cNvGraphicFramePr/>
          <p:nvPr>
            <p:extLst>
              <p:ext uri="{D42A27DB-BD31-4B8C-83A1-F6EECF244321}">
                <p14:modId xmlns:p14="http://schemas.microsoft.com/office/powerpoint/2010/main" val="3228768722"/>
              </p:ext>
            </p:extLst>
          </p:nvPr>
        </p:nvGraphicFramePr>
        <p:xfrm>
          <a:off x="40484" y="1236257"/>
          <a:ext cx="2965926" cy="3428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39</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283366"/>
            <a:ext cx="7351759" cy="443198"/>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1800" dirty="0"/>
              <a:t>Pour lutter contre ce fléau, éducation et systèmes de contrôle et de signalement sont plébiscités par les parents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1" y="735929"/>
            <a:ext cx="7881170"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Q28. Parmi les mesures suivantes pour lutter contre l’exposition des enfants et adolescents aux contenus inappropriés sur internet, pouvez-vous nous dire si vous les trouvez plutôt efficaces ou plutôt inefficaces ?</a:t>
            </a:r>
          </a:p>
          <a:p>
            <a:pPr defTabSz="457178">
              <a:buClr>
                <a:srgbClr val="FFFFFF">
                  <a:lumMod val="75000"/>
                </a:srgbClr>
              </a:buClr>
              <a:defRPr/>
            </a:pPr>
            <a:r>
              <a:rPr lang="fr-FR" sz="800" i="1" dirty="0">
                <a:solidFill>
                  <a:srgbClr val="7E8385"/>
                </a:solidFill>
                <a:latin typeface="Century Gothic" panose="020F0302020204030204"/>
              </a:rPr>
              <a:t>Base : Aux parents (n=1005) – Une seule réponse possible par item</a:t>
            </a:r>
            <a:endParaRPr lang="fr-FR" sz="800" i="1" u="sng" dirty="0">
              <a:solidFill>
                <a:srgbClr val="000000"/>
              </a:solidFill>
              <a:latin typeface="Century Gothic" panose="020F0302020204030204"/>
            </a:endParaRPr>
          </a:p>
        </p:txBody>
      </p:sp>
      <p:grpSp>
        <p:nvGrpSpPr>
          <p:cNvPr id="12" name="Groupe 11">
            <a:extLst>
              <a:ext uri="{FF2B5EF4-FFF2-40B4-BE49-F238E27FC236}">
                <a16:creationId xmlns:a16="http://schemas.microsoft.com/office/drawing/2014/main" id="{FBCA9EE7-F35B-EA79-BE88-7CC2219848E0}"/>
              </a:ext>
            </a:extLst>
          </p:cNvPr>
          <p:cNvGrpSpPr/>
          <p:nvPr/>
        </p:nvGrpSpPr>
        <p:grpSpPr>
          <a:xfrm>
            <a:off x="8273543" y="134203"/>
            <a:ext cx="776027" cy="760037"/>
            <a:chOff x="7252485" y="200462"/>
            <a:chExt cx="776027" cy="760037"/>
          </a:xfrm>
        </p:grpSpPr>
        <p:sp>
          <p:nvSpPr>
            <p:cNvPr id="14" name="ZoneTexte 13">
              <a:extLst>
                <a:ext uri="{FF2B5EF4-FFF2-40B4-BE49-F238E27FC236}">
                  <a16:creationId xmlns:a16="http://schemas.microsoft.com/office/drawing/2014/main" id="{8781E871-B852-A8FC-0244-E9B2F7C165F9}"/>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8" name="Image 27" descr="Une image contenant Graphique, clipart, Caractère coloré, dessin humoristique&#10;&#10;Description générée automatiquement">
              <a:extLst>
                <a:ext uri="{FF2B5EF4-FFF2-40B4-BE49-F238E27FC236}">
                  <a16:creationId xmlns:a16="http://schemas.microsoft.com/office/drawing/2014/main" id="{180A4944-D724-8E4B-FBC0-8453BC3A998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grpSp>
        <p:nvGrpSpPr>
          <p:cNvPr id="8" name="Groupe 7">
            <a:extLst>
              <a:ext uri="{FF2B5EF4-FFF2-40B4-BE49-F238E27FC236}">
                <a16:creationId xmlns:a16="http://schemas.microsoft.com/office/drawing/2014/main" id="{1D25ACFA-3CF8-0BFA-72D2-6A86607D8241}"/>
              </a:ext>
            </a:extLst>
          </p:cNvPr>
          <p:cNvGrpSpPr/>
          <p:nvPr/>
        </p:nvGrpSpPr>
        <p:grpSpPr>
          <a:xfrm>
            <a:off x="6967204" y="984345"/>
            <a:ext cx="879986" cy="3771253"/>
            <a:chOff x="6855026" y="1007796"/>
            <a:chExt cx="879986" cy="3771253"/>
          </a:xfrm>
        </p:grpSpPr>
        <p:sp>
          <p:nvSpPr>
            <p:cNvPr id="9" name="Rectangle : coins arrondis 8">
              <a:extLst>
                <a:ext uri="{FF2B5EF4-FFF2-40B4-BE49-F238E27FC236}">
                  <a16:creationId xmlns:a16="http://schemas.microsoft.com/office/drawing/2014/main" id="{6124B8CA-4A69-1026-BA4D-0D19951BEB96}"/>
                </a:ext>
              </a:extLst>
            </p:cNvPr>
            <p:cNvSpPr/>
            <p:nvPr/>
          </p:nvSpPr>
          <p:spPr>
            <a:xfrm rot="5400000">
              <a:off x="5396324" y="2512931"/>
              <a:ext cx="3724820" cy="807416"/>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0" name="Groupe 9">
              <a:extLst>
                <a:ext uri="{FF2B5EF4-FFF2-40B4-BE49-F238E27FC236}">
                  <a16:creationId xmlns:a16="http://schemas.microsoft.com/office/drawing/2014/main" id="{AE8A679F-398E-DBEE-3273-2F6D32C9A69B}"/>
                </a:ext>
              </a:extLst>
            </p:cNvPr>
            <p:cNvGrpSpPr/>
            <p:nvPr/>
          </p:nvGrpSpPr>
          <p:grpSpPr>
            <a:xfrm>
              <a:off x="6875641" y="1007796"/>
              <a:ext cx="859371" cy="3724817"/>
              <a:chOff x="9064087" y="1960624"/>
              <a:chExt cx="1169171" cy="3829666"/>
            </a:xfrm>
          </p:grpSpPr>
          <p:sp>
            <p:nvSpPr>
              <p:cNvPr id="11" name="Rectangle : coins arrondis 10">
                <a:extLst>
                  <a:ext uri="{FF2B5EF4-FFF2-40B4-BE49-F238E27FC236}">
                    <a16:creationId xmlns:a16="http://schemas.microsoft.com/office/drawing/2014/main" id="{DE73AF1F-F599-1517-CD1F-44B6008D6576}"/>
                  </a:ext>
                </a:extLst>
              </p:cNvPr>
              <p:cNvSpPr/>
              <p:nvPr/>
            </p:nvSpPr>
            <p:spPr>
              <a:xfrm rot="5400000">
                <a:off x="7743206" y="3326215"/>
                <a:ext cx="3829666" cy="1098484"/>
              </a:xfrm>
              <a:prstGeom prst="roundRect">
                <a:avLst/>
              </a:prstGeom>
              <a:solidFill>
                <a:srgbClr val="F1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54EAFAF0-6266-C281-4CBA-192227A02719}"/>
                  </a:ext>
                </a:extLst>
              </p:cNvPr>
              <p:cNvSpPr txBox="1"/>
              <p:nvPr/>
            </p:nvSpPr>
            <p:spPr>
              <a:xfrm>
                <a:off x="9064087" y="1999091"/>
                <a:ext cx="1169171" cy="268974"/>
              </a:xfrm>
              <a:prstGeom prst="rect">
                <a:avLst/>
              </a:prstGeom>
              <a:noFill/>
            </p:spPr>
            <p:txBody>
              <a:bodyPr wrap="square" rtlCol="0">
                <a:spAutoFit/>
              </a:bodyPr>
              <a:lstStyle/>
              <a:p>
                <a:pPr algn="ctr"/>
                <a:r>
                  <a:rPr lang="fr-FR" sz="1100" b="1" dirty="0">
                    <a:solidFill>
                      <a:schemeClr val="accent1">
                        <a:lumMod val="75000"/>
                      </a:schemeClr>
                    </a:solidFill>
                    <a:latin typeface="+mj-lt"/>
                    <a:cs typeface="Arial" panose="020B0604020202020204" pitchFamily="34" charset="0"/>
                  </a:rPr>
                  <a:t>EFFICACE</a:t>
                </a:r>
              </a:p>
            </p:txBody>
          </p:sp>
        </p:grpSp>
      </p:grpSp>
      <p:graphicFrame>
        <p:nvGraphicFramePr>
          <p:cNvPr id="15" name="Tableau 13">
            <a:extLst>
              <a:ext uri="{FF2B5EF4-FFF2-40B4-BE49-F238E27FC236}">
                <a16:creationId xmlns:a16="http://schemas.microsoft.com/office/drawing/2014/main" id="{DED49F1C-2D7D-C0BA-6C94-798F727E1B9D}"/>
              </a:ext>
            </a:extLst>
          </p:cNvPr>
          <p:cNvGraphicFramePr>
            <a:graphicFrameLocks noGrp="1"/>
          </p:cNvGraphicFramePr>
          <p:nvPr/>
        </p:nvGraphicFramePr>
        <p:xfrm>
          <a:off x="7071481" y="1261036"/>
          <a:ext cx="688023" cy="3554089"/>
        </p:xfrm>
        <a:graphic>
          <a:graphicData uri="http://schemas.openxmlformats.org/drawingml/2006/table">
            <a:tbl>
              <a:tblPr firstRow="1" bandRow="1">
                <a:tableStyleId>{5C22544A-7EE6-4342-B048-85BDC9FD1C3A}</a:tableStyleId>
              </a:tblPr>
              <a:tblGrid>
                <a:gridCol w="688023">
                  <a:extLst>
                    <a:ext uri="{9D8B030D-6E8A-4147-A177-3AD203B41FA5}">
                      <a16:colId xmlns:a16="http://schemas.microsoft.com/office/drawing/2014/main" val="2845793633"/>
                    </a:ext>
                  </a:extLst>
                </a:gridCol>
              </a:tblGrid>
              <a:tr h="502274">
                <a:tc>
                  <a:txBody>
                    <a:bodyPr/>
                    <a:lstStyle/>
                    <a:p>
                      <a:pPr algn="ctr"/>
                      <a:r>
                        <a:rPr lang="fr-FR" sz="1200" b="1" dirty="0">
                          <a:solidFill>
                            <a:schemeClr val="accent1"/>
                          </a:solidFill>
                          <a:latin typeface="+mj-lt"/>
                          <a:cs typeface="Arial" panose="020B0604020202020204" pitchFamily="34" charset="0"/>
                        </a:rPr>
                        <a:t>71%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50227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accent1"/>
                          </a:solidFill>
                          <a:latin typeface="+mn-lt"/>
                          <a:ea typeface="+mn-ea"/>
                          <a:cs typeface="Arial" panose="020B0604020202020204" pitchFamily="34" charset="0"/>
                        </a:rPr>
                        <a:t>70%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6294418"/>
                  </a:ext>
                </a:extLst>
              </a:tr>
              <a:tr h="50227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accent1"/>
                          </a:solidFill>
                          <a:latin typeface="+mn-lt"/>
                          <a:ea typeface="+mn-ea"/>
                          <a:cs typeface="Arial" panose="020B0604020202020204" pitchFamily="34" charset="0"/>
                        </a:rPr>
                        <a:t>62%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1904618"/>
                  </a:ext>
                </a:extLst>
              </a:tr>
              <a:tr h="50227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accent1"/>
                          </a:solidFill>
                          <a:latin typeface="+mn-lt"/>
                          <a:ea typeface="+mn-ea"/>
                          <a:cs typeface="Arial" panose="020B0604020202020204" pitchFamily="34" charset="0"/>
                        </a:rPr>
                        <a:t>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7542381"/>
                  </a:ext>
                </a:extLst>
              </a:tr>
              <a:tr h="514998">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200" b="1" dirty="0">
                          <a:solidFill>
                            <a:schemeClr val="accent1"/>
                          </a:solidFill>
                          <a:latin typeface="+mj-lt"/>
                          <a:cs typeface="Arial" panose="020B0604020202020204" pitchFamily="34" charset="0"/>
                        </a:rPr>
                        <a:t>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50855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200" b="1" dirty="0">
                          <a:solidFill>
                            <a:schemeClr val="accent1"/>
                          </a:solidFill>
                          <a:latin typeface="+mj-lt"/>
                          <a:cs typeface="Arial" panose="020B0604020202020204" pitchFamily="34" charset="0"/>
                        </a:rPr>
                        <a:t>59%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r h="521436">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200" b="1" kern="1200" dirty="0">
                          <a:solidFill>
                            <a:schemeClr val="accent1"/>
                          </a:solidFill>
                          <a:latin typeface="+mn-lt"/>
                          <a:ea typeface="+mn-ea"/>
                          <a:cs typeface="Arial" panose="020B0604020202020204" pitchFamily="34" charset="0"/>
                        </a:rPr>
                        <a:t>56%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9211950"/>
                  </a:ext>
                </a:extLst>
              </a:tr>
            </a:tbl>
          </a:graphicData>
        </a:graphic>
      </p:graphicFrame>
      <p:grpSp>
        <p:nvGrpSpPr>
          <p:cNvPr id="38" name="Groupe 37">
            <a:extLst>
              <a:ext uri="{FF2B5EF4-FFF2-40B4-BE49-F238E27FC236}">
                <a16:creationId xmlns:a16="http://schemas.microsoft.com/office/drawing/2014/main" id="{28B16918-A288-BD51-C27B-6C8F26CBF598}"/>
              </a:ext>
            </a:extLst>
          </p:cNvPr>
          <p:cNvGrpSpPr/>
          <p:nvPr/>
        </p:nvGrpSpPr>
        <p:grpSpPr>
          <a:xfrm>
            <a:off x="914047" y="4792817"/>
            <a:ext cx="6848553" cy="226378"/>
            <a:chOff x="1860818" y="4763778"/>
            <a:chExt cx="6848553" cy="226378"/>
          </a:xfrm>
        </p:grpSpPr>
        <p:sp>
          <p:nvSpPr>
            <p:cNvPr id="35" name="Rectangle 34">
              <a:extLst>
                <a:ext uri="{FF2B5EF4-FFF2-40B4-BE49-F238E27FC236}">
                  <a16:creationId xmlns:a16="http://schemas.microsoft.com/office/drawing/2014/main" id="{8F15EEE8-1B9E-20A6-E3B2-A1FA2F6BD13D}"/>
                </a:ext>
              </a:extLst>
            </p:cNvPr>
            <p:cNvSpPr/>
            <p:nvPr/>
          </p:nvSpPr>
          <p:spPr>
            <a:xfrm>
              <a:off x="5985453" y="4841975"/>
              <a:ext cx="45719" cy="45719"/>
            </a:xfrm>
            <a:prstGeom prst="rect">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7" name="Groupe 36">
              <a:extLst>
                <a:ext uri="{FF2B5EF4-FFF2-40B4-BE49-F238E27FC236}">
                  <a16:creationId xmlns:a16="http://schemas.microsoft.com/office/drawing/2014/main" id="{E07A2E2C-8614-8EB7-8F87-C57BAF110091}"/>
                </a:ext>
              </a:extLst>
            </p:cNvPr>
            <p:cNvGrpSpPr/>
            <p:nvPr/>
          </p:nvGrpSpPr>
          <p:grpSpPr>
            <a:xfrm>
              <a:off x="1860818" y="4763778"/>
              <a:ext cx="6848553" cy="226378"/>
              <a:chOff x="1860818" y="4763778"/>
              <a:chExt cx="6848553" cy="226378"/>
            </a:xfrm>
          </p:grpSpPr>
          <p:grpSp>
            <p:nvGrpSpPr>
              <p:cNvPr id="16" name="Groupe 15">
                <a:extLst>
                  <a:ext uri="{FF2B5EF4-FFF2-40B4-BE49-F238E27FC236}">
                    <a16:creationId xmlns:a16="http://schemas.microsoft.com/office/drawing/2014/main" id="{17B7F65F-8388-9665-34AA-8078BDC9B179}"/>
                  </a:ext>
                </a:extLst>
              </p:cNvPr>
              <p:cNvGrpSpPr/>
              <p:nvPr/>
            </p:nvGrpSpPr>
            <p:grpSpPr>
              <a:xfrm>
                <a:off x="1860818" y="4763778"/>
                <a:ext cx="6848553" cy="226378"/>
                <a:chOff x="1016994" y="4516246"/>
                <a:chExt cx="6848553" cy="226378"/>
              </a:xfrm>
            </p:grpSpPr>
            <p:grpSp>
              <p:nvGrpSpPr>
                <p:cNvPr id="17" name="Groupe 16">
                  <a:extLst>
                    <a:ext uri="{FF2B5EF4-FFF2-40B4-BE49-F238E27FC236}">
                      <a16:creationId xmlns:a16="http://schemas.microsoft.com/office/drawing/2014/main" id="{642CE72A-D041-56FF-D13B-108BBB83CE4D}"/>
                    </a:ext>
                  </a:extLst>
                </p:cNvPr>
                <p:cNvGrpSpPr/>
                <p:nvPr/>
              </p:nvGrpSpPr>
              <p:grpSpPr>
                <a:xfrm>
                  <a:off x="1016994" y="4520514"/>
                  <a:ext cx="3136364" cy="222110"/>
                  <a:chOff x="-557223" y="4700186"/>
                  <a:chExt cx="3136364" cy="222110"/>
                </a:xfrm>
              </p:grpSpPr>
              <p:grpSp>
                <p:nvGrpSpPr>
                  <p:cNvPr id="24" name="Groupe 23">
                    <a:extLst>
                      <a:ext uri="{FF2B5EF4-FFF2-40B4-BE49-F238E27FC236}">
                        <a16:creationId xmlns:a16="http://schemas.microsoft.com/office/drawing/2014/main" id="{95DDD95D-FE84-5016-383F-F71678EBC161}"/>
                      </a:ext>
                    </a:extLst>
                  </p:cNvPr>
                  <p:cNvGrpSpPr/>
                  <p:nvPr/>
                </p:nvGrpSpPr>
                <p:grpSpPr>
                  <a:xfrm>
                    <a:off x="-557223" y="4706852"/>
                    <a:ext cx="990340" cy="215444"/>
                    <a:chOff x="-2605960" y="4520255"/>
                    <a:chExt cx="990340" cy="215444"/>
                  </a:xfrm>
                </p:grpSpPr>
                <p:sp>
                  <p:nvSpPr>
                    <p:cNvPr id="32" name="Rectangle 31">
                      <a:extLst>
                        <a:ext uri="{FF2B5EF4-FFF2-40B4-BE49-F238E27FC236}">
                          <a16:creationId xmlns:a16="http://schemas.microsoft.com/office/drawing/2014/main" id="{09863425-BA69-C26C-A68A-CB9D30856A6A}"/>
                        </a:ext>
                      </a:extLst>
                    </p:cNvPr>
                    <p:cNvSpPr/>
                    <p:nvPr/>
                  </p:nvSpPr>
                  <p:spPr>
                    <a:xfrm>
                      <a:off x="-2605960" y="4598452"/>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3" name="ZoneTexte 32">
                      <a:extLst>
                        <a:ext uri="{FF2B5EF4-FFF2-40B4-BE49-F238E27FC236}">
                          <a16:creationId xmlns:a16="http://schemas.microsoft.com/office/drawing/2014/main" id="{A36E825F-9455-10DD-D543-CDB8CE2EF908}"/>
                        </a:ext>
                      </a:extLst>
                    </p:cNvPr>
                    <p:cNvSpPr txBox="1"/>
                    <p:nvPr/>
                  </p:nvSpPr>
                  <p:spPr>
                    <a:xfrm>
                      <a:off x="-2583101" y="4520255"/>
                      <a:ext cx="967481" cy="215444"/>
                    </a:xfrm>
                    <a:prstGeom prst="rect">
                      <a:avLst/>
                    </a:prstGeom>
                    <a:noFill/>
                  </p:spPr>
                  <p:txBody>
                    <a:bodyPr wrap="square" rtlCol="0">
                      <a:spAutoFit/>
                    </a:bodyPr>
                    <a:lstStyle/>
                    <a:p>
                      <a:r>
                        <a:rPr lang="fr-FR" sz="800" dirty="0">
                          <a:solidFill>
                            <a:srgbClr val="595959"/>
                          </a:solidFill>
                        </a:rPr>
                        <a:t>Très efficace</a:t>
                      </a:r>
                    </a:p>
                  </p:txBody>
                </p:sp>
              </p:grpSp>
              <p:grpSp>
                <p:nvGrpSpPr>
                  <p:cNvPr id="25" name="Groupe 24">
                    <a:extLst>
                      <a:ext uri="{FF2B5EF4-FFF2-40B4-BE49-F238E27FC236}">
                        <a16:creationId xmlns:a16="http://schemas.microsoft.com/office/drawing/2014/main" id="{51824B57-BA82-0D4E-15A7-42C520F47102}"/>
                      </a:ext>
                    </a:extLst>
                  </p:cNvPr>
                  <p:cNvGrpSpPr/>
                  <p:nvPr/>
                </p:nvGrpSpPr>
                <p:grpSpPr>
                  <a:xfrm>
                    <a:off x="253485" y="4706852"/>
                    <a:ext cx="1084984" cy="215444"/>
                    <a:chOff x="-908631" y="4520255"/>
                    <a:chExt cx="1084984" cy="215444"/>
                  </a:xfrm>
                </p:grpSpPr>
                <p:sp>
                  <p:nvSpPr>
                    <p:cNvPr id="30" name="Rectangle 29">
                      <a:extLst>
                        <a:ext uri="{FF2B5EF4-FFF2-40B4-BE49-F238E27FC236}">
                          <a16:creationId xmlns:a16="http://schemas.microsoft.com/office/drawing/2014/main" id="{3D0A80AC-9D6D-AD80-864A-785F5499B337}"/>
                        </a:ext>
                      </a:extLst>
                    </p:cNvPr>
                    <p:cNvSpPr/>
                    <p:nvPr/>
                  </p:nvSpPr>
                  <p:spPr>
                    <a:xfrm>
                      <a:off x="-908631" y="4598452"/>
                      <a:ext cx="45719" cy="45719"/>
                    </a:xfrm>
                    <a:prstGeom prst="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1" name="ZoneTexte 30">
                      <a:extLst>
                        <a:ext uri="{FF2B5EF4-FFF2-40B4-BE49-F238E27FC236}">
                          <a16:creationId xmlns:a16="http://schemas.microsoft.com/office/drawing/2014/main" id="{F4B8FF42-F728-5E3C-C4C9-0A036E644899}"/>
                        </a:ext>
                      </a:extLst>
                    </p:cNvPr>
                    <p:cNvSpPr txBox="1"/>
                    <p:nvPr/>
                  </p:nvSpPr>
                  <p:spPr>
                    <a:xfrm>
                      <a:off x="-885772" y="4520255"/>
                      <a:ext cx="1062125" cy="215444"/>
                    </a:xfrm>
                    <a:prstGeom prst="rect">
                      <a:avLst/>
                    </a:prstGeom>
                    <a:noFill/>
                  </p:spPr>
                  <p:txBody>
                    <a:bodyPr wrap="square" rtlCol="0">
                      <a:spAutoFit/>
                    </a:bodyPr>
                    <a:lstStyle/>
                    <a:p>
                      <a:r>
                        <a:rPr lang="fr-FR" sz="800" dirty="0">
                          <a:solidFill>
                            <a:srgbClr val="595959"/>
                          </a:solidFill>
                        </a:rPr>
                        <a:t>Plutôt efficace</a:t>
                      </a:r>
                    </a:p>
                  </p:txBody>
                </p:sp>
              </p:grpSp>
              <p:grpSp>
                <p:nvGrpSpPr>
                  <p:cNvPr id="26" name="Groupe 25">
                    <a:extLst>
                      <a:ext uri="{FF2B5EF4-FFF2-40B4-BE49-F238E27FC236}">
                        <a16:creationId xmlns:a16="http://schemas.microsoft.com/office/drawing/2014/main" id="{E9529DC4-4CF7-AF07-4BFF-41AFAF9DDF07}"/>
                      </a:ext>
                    </a:extLst>
                  </p:cNvPr>
                  <p:cNvGrpSpPr/>
                  <p:nvPr/>
                </p:nvGrpSpPr>
                <p:grpSpPr>
                  <a:xfrm>
                    <a:off x="1150217" y="4700186"/>
                    <a:ext cx="1428924" cy="215444"/>
                    <a:chOff x="1254853" y="4520255"/>
                    <a:chExt cx="1428924" cy="215444"/>
                  </a:xfrm>
                </p:grpSpPr>
                <p:sp>
                  <p:nvSpPr>
                    <p:cNvPr id="27" name="Rectangle 26">
                      <a:extLst>
                        <a:ext uri="{FF2B5EF4-FFF2-40B4-BE49-F238E27FC236}">
                          <a16:creationId xmlns:a16="http://schemas.microsoft.com/office/drawing/2014/main" id="{06826505-AAD0-BE79-C8C2-677F769454F8}"/>
                        </a:ext>
                      </a:extLst>
                    </p:cNvPr>
                    <p:cNvSpPr/>
                    <p:nvPr/>
                  </p:nvSpPr>
                  <p:spPr>
                    <a:xfrm>
                      <a:off x="1254853" y="4598452"/>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9" name="ZoneTexte 28">
                      <a:extLst>
                        <a:ext uri="{FF2B5EF4-FFF2-40B4-BE49-F238E27FC236}">
                          <a16:creationId xmlns:a16="http://schemas.microsoft.com/office/drawing/2014/main" id="{07B91953-C16D-54CE-FB30-AE2711097AB7}"/>
                        </a:ext>
                      </a:extLst>
                    </p:cNvPr>
                    <p:cNvSpPr txBox="1"/>
                    <p:nvPr/>
                  </p:nvSpPr>
                  <p:spPr>
                    <a:xfrm>
                      <a:off x="1271740" y="4520255"/>
                      <a:ext cx="1412037" cy="215444"/>
                    </a:xfrm>
                    <a:prstGeom prst="rect">
                      <a:avLst/>
                    </a:prstGeom>
                    <a:noFill/>
                  </p:spPr>
                  <p:txBody>
                    <a:bodyPr wrap="square" rtlCol="0">
                      <a:spAutoFit/>
                    </a:bodyPr>
                    <a:lstStyle/>
                    <a:p>
                      <a:r>
                        <a:rPr lang="fr-FR" sz="800" dirty="0">
                          <a:solidFill>
                            <a:srgbClr val="595959"/>
                          </a:solidFill>
                        </a:rPr>
                        <a:t>Pas vraiment efficace</a:t>
                      </a:r>
                    </a:p>
                  </p:txBody>
                </p:sp>
              </p:grpSp>
            </p:grpSp>
            <p:grpSp>
              <p:nvGrpSpPr>
                <p:cNvPr id="18" name="Groupe 17">
                  <a:extLst>
                    <a:ext uri="{FF2B5EF4-FFF2-40B4-BE49-F238E27FC236}">
                      <a16:creationId xmlns:a16="http://schemas.microsoft.com/office/drawing/2014/main" id="{CB62176D-C583-D206-38E6-3722E67E1EAA}"/>
                    </a:ext>
                  </a:extLst>
                </p:cNvPr>
                <p:cNvGrpSpPr/>
                <p:nvPr/>
              </p:nvGrpSpPr>
              <p:grpSpPr>
                <a:xfrm>
                  <a:off x="3973215" y="4516246"/>
                  <a:ext cx="1256631" cy="215444"/>
                  <a:chOff x="3679162" y="4520255"/>
                  <a:chExt cx="1256631" cy="215444"/>
                </a:xfrm>
              </p:grpSpPr>
              <p:sp>
                <p:nvSpPr>
                  <p:cNvPr id="22" name="Rectangle 21">
                    <a:extLst>
                      <a:ext uri="{FF2B5EF4-FFF2-40B4-BE49-F238E27FC236}">
                        <a16:creationId xmlns:a16="http://schemas.microsoft.com/office/drawing/2014/main" id="{0A649364-1A9E-60E9-D6FF-BB46E8544951}"/>
                      </a:ext>
                    </a:extLst>
                  </p:cNvPr>
                  <p:cNvSpPr/>
                  <p:nvPr/>
                </p:nvSpPr>
                <p:spPr>
                  <a:xfrm>
                    <a:off x="3679162" y="4598452"/>
                    <a:ext cx="45719" cy="45719"/>
                  </a:xfrm>
                  <a:prstGeom prst="rect">
                    <a:avLst/>
                  </a:prstGeom>
                  <a:solidFill>
                    <a:schemeClr val="accent4">
                      <a:lumMod val="40000"/>
                      <a:lumOff val="6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6547F726-6794-011B-78FE-9B3E559449B5}"/>
                      </a:ext>
                    </a:extLst>
                  </p:cNvPr>
                  <p:cNvSpPr txBox="1"/>
                  <p:nvPr/>
                </p:nvSpPr>
                <p:spPr>
                  <a:xfrm>
                    <a:off x="3696036" y="4520255"/>
                    <a:ext cx="1239757" cy="215444"/>
                  </a:xfrm>
                  <a:prstGeom prst="rect">
                    <a:avLst/>
                  </a:prstGeom>
                  <a:noFill/>
                </p:spPr>
                <p:txBody>
                  <a:bodyPr wrap="square" rtlCol="0">
                    <a:spAutoFit/>
                  </a:bodyPr>
                  <a:lstStyle/>
                  <a:p>
                    <a:r>
                      <a:rPr lang="fr-FR" sz="800" dirty="0">
                        <a:solidFill>
                          <a:srgbClr val="595959"/>
                        </a:solidFill>
                      </a:rPr>
                      <a:t>Pas du tout efficace</a:t>
                    </a:r>
                  </a:p>
                </p:txBody>
              </p:sp>
            </p:grpSp>
            <p:grpSp>
              <p:nvGrpSpPr>
                <p:cNvPr id="19" name="Groupe 18">
                  <a:extLst>
                    <a:ext uri="{FF2B5EF4-FFF2-40B4-BE49-F238E27FC236}">
                      <a16:creationId xmlns:a16="http://schemas.microsoft.com/office/drawing/2014/main" id="{DF6DC214-7D83-6DD4-5CE1-E5189B59C04A}"/>
                    </a:ext>
                  </a:extLst>
                </p:cNvPr>
                <p:cNvGrpSpPr/>
                <p:nvPr/>
              </p:nvGrpSpPr>
              <p:grpSpPr>
                <a:xfrm>
                  <a:off x="6523076" y="4525301"/>
                  <a:ext cx="1342471" cy="215444"/>
                  <a:chOff x="8577932" y="4633605"/>
                  <a:chExt cx="1342471" cy="215444"/>
                </a:xfrm>
              </p:grpSpPr>
              <p:sp>
                <p:nvSpPr>
                  <p:cNvPr id="20" name="Rectangle 19">
                    <a:extLst>
                      <a:ext uri="{FF2B5EF4-FFF2-40B4-BE49-F238E27FC236}">
                        <a16:creationId xmlns:a16="http://schemas.microsoft.com/office/drawing/2014/main" id="{66932206-ABF2-6387-3CFC-344645CC841D}"/>
                      </a:ext>
                    </a:extLst>
                  </p:cNvPr>
                  <p:cNvSpPr/>
                  <p:nvPr/>
                </p:nvSpPr>
                <p:spPr>
                  <a:xfrm>
                    <a:off x="8577932" y="4711802"/>
                    <a:ext cx="45719" cy="45719"/>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DC43B038-2A0E-76E1-624F-5F3554052203}"/>
                      </a:ext>
                    </a:extLst>
                  </p:cNvPr>
                  <p:cNvSpPr txBox="1"/>
                  <p:nvPr/>
                </p:nvSpPr>
                <p:spPr>
                  <a:xfrm>
                    <a:off x="8600791" y="4633605"/>
                    <a:ext cx="1319612" cy="215444"/>
                  </a:xfrm>
                  <a:prstGeom prst="rect">
                    <a:avLst/>
                  </a:prstGeom>
                  <a:noFill/>
                </p:spPr>
                <p:txBody>
                  <a:bodyPr wrap="square" rtlCol="0">
                    <a:spAutoFit/>
                  </a:bodyPr>
                  <a:lstStyle/>
                  <a:p>
                    <a:r>
                      <a:rPr lang="fr-FR" sz="800" dirty="0">
                        <a:solidFill>
                          <a:srgbClr val="595959"/>
                        </a:solidFill>
                      </a:rPr>
                      <a:t>Ne se prononce pas</a:t>
                    </a:r>
                  </a:p>
                </p:txBody>
              </p:sp>
            </p:grpSp>
          </p:grpSp>
          <p:sp>
            <p:nvSpPr>
              <p:cNvPr id="36" name="ZoneTexte 35">
                <a:extLst>
                  <a:ext uri="{FF2B5EF4-FFF2-40B4-BE49-F238E27FC236}">
                    <a16:creationId xmlns:a16="http://schemas.microsoft.com/office/drawing/2014/main" id="{FAC3D238-70D2-A1CC-E6FF-5DDDC47FB2B8}"/>
                  </a:ext>
                </a:extLst>
              </p:cNvPr>
              <p:cNvSpPr txBox="1"/>
              <p:nvPr/>
            </p:nvSpPr>
            <p:spPr>
              <a:xfrm>
                <a:off x="5983181" y="4763778"/>
                <a:ext cx="1443801" cy="215444"/>
              </a:xfrm>
              <a:prstGeom prst="rect">
                <a:avLst/>
              </a:prstGeom>
              <a:noFill/>
            </p:spPr>
            <p:txBody>
              <a:bodyPr wrap="square" rtlCol="0">
                <a:spAutoFit/>
              </a:bodyPr>
              <a:lstStyle/>
              <a:p>
                <a:r>
                  <a:rPr lang="fr-FR" sz="800" dirty="0">
                    <a:solidFill>
                      <a:srgbClr val="595959"/>
                    </a:solidFill>
                  </a:rPr>
                  <a:t>Ne sait pas/connait pas</a:t>
                </a:r>
              </a:p>
            </p:txBody>
          </p:sp>
        </p:grpSp>
      </p:grpSp>
      <p:sp>
        <p:nvSpPr>
          <p:cNvPr id="40" name="Rectangle : coins arrondis 39">
            <a:extLst>
              <a:ext uri="{FF2B5EF4-FFF2-40B4-BE49-F238E27FC236}">
                <a16:creationId xmlns:a16="http://schemas.microsoft.com/office/drawing/2014/main" id="{F9CA2F62-9067-5B39-315A-FBDE378F70B8}"/>
              </a:ext>
            </a:extLst>
          </p:cNvPr>
          <p:cNvSpPr/>
          <p:nvPr/>
        </p:nvSpPr>
        <p:spPr>
          <a:xfrm>
            <a:off x="845032" y="4810182"/>
            <a:ext cx="6756845" cy="199802"/>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ZoneTexte 40">
            <a:extLst>
              <a:ext uri="{FF2B5EF4-FFF2-40B4-BE49-F238E27FC236}">
                <a16:creationId xmlns:a16="http://schemas.microsoft.com/office/drawing/2014/main" id="{A23C18CE-CD79-A431-5FFE-C5C732E16856}"/>
              </a:ext>
            </a:extLst>
          </p:cNvPr>
          <p:cNvSpPr txBox="1"/>
          <p:nvPr/>
        </p:nvSpPr>
        <p:spPr>
          <a:xfrm>
            <a:off x="7807483" y="3835817"/>
            <a:ext cx="897454" cy="200055"/>
          </a:xfrm>
          <a:prstGeom prst="rect">
            <a:avLst/>
          </a:prstGeom>
          <a:noFill/>
          <a:ln>
            <a:solidFill>
              <a:srgbClr val="F1F5FD"/>
            </a:solidFill>
          </a:ln>
        </p:spPr>
        <p:txBody>
          <a:bodyPr wrap="square" rtlCol="0">
            <a:spAutoFit/>
          </a:bodyPr>
          <a:lstStyle/>
          <a:p>
            <a:r>
              <a:rPr lang="fr-FR" sz="700" b="1" dirty="0"/>
              <a:t>25-34 ans : </a:t>
            </a:r>
            <a:r>
              <a:rPr lang="fr-FR" sz="700" b="1" dirty="0">
                <a:solidFill>
                  <a:schemeClr val="accent1"/>
                </a:solidFill>
              </a:rPr>
              <a:t>78%</a:t>
            </a:r>
          </a:p>
        </p:txBody>
      </p:sp>
      <p:sp>
        <p:nvSpPr>
          <p:cNvPr id="42" name="ZoneTexte 41">
            <a:extLst>
              <a:ext uri="{FF2B5EF4-FFF2-40B4-BE49-F238E27FC236}">
                <a16:creationId xmlns:a16="http://schemas.microsoft.com/office/drawing/2014/main" id="{FACD502D-4791-8B62-18B5-90DD4698815D}"/>
              </a:ext>
            </a:extLst>
          </p:cNvPr>
          <p:cNvSpPr txBox="1"/>
          <p:nvPr/>
        </p:nvSpPr>
        <p:spPr>
          <a:xfrm>
            <a:off x="7807483" y="3212593"/>
            <a:ext cx="897454" cy="415498"/>
          </a:xfrm>
          <a:prstGeom prst="rect">
            <a:avLst/>
          </a:prstGeom>
          <a:noFill/>
          <a:ln>
            <a:solidFill>
              <a:srgbClr val="F1F5FD"/>
            </a:solidFill>
          </a:ln>
        </p:spPr>
        <p:txBody>
          <a:bodyPr wrap="square" rtlCol="0">
            <a:spAutoFit/>
          </a:bodyPr>
          <a:lstStyle/>
          <a:p>
            <a:r>
              <a:rPr lang="fr-FR" sz="700" b="1" dirty="0"/>
              <a:t>25-34 ans : </a:t>
            </a:r>
            <a:r>
              <a:rPr lang="fr-FR" sz="700" b="1" dirty="0">
                <a:solidFill>
                  <a:schemeClr val="accent1"/>
                </a:solidFill>
              </a:rPr>
              <a:t>75%</a:t>
            </a:r>
          </a:p>
          <a:p>
            <a:r>
              <a:rPr lang="fr-FR" sz="700" dirty="0"/>
              <a:t>CSP- : </a:t>
            </a:r>
            <a:r>
              <a:rPr lang="fr-FR" sz="700" b="1" dirty="0">
                <a:solidFill>
                  <a:schemeClr val="accent1"/>
                </a:solidFill>
              </a:rPr>
              <a:t>65%</a:t>
            </a:r>
            <a:r>
              <a:rPr lang="fr-FR" sz="700" dirty="0">
                <a:solidFill>
                  <a:schemeClr val="accent1"/>
                </a:solidFill>
              </a:rPr>
              <a:t> </a:t>
            </a:r>
          </a:p>
          <a:p>
            <a:r>
              <a:rPr lang="fr-FR" sz="700" dirty="0"/>
              <a:t>(vs CSP+ : 55%)</a:t>
            </a:r>
          </a:p>
        </p:txBody>
      </p:sp>
      <p:sp>
        <p:nvSpPr>
          <p:cNvPr id="43" name="ZoneTexte 42">
            <a:extLst>
              <a:ext uri="{FF2B5EF4-FFF2-40B4-BE49-F238E27FC236}">
                <a16:creationId xmlns:a16="http://schemas.microsoft.com/office/drawing/2014/main" id="{0B938A65-9E54-40EA-B13D-7E258A22783A}"/>
              </a:ext>
            </a:extLst>
          </p:cNvPr>
          <p:cNvSpPr txBox="1"/>
          <p:nvPr/>
        </p:nvSpPr>
        <p:spPr>
          <a:xfrm>
            <a:off x="7807483" y="2825712"/>
            <a:ext cx="897454" cy="200055"/>
          </a:xfrm>
          <a:prstGeom prst="rect">
            <a:avLst/>
          </a:prstGeom>
          <a:noFill/>
          <a:ln>
            <a:solidFill>
              <a:srgbClr val="F1F5FD"/>
            </a:solidFill>
          </a:ln>
        </p:spPr>
        <p:txBody>
          <a:bodyPr wrap="square" rtlCol="0">
            <a:spAutoFit/>
          </a:bodyPr>
          <a:lstStyle/>
          <a:p>
            <a:r>
              <a:rPr lang="fr-FR" sz="700" b="1" dirty="0"/>
              <a:t>25-34 ans : </a:t>
            </a:r>
            <a:r>
              <a:rPr lang="fr-FR" sz="700" b="1" dirty="0">
                <a:solidFill>
                  <a:schemeClr val="accent1"/>
                </a:solidFill>
              </a:rPr>
              <a:t>77%</a:t>
            </a:r>
          </a:p>
        </p:txBody>
      </p:sp>
      <p:sp>
        <p:nvSpPr>
          <p:cNvPr id="44" name="ZoneTexte 43">
            <a:extLst>
              <a:ext uri="{FF2B5EF4-FFF2-40B4-BE49-F238E27FC236}">
                <a16:creationId xmlns:a16="http://schemas.microsoft.com/office/drawing/2014/main" id="{556A7CE9-6348-A718-1786-73C9B8F5EAE8}"/>
              </a:ext>
            </a:extLst>
          </p:cNvPr>
          <p:cNvSpPr txBox="1"/>
          <p:nvPr/>
        </p:nvSpPr>
        <p:spPr>
          <a:xfrm>
            <a:off x="7807483" y="4345732"/>
            <a:ext cx="897454" cy="200055"/>
          </a:xfrm>
          <a:prstGeom prst="rect">
            <a:avLst/>
          </a:prstGeom>
          <a:noFill/>
          <a:ln>
            <a:solidFill>
              <a:srgbClr val="F1F5FD"/>
            </a:solidFill>
          </a:ln>
        </p:spPr>
        <p:txBody>
          <a:bodyPr wrap="square" rtlCol="0">
            <a:spAutoFit/>
          </a:bodyPr>
          <a:lstStyle/>
          <a:p>
            <a:r>
              <a:rPr lang="fr-FR" sz="700" b="1" dirty="0"/>
              <a:t>25-34 ans : </a:t>
            </a:r>
            <a:r>
              <a:rPr lang="fr-FR" sz="700" b="1" dirty="0">
                <a:solidFill>
                  <a:schemeClr val="accent1"/>
                </a:solidFill>
              </a:rPr>
              <a:t>79%</a:t>
            </a:r>
          </a:p>
        </p:txBody>
      </p:sp>
      <p:sp>
        <p:nvSpPr>
          <p:cNvPr id="45" name="ZoneTexte 44">
            <a:extLst>
              <a:ext uri="{FF2B5EF4-FFF2-40B4-BE49-F238E27FC236}">
                <a16:creationId xmlns:a16="http://schemas.microsoft.com/office/drawing/2014/main" id="{93F94336-EAD7-970A-C6E6-AE37B6D131B4}"/>
              </a:ext>
            </a:extLst>
          </p:cNvPr>
          <p:cNvSpPr txBox="1"/>
          <p:nvPr/>
        </p:nvSpPr>
        <p:spPr>
          <a:xfrm>
            <a:off x="7807483" y="2319582"/>
            <a:ext cx="897454" cy="200055"/>
          </a:xfrm>
          <a:prstGeom prst="rect">
            <a:avLst/>
          </a:prstGeom>
          <a:noFill/>
          <a:ln>
            <a:solidFill>
              <a:srgbClr val="F1F5FD"/>
            </a:solidFill>
          </a:ln>
        </p:spPr>
        <p:txBody>
          <a:bodyPr wrap="square" rtlCol="0">
            <a:spAutoFit/>
          </a:bodyPr>
          <a:lstStyle/>
          <a:p>
            <a:r>
              <a:rPr lang="fr-FR" sz="700" b="1" dirty="0"/>
              <a:t>25-34 ans : </a:t>
            </a:r>
            <a:r>
              <a:rPr lang="fr-FR" sz="700" b="1" dirty="0">
                <a:solidFill>
                  <a:schemeClr val="accent1"/>
                </a:solidFill>
              </a:rPr>
              <a:t>78%</a:t>
            </a:r>
          </a:p>
        </p:txBody>
      </p:sp>
    </p:spTree>
    <p:extLst>
      <p:ext uri="{BB962C8B-B14F-4D97-AF65-F5344CB8AC3E}">
        <p14:creationId xmlns:p14="http://schemas.microsoft.com/office/powerpoint/2010/main" val="428398266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B3EE39-0E07-7B31-6549-6E7C50EECB5A}"/>
              </a:ext>
            </a:extLst>
          </p:cNvPr>
          <p:cNvSpPr>
            <a:spLocks noGrp="1"/>
          </p:cNvSpPr>
          <p:nvPr>
            <p:ph type="title"/>
          </p:nvPr>
        </p:nvSpPr>
        <p:spPr>
          <a:xfrm>
            <a:off x="1295949" y="161273"/>
            <a:ext cx="7584914" cy="278808"/>
          </a:xfrm>
        </p:spPr>
        <p:txBody>
          <a:bodyPr/>
          <a:lstStyle/>
          <a:p>
            <a:r>
              <a:rPr lang="fr-FR" dirty="0"/>
              <a:t>À retenir…</a:t>
            </a:r>
            <a:br>
              <a:rPr lang="fr-FR" dirty="0"/>
            </a:br>
            <a:r>
              <a:rPr lang="fr-FR" i="1" dirty="0"/>
              <a:t>L’exposition à des contenus choquants, un risque déjà réalité pour une majorité d’adolescents âgés de 13 à 14 ans</a:t>
            </a:r>
            <a:endParaRPr lang="fr-FR" dirty="0"/>
          </a:p>
        </p:txBody>
      </p:sp>
      <p:sp>
        <p:nvSpPr>
          <p:cNvPr id="4" name="Espace réservé du numéro de diapositive 3">
            <a:extLst>
              <a:ext uri="{FF2B5EF4-FFF2-40B4-BE49-F238E27FC236}">
                <a16:creationId xmlns:a16="http://schemas.microsoft.com/office/drawing/2014/main" id="{6F995E17-8C3D-0B90-4D01-462467ED93E9}"/>
              </a:ext>
            </a:extLst>
          </p:cNvPr>
          <p:cNvSpPr>
            <a:spLocks noGrp="1"/>
          </p:cNvSpPr>
          <p:nvPr>
            <p:ph type="sldNum" sz="quarter" idx="11"/>
          </p:nvPr>
        </p:nvSpPr>
        <p:spPr/>
        <p:txBody>
          <a:bodyPr/>
          <a:lstStyle/>
          <a:p>
            <a:fld id="{21995480-1601-7C4D-95DE-8DD54C94E8C4}" type="slidenum">
              <a:rPr lang="fr-FR" smtClean="0"/>
              <a:pPr/>
              <a:t>4</a:t>
            </a:fld>
            <a:endParaRPr lang="fr-FR"/>
          </a:p>
        </p:txBody>
      </p:sp>
      <p:sp>
        <p:nvSpPr>
          <p:cNvPr id="6" name="Rectangle 5">
            <a:extLst>
              <a:ext uri="{FF2B5EF4-FFF2-40B4-BE49-F238E27FC236}">
                <a16:creationId xmlns:a16="http://schemas.microsoft.com/office/drawing/2014/main" id="{460BF92E-4A13-0EA6-BAE6-7B712115DE94}"/>
              </a:ext>
            </a:extLst>
          </p:cNvPr>
          <p:cNvSpPr/>
          <p:nvPr/>
        </p:nvSpPr>
        <p:spPr>
          <a:xfrm>
            <a:off x="0" y="0"/>
            <a:ext cx="1203850" cy="5143500"/>
          </a:xfrm>
          <a:prstGeom prst="rect">
            <a:avLst/>
          </a:prstGeom>
          <a:solidFill>
            <a:srgbClr val="1333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D755A489-AE9C-2D16-7546-DB17262B4658}"/>
              </a:ext>
            </a:extLst>
          </p:cNvPr>
          <p:cNvSpPr txBox="1"/>
          <p:nvPr/>
        </p:nvSpPr>
        <p:spPr>
          <a:xfrm>
            <a:off x="332210" y="1072285"/>
            <a:ext cx="815724" cy="461665"/>
          </a:xfrm>
          <a:prstGeom prst="rect">
            <a:avLst/>
          </a:prstGeom>
          <a:noFill/>
        </p:spPr>
        <p:txBody>
          <a:bodyPr wrap="square" rtlCol="0">
            <a:spAutoFit/>
          </a:bodyPr>
          <a:lstStyle/>
          <a:p>
            <a:r>
              <a:rPr lang="fr-FR" sz="2400" b="1" dirty="0">
                <a:solidFill>
                  <a:schemeClr val="bg1"/>
                </a:solidFill>
              </a:rPr>
              <a:t>61%</a:t>
            </a:r>
          </a:p>
        </p:txBody>
      </p:sp>
      <p:sp>
        <p:nvSpPr>
          <p:cNvPr id="8" name="ZoneTexte 7">
            <a:extLst>
              <a:ext uri="{FF2B5EF4-FFF2-40B4-BE49-F238E27FC236}">
                <a16:creationId xmlns:a16="http://schemas.microsoft.com/office/drawing/2014/main" id="{3465B04A-8BA7-99DD-9C72-D22AB23F049D}"/>
              </a:ext>
            </a:extLst>
          </p:cNvPr>
          <p:cNvSpPr txBox="1"/>
          <p:nvPr/>
        </p:nvSpPr>
        <p:spPr>
          <a:xfrm>
            <a:off x="1201294" y="1046109"/>
            <a:ext cx="7774223" cy="769441"/>
          </a:xfrm>
          <a:prstGeom prst="rect">
            <a:avLst/>
          </a:prstGeom>
          <a:noFill/>
        </p:spPr>
        <p:txBody>
          <a:bodyPr wrap="square" rtlCol="0">
            <a:spAutoFit/>
          </a:bodyPr>
          <a:lstStyle/>
          <a:p>
            <a:pPr algn="just"/>
            <a:r>
              <a:rPr lang="fr-FR" sz="1100" dirty="0"/>
              <a:t>des parents </a:t>
            </a:r>
            <a:r>
              <a:rPr lang="fr-FR" sz="1100" b="1" dirty="0"/>
              <a:t>mentionnent l’exposition à des contenus inappropriés lorsqu’ils pensent aux différents dangers que peuvent rencontrer leur enfant sur internet</a:t>
            </a:r>
            <a:r>
              <a:rPr lang="fr-FR" sz="1100" dirty="0"/>
              <a:t>, ce qui place </a:t>
            </a:r>
            <a:r>
              <a:rPr lang="fr-FR" sz="1100" b="1" dirty="0"/>
              <a:t>ce risque en première place</a:t>
            </a:r>
            <a:r>
              <a:rPr lang="fr-FR" sz="1100" dirty="0"/>
              <a:t>, devant celui lié à d’éventuelles rencontres avec des inconnus (49%), le cyberharcèlement (47%) ou encore l’addiction aux écrans (42%) ;</a:t>
            </a:r>
          </a:p>
        </p:txBody>
      </p:sp>
      <p:sp>
        <p:nvSpPr>
          <p:cNvPr id="9" name="ZoneTexte 8">
            <a:extLst>
              <a:ext uri="{FF2B5EF4-FFF2-40B4-BE49-F238E27FC236}">
                <a16:creationId xmlns:a16="http://schemas.microsoft.com/office/drawing/2014/main" id="{C7FA9A0A-9929-43A4-E97E-97639B7F2390}"/>
              </a:ext>
            </a:extLst>
          </p:cNvPr>
          <p:cNvSpPr txBox="1"/>
          <p:nvPr/>
        </p:nvSpPr>
        <p:spPr>
          <a:xfrm>
            <a:off x="322343" y="1858650"/>
            <a:ext cx="815724" cy="461665"/>
          </a:xfrm>
          <a:prstGeom prst="rect">
            <a:avLst/>
          </a:prstGeom>
          <a:noFill/>
        </p:spPr>
        <p:txBody>
          <a:bodyPr wrap="square" rtlCol="0">
            <a:spAutoFit/>
          </a:bodyPr>
          <a:lstStyle/>
          <a:p>
            <a:r>
              <a:rPr lang="fr-FR" sz="2400" b="1" dirty="0">
                <a:solidFill>
                  <a:schemeClr val="bg1"/>
                </a:solidFill>
              </a:rPr>
              <a:t>45%</a:t>
            </a:r>
          </a:p>
        </p:txBody>
      </p:sp>
      <p:sp>
        <p:nvSpPr>
          <p:cNvPr id="10" name="ZoneTexte 9">
            <a:extLst>
              <a:ext uri="{FF2B5EF4-FFF2-40B4-BE49-F238E27FC236}">
                <a16:creationId xmlns:a16="http://schemas.microsoft.com/office/drawing/2014/main" id="{7B543B14-D8CE-3199-0F2D-63B0626905D6}"/>
              </a:ext>
            </a:extLst>
          </p:cNvPr>
          <p:cNvSpPr txBox="1"/>
          <p:nvPr/>
        </p:nvSpPr>
        <p:spPr>
          <a:xfrm>
            <a:off x="1191427" y="1815550"/>
            <a:ext cx="7774222" cy="769441"/>
          </a:xfrm>
          <a:prstGeom prst="rect">
            <a:avLst/>
          </a:prstGeom>
          <a:noFill/>
        </p:spPr>
        <p:txBody>
          <a:bodyPr wrap="square" rtlCol="0">
            <a:spAutoFit/>
          </a:bodyPr>
          <a:lstStyle/>
          <a:p>
            <a:pPr algn="just"/>
            <a:r>
              <a:rPr lang="fr-FR" sz="1100" dirty="0"/>
              <a:t>des adolescents interrogés </a:t>
            </a:r>
            <a:r>
              <a:rPr lang="fr-FR" sz="1100" b="1" dirty="0"/>
              <a:t>sont inquiets de « tomber » sur des contenus inappropriés lorsqu’ils naviguent sur internet</a:t>
            </a:r>
            <a:r>
              <a:rPr lang="fr-FR" sz="1100" dirty="0"/>
              <a:t>, une crainte encore plus forte parmi les plus jeunes (67% des élèves de 5</a:t>
            </a:r>
            <a:r>
              <a:rPr lang="fr-FR" sz="1100" baseline="30000" dirty="0"/>
              <a:t>e</a:t>
            </a:r>
            <a:r>
              <a:rPr lang="fr-FR" sz="1100" dirty="0"/>
              <a:t>, proportion qui décroît sensiblement ensuite pour atteindre 37% en 3</a:t>
            </a:r>
            <a:r>
              <a:rPr lang="fr-FR" sz="1100" baseline="30000" dirty="0"/>
              <a:t>e</a:t>
            </a:r>
            <a:r>
              <a:rPr lang="fr-FR" sz="1100" dirty="0"/>
              <a:t>). Une inquiétude bien plus prégnante parmi les parents, véritables vigies :  77% d’entre eux la partagent.</a:t>
            </a:r>
          </a:p>
        </p:txBody>
      </p:sp>
      <p:sp>
        <p:nvSpPr>
          <p:cNvPr id="11" name="ZoneTexte 10">
            <a:extLst>
              <a:ext uri="{FF2B5EF4-FFF2-40B4-BE49-F238E27FC236}">
                <a16:creationId xmlns:a16="http://schemas.microsoft.com/office/drawing/2014/main" id="{43DEE4D9-0112-92DD-0711-0203EC0DEE26}"/>
              </a:ext>
            </a:extLst>
          </p:cNvPr>
          <p:cNvSpPr txBox="1"/>
          <p:nvPr/>
        </p:nvSpPr>
        <p:spPr>
          <a:xfrm>
            <a:off x="312475" y="2618475"/>
            <a:ext cx="815724" cy="461665"/>
          </a:xfrm>
          <a:prstGeom prst="rect">
            <a:avLst/>
          </a:prstGeom>
          <a:noFill/>
        </p:spPr>
        <p:txBody>
          <a:bodyPr wrap="square" rtlCol="0">
            <a:spAutoFit/>
          </a:bodyPr>
          <a:lstStyle/>
          <a:p>
            <a:r>
              <a:rPr lang="fr-FR" sz="2400" b="1" dirty="0">
                <a:solidFill>
                  <a:schemeClr val="bg1"/>
                </a:solidFill>
              </a:rPr>
              <a:t>59%</a:t>
            </a:r>
          </a:p>
        </p:txBody>
      </p:sp>
      <p:sp>
        <p:nvSpPr>
          <p:cNvPr id="13" name="ZoneTexte 12">
            <a:extLst>
              <a:ext uri="{FF2B5EF4-FFF2-40B4-BE49-F238E27FC236}">
                <a16:creationId xmlns:a16="http://schemas.microsoft.com/office/drawing/2014/main" id="{DE75FC43-2F66-6D12-7351-1B3677EFF4AB}"/>
              </a:ext>
            </a:extLst>
          </p:cNvPr>
          <p:cNvSpPr txBox="1"/>
          <p:nvPr/>
        </p:nvSpPr>
        <p:spPr>
          <a:xfrm>
            <a:off x="276294" y="3416200"/>
            <a:ext cx="973606" cy="461665"/>
          </a:xfrm>
          <a:prstGeom prst="rect">
            <a:avLst/>
          </a:prstGeom>
          <a:noFill/>
        </p:spPr>
        <p:txBody>
          <a:bodyPr wrap="square" rtlCol="0">
            <a:spAutoFit/>
          </a:bodyPr>
          <a:lstStyle/>
          <a:p>
            <a:r>
              <a:rPr lang="fr-FR" sz="2400" b="1" dirty="0">
                <a:solidFill>
                  <a:schemeClr val="bg1"/>
                </a:solidFill>
              </a:rPr>
              <a:t>43%</a:t>
            </a:r>
          </a:p>
        </p:txBody>
      </p:sp>
      <p:sp>
        <p:nvSpPr>
          <p:cNvPr id="14" name="ZoneTexte 13">
            <a:extLst>
              <a:ext uri="{FF2B5EF4-FFF2-40B4-BE49-F238E27FC236}">
                <a16:creationId xmlns:a16="http://schemas.microsoft.com/office/drawing/2014/main" id="{A1076188-6278-352E-8CEC-D0E348906AC5}"/>
              </a:ext>
            </a:extLst>
          </p:cNvPr>
          <p:cNvSpPr txBox="1"/>
          <p:nvPr/>
        </p:nvSpPr>
        <p:spPr>
          <a:xfrm>
            <a:off x="1201291" y="3346702"/>
            <a:ext cx="7774223" cy="769441"/>
          </a:xfrm>
          <a:prstGeom prst="rect">
            <a:avLst/>
          </a:prstGeom>
          <a:noFill/>
        </p:spPr>
        <p:txBody>
          <a:bodyPr wrap="square" rtlCol="0">
            <a:spAutoFit/>
          </a:bodyPr>
          <a:lstStyle/>
          <a:p>
            <a:pPr algn="just"/>
            <a:r>
              <a:rPr lang="fr-FR" sz="1100" b="1" dirty="0"/>
              <a:t>des adolescents exposés à des contenus inappropriés ont été choqués par ce qu’ils ont vu</a:t>
            </a:r>
            <a:r>
              <a:rPr lang="fr-FR" sz="1100" dirty="0"/>
              <a:t>, 26% se sont sentis déstabilisés, ne sachant comment aborder le sujet et 25% déclarent s’être « sentis mal » après avoir vu ce(s) contenu(s)  : des chiffres qui attestent de l’impact délétère qu’une navigation non-contrôlée sur internet peut avoir sur les enfants et jeunes adolescents  ;</a:t>
            </a:r>
          </a:p>
        </p:txBody>
      </p:sp>
      <p:sp>
        <p:nvSpPr>
          <p:cNvPr id="17" name="ZoneTexte 16">
            <a:extLst>
              <a:ext uri="{FF2B5EF4-FFF2-40B4-BE49-F238E27FC236}">
                <a16:creationId xmlns:a16="http://schemas.microsoft.com/office/drawing/2014/main" id="{3B714C28-C43A-EA01-53C3-D704CD14651B}"/>
              </a:ext>
            </a:extLst>
          </p:cNvPr>
          <p:cNvSpPr txBox="1"/>
          <p:nvPr/>
        </p:nvSpPr>
        <p:spPr>
          <a:xfrm>
            <a:off x="282872" y="4246960"/>
            <a:ext cx="973606" cy="461665"/>
          </a:xfrm>
          <a:prstGeom prst="rect">
            <a:avLst/>
          </a:prstGeom>
          <a:noFill/>
        </p:spPr>
        <p:txBody>
          <a:bodyPr wrap="square" rtlCol="0">
            <a:spAutoFit/>
          </a:bodyPr>
          <a:lstStyle/>
          <a:p>
            <a:r>
              <a:rPr lang="fr-FR" sz="2400" b="1" dirty="0">
                <a:solidFill>
                  <a:schemeClr val="bg1"/>
                </a:solidFill>
              </a:rPr>
              <a:t>52%</a:t>
            </a:r>
          </a:p>
        </p:txBody>
      </p:sp>
      <p:sp>
        <p:nvSpPr>
          <p:cNvPr id="18" name="ZoneTexte 17">
            <a:extLst>
              <a:ext uri="{FF2B5EF4-FFF2-40B4-BE49-F238E27FC236}">
                <a16:creationId xmlns:a16="http://schemas.microsoft.com/office/drawing/2014/main" id="{8AA6A137-90C2-F9C7-AAFF-D3D9F7AB402C}"/>
              </a:ext>
            </a:extLst>
          </p:cNvPr>
          <p:cNvSpPr txBox="1"/>
          <p:nvPr/>
        </p:nvSpPr>
        <p:spPr>
          <a:xfrm>
            <a:off x="1249901" y="4196065"/>
            <a:ext cx="7611228" cy="938719"/>
          </a:xfrm>
          <a:prstGeom prst="rect">
            <a:avLst/>
          </a:prstGeom>
          <a:noFill/>
        </p:spPr>
        <p:txBody>
          <a:bodyPr wrap="square" rtlCol="0">
            <a:spAutoFit/>
          </a:bodyPr>
          <a:lstStyle/>
          <a:p>
            <a:pPr algn="just"/>
            <a:r>
              <a:rPr lang="fr-FR" sz="1100" dirty="0"/>
              <a:t>des adolescents qui ont été exposés à des contenus choquants </a:t>
            </a:r>
            <a:r>
              <a:rPr lang="fr-FR" sz="1100" b="1" dirty="0"/>
              <a:t>en ont parlé avec leurs parents </a:t>
            </a:r>
            <a:r>
              <a:rPr lang="fr-FR" sz="1100" dirty="0"/>
              <a:t>; plus largement, 86% ont échangé à ce sujet (avec leurs parents, leurs amis, un tiers de confiance,…) : le sujet des contenus inappropriés n’est pas tabou dans les familles, loin de là, et fait l’objet de discussions ouvertes. Ainsi, 57% des adolescents en discutent avec leurs amis, 55% avec leurs parents… des proportions qui s’élèvent à 70% parmi les adolescents inquiets à ce sujet.  </a:t>
            </a:r>
          </a:p>
        </p:txBody>
      </p:sp>
      <p:sp>
        <p:nvSpPr>
          <p:cNvPr id="3" name="ZoneTexte 2">
            <a:extLst>
              <a:ext uri="{FF2B5EF4-FFF2-40B4-BE49-F238E27FC236}">
                <a16:creationId xmlns:a16="http://schemas.microsoft.com/office/drawing/2014/main" id="{E08ABE57-66B5-B68E-7161-82724E6F709F}"/>
              </a:ext>
            </a:extLst>
          </p:cNvPr>
          <p:cNvSpPr txBox="1"/>
          <p:nvPr/>
        </p:nvSpPr>
        <p:spPr>
          <a:xfrm>
            <a:off x="1201292" y="2575550"/>
            <a:ext cx="7774222" cy="769441"/>
          </a:xfrm>
          <a:prstGeom prst="rect">
            <a:avLst/>
          </a:prstGeom>
          <a:noFill/>
        </p:spPr>
        <p:txBody>
          <a:bodyPr wrap="square" rtlCol="0">
            <a:spAutoFit/>
          </a:bodyPr>
          <a:lstStyle/>
          <a:p>
            <a:pPr algn="just"/>
            <a:r>
              <a:rPr lang="fr-FR" sz="1100" dirty="0"/>
              <a:t>des adolescents </a:t>
            </a:r>
            <a:r>
              <a:rPr lang="fr-FR" sz="1100" b="1" dirty="0"/>
              <a:t>ont effectivement déjà rencontré des contenus choquants sur internet </a:t>
            </a:r>
            <a:r>
              <a:rPr lang="fr-FR" sz="1100" dirty="0"/>
              <a:t>: leur inquiétude comme celle de leurs parents s’avère en effet justifiée… même si ces derniers n’ont pas tous conscience qu’il s’agit d’une réalité pour leur enfant : </a:t>
            </a:r>
            <a:r>
              <a:rPr lang="fr-FR" sz="1100" b="1" dirty="0"/>
              <a:t>seuls 29% des parents sont au courant de cette exposition</a:t>
            </a:r>
            <a:r>
              <a:rPr lang="fr-FR" sz="1100" dirty="0"/>
              <a:t>, près d’un tiers ne sachant d’ailleurs pas répondre à cette question ;</a:t>
            </a:r>
          </a:p>
        </p:txBody>
      </p:sp>
    </p:spTree>
    <p:extLst>
      <p:ext uri="{BB962C8B-B14F-4D97-AF65-F5344CB8AC3E}">
        <p14:creationId xmlns:p14="http://schemas.microsoft.com/office/powerpoint/2010/main" val="33243644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 coins arrondis 12">
            <a:extLst>
              <a:ext uri="{FF2B5EF4-FFF2-40B4-BE49-F238E27FC236}">
                <a16:creationId xmlns:a16="http://schemas.microsoft.com/office/drawing/2014/main" id="{4AA64D6E-2D26-D7FC-435E-1AE5DBA5D66F}"/>
              </a:ext>
            </a:extLst>
          </p:cNvPr>
          <p:cNvSpPr/>
          <p:nvPr/>
        </p:nvSpPr>
        <p:spPr>
          <a:xfrm>
            <a:off x="1333500" y="1273736"/>
            <a:ext cx="2015810" cy="440764"/>
          </a:xfrm>
          <a:prstGeom prst="roundRect">
            <a:avLst/>
          </a:prstGeom>
          <a:solidFill>
            <a:srgbClr val="F1F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2" name="Graphique 1">
            <a:extLst>
              <a:ext uri="{FF2B5EF4-FFF2-40B4-BE49-F238E27FC236}">
                <a16:creationId xmlns:a16="http://schemas.microsoft.com/office/drawing/2014/main" id="{E7443B62-3BDE-72D5-E3D8-3BD3E9F3C28F}"/>
              </a:ext>
            </a:extLst>
          </p:cNvPr>
          <p:cNvGraphicFramePr/>
          <p:nvPr/>
        </p:nvGraphicFramePr>
        <p:xfrm>
          <a:off x="649617" y="1193837"/>
          <a:ext cx="6669191" cy="36805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me 4">
            <a:extLst>
              <a:ext uri="{FF2B5EF4-FFF2-40B4-BE49-F238E27FC236}">
                <a16:creationId xmlns:a16="http://schemas.microsoft.com/office/drawing/2014/main" id="{57AC79DF-0B07-CD4A-AFFD-753A2C349F57}"/>
              </a:ext>
            </a:extLst>
          </p:cNvPr>
          <p:cNvGraphicFramePr/>
          <p:nvPr>
            <p:extLst>
              <p:ext uri="{D42A27DB-BD31-4B8C-83A1-F6EECF244321}">
                <p14:modId xmlns:p14="http://schemas.microsoft.com/office/powerpoint/2010/main" val="1517670258"/>
              </p:ext>
            </p:extLst>
          </p:nvPr>
        </p:nvGraphicFramePr>
        <p:xfrm>
          <a:off x="383384" y="1255307"/>
          <a:ext cx="2965926" cy="3303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40</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427377"/>
            <a:ext cx="7556364" cy="221599"/>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1800" dirty="0"/>
              <a:t>Des outils largement connus des adolescents…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939514"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Q47. As-tu déjà entendu parler, ne serait-ce que de nom, des outils de contrôle et de blocage suivants qui permettent de limiter l’exposition des enfants et des adolescents à des contenus choquants pour leur âge ?</a:t>
            </a:r>
          </a:p>
          <a:p>
            <a:pPr defTabSz="457178">
              <a:buClr>
                <a:srgbClr val="FFFFFF">
                  <a:lumMod val="75000"/>
                </a:srgbClr>
              </a:buClr>
              <a:defRPr/>
            </a:pPr>
            <a:r>
              <a:rPr lang="fr-FR" sz="800" i="1" dirty="0">
                <a:solidFill>
                  <a:srgbClr val="7E8385"/>
                </a:solidFill>
                <a:latin typeface="Century Gothic" panose="020F0302020204030204"/>
              </a:rPr>
              <a:t>Base : Aux enfants (n=506) – Une seule réponse possible par item</a:t>
            </a:r>
            <a:endParaRPr lang="fr-FR" sz="800" i="1" u="sng" dirty="0">
              <a:solidFill>
                <a:srgbClr val="000000"/>
              </a:solidFill>
              <a:latin typeface="Century Gothic" panose="020F0302020204030204"/>
            </a:endParaRPr>
          </a:p>
        </p:txBody>
      </p:sp>
      <p:grpSp>
        <p:nvGrpSpPr>
          <p:cNvPr id="6" name="Groupe 5">
            <a:extLst>
              <a:ext uri="{FF2B5EF4-FFF2-40B4-BE49-F238E27FC236}">
                <a16:creationId xmlns:a16="http://schemas.microsoft.com/office/drawing/2014/main" id="{E52C2488-2346-034A-CEFE-52CFB949E991}"/>
              </a:ext>
            </a:extLst>
          </p:cNvPr>
          <p:cNvGrpSpPr/>
          <p:nvPr/>
        </p:nvGrpSpPr>
        <p:grpSpPr>
          <a:xfrm>
            <a:off x="7195804" y="971667"/>
            <a:ext cx="861480" cy="3657483"/>
            <a:chOff x="6855026" y="976068"/>
            <a:chExt cx="861480" cy="3657483"/>
          </a:xfrm>
        </p:grpSpPr>
        <p:sp>
          <p:nvSpPr>
            <p:cNvPr id="8" name="Rectangle : coins arrondis 7">
              <a:extLst>
                <a:ext uri="{FF2B5EF4-FFF2-40B4-BE49-F238E27FC236}">
                  <a16:creationId xmlns:a16="http://schemas.microsoft.com/office/drawing/2014/main" id="{657E1C11-7428-7753-16B8-68686E628FF0}"/>
                </a:ext>
              </a:extLst>
            </p:cNvPr>
            <p:cNvSpPr/>
            <p:nvPr/>
          </p:nvSpPr>
          <p:spPr>
            <a:xfrm rot="5400000">
              <a:off x="5453209" y="2424318"/>
              <a:ext cx="3611050" cy="807416"/>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9" name="Groupe 8">
              <a:extLst>
                <a:ext uri="{FF2B5EF4-FFF2-40B4-BE49-F238E27FC236}">
                  <a16:creationId xmlns:a16="http://schemas.microsoft.com/office/drawing/2014/main" id="{40133791-F8F9-4BF1-D660-60BE2115BEB5}"/>
                </a:ext>
              </a:extLst>
            </p:cNvPr>
            <p:cNvGrpSpPr/>
            <p:nvPr/>
          </p:nvGrpSpPr>
          <p:grpSpPr>
            <a:xfrm>
              <a:off x="6857135" y="976068"/>
              <a:ext cx="859371" cy="3611049"/>
              <a:chOff x="9038910" y="1928003"/>
              <a:chExt cx="1169171" cy="3712695"/>
            </a:xfrm>
          </p:grpSpPr>
          <p:sp>
            <p:nvSpPr>
              <p:cNvPr id="10" name="Rectangle : coins arrondis 9">
                <a:extLst>
                  <a:ext uri="{FF2B5EF4-FFF2-40B4-BE49-F238E27FC236}">
                    <a16:creationId xmlns:a16="http://schemas.microsoft.com/office/drawing/2014/main" id="{7265CC9C-1B2A-9704-2C77-CFE7C7695DCE}"/>
                  </a:ext>
                </a:extLst>
              </p:cNvPr>
              <p:cNvSpPr/>
              <p:nvPr/>
            </p:nvSpPr>
            <p:spPr>
              <a:xfrm rot="5400000">
                <a:off x="7801692" y="3235109"/>
                <a:ext cx="3712695" cy="1098484"/>
              </a:xfrm>
              <a:prstGeom prst="roundRect">
                <a:avLst/>
              </a:prstGeom>
              <a:solidFill>
                <a:srgbClr val="F1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B8A6B600-D777-BAA4-AE6F-90D217B258E0}"/>
                  </a:ext>
                </a:extLst>
              </p:cNvPr>
              <p:cNvSpPr txBox="1"/>
              <p:nvPr/>
            </p:nvSpPr>
            <p:spPr>
              <a:xfrm>
                <a:off x="9038910" y="1975743"/>
                <a:ext cx="1169171" cy="316441"/>
              </a:xfrm>
              <a:prstGeom prst="rect">
                <a:avLst/>
              </a:prstGeom>
              <a:noFill/>
            </p:spPr>
            <p:txBody>
              <a:bodyPr wrap="square" rtlCol="0">
                <a:spAutoFit/>
              </a:bodyPr>
              <a:lstStyle/>
              <a:p>
                <a:pPr algn="ctr"/>
                <a:r>
                  <a:rPr lang="fr-FR" sz="1400" b="1" dirty="0">
                    <a:solidFill>
                      <a:schemeClr val="accent1">
                        <a:lumMod val="75000"/>
                      </a:schemeClr>
                    </a:solidFill>
                    <a:latin typeface="+mj-lt"/>
                    <a:cs typeface="Arial" panose="020B0604020202020204" pitchFamily="34" charset="0"/>
                  </a:rPr>
                  <a:t>OUI</a:t>
                </a:r>
              </a:p>
            </p:txBody>
          </p:sp>
        </p:grpSp>
      </p:grpSp>
      <p:graphicFrame>
        <p:nvGraphicFramePr>
          <p:cNvPr id="12" name="Tableau 13">
            <a:extLst>
              <a:ext uri="{FF2B5EF4-FFF2-40B4-BE49-F238E27FC236}">
                <a16:creationId xmlns:a16="http://schemas.microsoft.com/office/drawing/2014/main" id="{EEA8593D-B245-B70E-61D2-1E6D8E1D7444}"/>
              </a:ext>
            </a:extLst>
          </p:cNvPr>
          <p:cNvGraphicFramePr>
            <a:graphicFrameLocks noGrp="1"/>
          </p:cNvGraphicFramePr>
          <p:nvPr/>
        </p:nvGraphicFramePr>
        <p:xfrm>
          <a:off x="7306431" y="1324537"/>
          <a:ext cx="688023" cy="3376151"/>
        </p:xfrm>
        <a:graphic>
          <a:graphicData uri="http://schemas.openxmlformats.org/drawingml/2006/table">
            <a:tbl>
              <a:tblPr firstRow="1" bandRow="1">
                <a:tableStyleId>{5C22544A-7EE6-4342-B048-85BDC9FD1C3A}</a:tableStyleId>
              </a:tblPr>
              <a:tblGrid>
                <a:gridCol w="688023">
                  <a:extLst>
                    <a:ext uri="{9D8B030D-6E8A-4147-A177-3AD203B41FA5}">
                      <a16:colId xmlns:a16="http://schemas.microsoft.com/office/drawing/2014/main" val="2845793633"/>
                    </a:ext>
                  </a:extLst>
                </a:gridCol>
              </a:tblGrid>
              <a:tr h="559165">
                <a:tc>
                  <a:txBody>
                    <a:bodyPr/>
                    <a:lstStyle/>
                    <a:p>
                      <a:pPr algn="ctr"/>
                      <a:r>
                        <a:rPr lang="fr-FR" sz="1200" b="1" dirty="0">
                          <a:solidFill>
                            <a:schemeClr val="accent1"/>
                          </a:solidFill>
                          <a:latin typeface="+mj-lt"/>
                          <a:cs typeface="Arial" panose="020B0604020202020204" pitchFamily="34" charset="0"/>
                        </a:rPr>
                        <a:t>93%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55916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accent1"/>
                          </a:solidFill>
                          <a:latin typeface="+mn-lt"/>
                          <a:ea typeface="+mn-ea"/>
                          <a:cs typeface="Arial" panose="020B0604020202020204" pitchFamily="34" charset="0"/>
                        </a:rPr>
                        <a:t>84%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6294418"/>
                  </a:ext>
                </a:extLst>
              </a:tr>
              <a:tr h="55916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accent1"/>
                          </a:solidFill>
                          <a:latin typeface="+mn-lt"/>
                          <a:ea typeface="+mn-ea"/>
                          <a:cs typeface="Arial" panose="020B0604020202020204" pitchFamily="34" charset="0"/>
                        </a:rPr>
                        <a:t>82%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1904618"/>
                  </a:ext>
                </a:extLst>
              </a:tr>
              <a:tr h="55916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accent1"/>
                          </a:solidFill>
                          <a:latin typeface="+mn-lt"/>
                          <a:ea typeface="+mn-ea"/>
                          <a:cs typeface="Arial" panose="020B0604020202020204" pitchFamily="34" charset="0"/>
                        </a:rPr>
                        <a:t>76%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7542381"/>
                  </a:ext>
                </a:extLst>
              </a:tr>
              <a:tr h="573330">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200" b="1" dirty="0">
                          <a:solidFill>
                            <a:schemeClr val="accent1"/>
                          </a:solidFill>
                          <a:latin typeface="+mj-lt"/>
                          <a:cs typeface="Arial" panose="020B0604020202020204" pitchFamily="34" charset="0"/>
                        </a:rPr>
                        <a:t>68%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566161">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200" b="1" dirty="0">
                          <a:solidFill>
                            <a:schemeClr val="accent1"/>
                          </a:solidFill>
                          <a:latin typeface="+mj-lt"/>
                          <a:cs typeface="Arial" panose="020B0604020202020204" pitchFamily="34" charset="0"/>
                        </a:rPr>
                        <a:t>68%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bl>
          </a:graphicData>
        </a:graphic>
      </p:graphicFrame>
      <p:sp>
        <p:nvSpPr>
          <p:cNvPr id="15" name="Rectangle : coins arrondis 14">
            <a:extLst>
              <a:ext uri="{FF2B5EF4-FFF2-40B4-BE49-F238E27FC236}">
                <a16:creationId xmlns:a16="http://schemas.microsoft.com/office/drawing/2014/main" id="{9221A454-192E-8F4F-5130-FEAC366371F1}"/>
              </a:ext>
            </a:extLst>
          </p:cNvPr>
          <p:cNvSpPr/>
          <p:nvPr/>
        </p:nvSpPr>
        <p:spPr>
          <a:xfrm>
            <a:off x="2411260" y="4546775"/>
            <a:ext cx="4737330" cy="376524"/>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6" name="Image 15" descr="Une image contenant noir, obscurité&#10;&#10;Description générée automatiquement">
            <a:extLst>
              <a:ext uri="{FF2B5EF4-FFF2-40B4-BE49-F238E27FC236}">
                <a16:creationId xmlns:a16="http://schemas.microsoft.com/office/drawing/2014/main" id="{E751BC5D-6F83-1A32-BCEA-5F310E8EA20C}"/>
              </a:ext>
            </a:extLst>
          </p:cNvPr>
          <p:cNvPicPr>
            <a:picLocks noChangeAspect="1"/>
          </p:cNvPicPr>
          <p:nvPr/>
        </p:nvPicPr>
        <p:blipFill>
          <a:blip r:embed="rId9"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03450" y="1278817"/>
            <a:ext cx="435683" cy="435683"/>
          </a:xfrm>
          <a:prstGeom prst="rect">
            <a:avLst/>
          </a:prstGeom>
        </p:spPr>
      </p:pic>
      <p:sp>
        <p:nvSpPr>
          <p:cNvPr id="14" name="ZoneTexte 13">
            <a:extLst>
              <a:ext uri="{FF2B5EF4-FFF2-40B4-BE49-F238E27FC236}">
                <a16:creationId xmlns:a16="http://schemas.microsoft.com/office/drawing/2014/main" id="{17BA5ADF-340E-8BAA-784B-BF7A2BA72561}"/>
              </a:ext>
            </a:extLst>
          </p:cNvPr>
          <p:cNvSpPr txBox="1"/>
          <p:nvPr/>
        </p:nvSpPr>
        <p:spPr>
          <a:xfrm>
            <a:off x="8052266" y="3002338"/>
            <a:ext cx="807415" cy="307777"/>
          </a:xfrm>
          <a:prstGeom prst="rect">
            <a:avLst/>
          </a:prstGeom>
          <a:noFill/>
          <a:ln>
            <a:solidFill>
              <a:srgbClr val="F1F5FD"/>
            </a:solidFill>
          </a:ln>
        </p:spPr>
        <p:txBody>
          <a:bodyPr wrap="square" rtlCol="0">
            <a:spAutoFit/>
          </a:bodyPr>
          <a:lstStyle/>
          <a:p>
            <a:r>
              <a:rPr lang="fr-FR" sz="700" dirty="0"/>
              <a:t>Garçons : </a:t>
            </a:r>
            <a:r>
              <a:rPr lang="fr-FR" sz="700" b="1" dirty="0">
                <a:solidFill>
                  <a:schemeClr val="accent1"/>
                </a:solidFill>
              </a:rPr>
              <a:t>82%</a:t>
            </a:r>
            <a:r>
              <a:rPr lang="fr-FR" sz="700" dirty="0"/>
              <a:t> (vs Filles : 71%)</a:t>
            </a:r>
          </a:p>
        </p:txBody>
      </p:sp>
      <p:sp>
        <p:nvSpPr>
          <p:cNvPr id="18" name="ZoneTexte 17">
            <a:extLst>
              <a:ext uri="{FF2B5EF4-FFF2-40B4-BE49-F238E27FC236}">
                <a16:creationId xmlns:a16="http://schemas.microsoft.com/office/drawing/2014/main" id="{93757058-91AC-DFB2-0DA8-6E1CD83305A2}"/>
              </a:ext>
            </a:extLst>
          </p:cNvPr>
          <p:cNvSpPr txBox="1"/>
          <p:nvPr/>
        </p:nvSpPr>
        <p:spPr>
          <a:xfrm>
            <a:off x="8040160" y="3558820"/>
            <a:ext cx="807415" cy="307777"/>
          </a:xfrm>
          <a:prstGeom prst="rect">
            <a:avLst/>
          </a:prstGeom>
          <a:noFill/>
          <a:ln>
            <a:solidFill>
              <a:srgbClr val="F1F5FD"/>
            </a:solidFill>
          </a:ln>
        </p:spPr>
        <p:txBody>
          <a:bodyPr wrap="square" rtlCol="0">
            <a:spAutoFit/>
          </a:bodyPr>
          <a:lstStyle/>
          <a:p>
            <a:r>
              <a:rPr lang="fr-FR" sz="700" dirty="0"/>
              <a:t>Garçons : </a:t>
            </a:r>
            <a:r>
              <a:rPr lang="fr-FR" sz="700" b="1" dirty="0">
                <a:solidFill>
                  <a:schemeClr val="accent1"/>
                </a:solidFill>
              </a:rPr>
              <a:t>73%</a:t>
            </a:r>
            <a:r>
              <a:rPr lang="fr-FR" sz="700" dirty="0"/>
              <a:t> (vs Filles : 62%)</a:t>
            </a:r>
          </a:p>
        </p:txBody>
      </p:sp>
      <p:sp>
        <p:nvSpPr>
          <p:cNvPr id="19" name="ZoneTexte 18">
            <a:extLst>
              <a:ext uri="{FF2B5EF4-FFF2-40B4-BE49-F238E27FC236}">
                <a16:creationId xmlns:a16="http://schemas.microsoft.com/office/drawing/2014/main" id="{7F08E91D-F328-C714-1F2D-F1B7269A8386}"/>
              </a:ext>
            </a:extLst>
          </p:cNvPr>
          <p:cNvSpPr txBox="1"/>
          <p:nvPr/>
        </p:nvSpPr>
        <p:spPr>
          <a:xfrm>
            <a:off x="8052266" y="4131715"/>
            <a:ext cx="807415" cy="307777"/>
          </a:xfrm>
          <a:prstGeom prst="rect">
            <a:avLst/>
          </a:prstGeom>
          <a:noFill/>
          <a:ln>
            <a:solidFill>
              <a:srgbClr val="F1F5FD"/>
            </a:solidFill>
          </a:ln>
        </p:spPr>
        <p:txBody>
          <a:bodyPr wrap="square" rtlCol="0">
            <a:spAutoFit/>
          </a:bodyPr>
          <a:lstStyle/>
          <a:p>
            <a:r>
              <a:rPr lang="fr-FR" sz="700" dirty="0"/>
              <a:t>Garçons : </a:t>
            </a:r>
            <a:r>
              <a:rPr lang="fr-FR" sz="700" b="1" dirty="0">
                <a:solidFill>
                  <a:schemeClr val="accent1"/>
                </a:solidFill>
              </a:rPr>
              <a:t>73%</a:t>
            </a:r>
            <a:r>
              <a:rPr lang="fr-FR" sz="700" dirty="0"/>
              <a:t> (vs Filles : 63%)</a:t>
            </a:r>
          </a:p>
        </p:txBody>
      </p:sp>
    </p:spTree>
    <p:extLst>
      <p:ext uri="{BB962C8B-B14F-4D97-AF65-F5344CB8AC3E}">
        <p14:creationId xmlns:p14="http://schemas.microsoft.com/office/powerpoint/2010/main" val="296626901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41</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4"/>
            <a:ext cx="7429224"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…et jugés largement efficaces et utiles par ces adolescents, qui accueillent favorablement ces différents outils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Q48 RECAPITULATIF. Et dirais-tu que ces outils sont plutôt…</a:t>
            </a:r>
          </a:p>
          <a:p>
            <a:pPr defTabSz="457178">
              <a:buClr>
                <a:srgbClr val="FFFFFF">
                  <a:lumMod val="75000"/>
                </a:srgbClr>
              </a:buClr>
              <a:defRPr/>
            </a:pPr>
            <a:r>
              <a:rPr lang="fr-FR" sz="800" i="1" dirty="0">
                <a:solidFill>
                  <a:srgbClr val="7E8385"/>
                </a:solidFill>
                <a:latin typeface="Century Gothic" panose="020F0302020204030204"/>
              </a:rPr>
              <a:t>Base : Aux connaisseurs des différents outils – Une seule réponse possible par item</a:t>
            </a:r>
            <a:endParaRPr lang="fr-FR" sz="800" i="1" u="sng" dirty="0">
              <a:solidFill>
                <a:srgbClr val="000000"/>
              </a:solidFill>
              <a:latin typeface="Century Gothic" panose="020F0302020204030204"/>
            </a:endParaRPr>
          </a:p>
        </p:txBody>
      </p:sp>
      <p:graphicFrame>
        <p:nvGraphicFramePr>
          <p:cNvPr id="16" name="Tableau 13">
            <a:extLst>
              <a:ext uri="{FF2B5EF4-FFF2-40B4-BE49-F238E27FC236}">
                <a16:creationId xmlns:a16="http://schemas.microsoft.com/office/drawing/2014/main" id="{A87C0D38-EC16-F398-CDA5-1313530213D2}"/>
              </a:ext>
            </a:extLst>
          </p:cNvPr>
          <p:cNvGraphicFramePr>
            <a:graphicFrameLocks noGrp="1"/>
          </p:cNvGraphicFramePr>
          <p:nvPr>
            <p:extLst>
              <p:ext uri="{D42A27DB-BD31-4B8C-83A1-F6EECF244321}">
                <p14:modId xmlns:p14="http://schemas.microsoft.com/office/powerpoint/2010/main" val="2052852958"/>
              </p:ext>
            </p:extLst>
          </p:nvPr>
        </p:nvGraphicFramePr>
        <p:xfrm>
          <a:off x="1752360" y="1694080"/>
          <a:ext cx="978682" cy="3300294"/>
        </p:xfrm>
        <a:graphic>
          <a:graphicData uri="http://schemas.openxmlformats.org/drawingml/2006/table">
            <a:tbl>
              <a:tblPr firstRow="1" bandRow="1">
                <a:tableStyleId>{5C22544A-7EE6-4342-B048-85BDC9FD1C3A}</a:tableStyleId>
              </a:tblPr>
              <a:tblGrid>
                <a:gridCol w="978682">
                  <a:extLst>
                    <a:ext uri="{9D8B030D-6E8A-4147-A177-3AD203B41FA5}">
                      <a16:colId xmlns:a16="http://schemas.microsoft.com/office/drawing/2014/main" val="2845793633"/>
                    </a:ext>
                  </a:extLst>
                </a:gridCol>
              </a:tblGrid>
              <a:tr h="550049">
                <a:tc>
                  <a:txBody>
                    <a:bodyPr/>
                    <a:lstStyle/>
                    <a:p>
                      <a:pPr algn="ctr"/>
                      <a:r>
                        <a:rPr lang="fr-FR" sz="2400" b="1" dirty="0">
                          <a:solidFill>
                            <a:schemeClr val="accent1"/>
                          </a:solidFill>
                          <a:latin typeface="+mj-lt"/>
                          <a:cs typeface="Arial" panose="020B0604020202020204" pitchFamily="34" charset="0"/>
                        </a:rPr>
                        <a:t>82%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55004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2400" b="1" dirty="0">
                          <a:solidFill>
                            <a:schemeClr val="accent1"/>
                          </a:solidFill>
                          <a:latin typeface="+mj-lt"/>
                          <a:cs typeface="Arial" panose="020B0604020202020204" pitchFamily="34" charset="0"/>
                        </a:rPr>
                        <a:t>81%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55004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2400" b="1" dirty="0">
                          <a:solidFill>
                            <a:schemeClr val="accent1"/>
                          </a:solidFill>
                          <a:latin typeface="+mj-lt"/>
                          <a:cs typeface="Arial" panose="020B0604020202020204" pitchFamily="34" charset="0"/>
                        </a:rPr>
                        <a:t>80%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r h="55004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2400" b="1" dirty="0">
                          <a:solidFill>
                            <a:schemeClr val="accent1"/>
                          </a:solidFill>
                          <a:latin typeface="+mj-lt"/>
                          <a:cs typeface="Arial" panose="020B0604020202020204" pitchFamily="34" charset="0"/>
                        </a:rPr>
                        <a:t>80%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6136428"/>
                  </a:ext>
                </a:extLst>
              </a:tr>
              <a:tr h="55004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2400" b="1" dirty="0">
                          <a:solidFill>
                            <a:schemeClr val="accent1">
                              <a:lumMod val="60000"/>
                              <a:lumOff val="40000"/>
                            </a:schemeClr>
                          </a:solidFill>
                          <a:latin typeface="+mj-lt"/>
                          <a:cs typeface="Arial" panose="020B0604020202020204" pitchFamily="34" charset="0"/>
                        </a:rPr>
                        <a:t>78%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8952970"/>
                  </a:ext>
                </a:extLst>
              </a:tr>
              <a:tr h="55004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2400" b="1" dirty="0">
                          <a:solidFill>
                            <a:schemeClr val="accent1">
                              <a:lumMod val="60000"/>
                              <a:lumOff val="40000"/>
                            </a:schemeClr>
                          </a:solidFill>
                          <a:latin typeface="+mj-lt"/>
                          <a:cs typeface="Arial" panose="020B0604020202020204" pitchFamily="34" charset="0"/>
                        </a:rPr>
                        <a:t>71%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1628111"/>
                  </a:ext>
                </a:extLst>
              </a:tr>
            </a:tbl>
          </a:graphicData>
        </a:graphic>
      </p:graphicFrame>
      <p:graphicFrame>
        <p:nvGraphicFramePr>
          <p:cNvPr id="22" name="Tableau 13">
            <a:extLst>
              <a:ext uri="{FF2B5EF4-FFF2-40B4-BE49-F238E27FC236}">
                <a16:creationId xmlns:a16="http://schemas.microsoft.com/office/drawing/2014/main" id="{D578B2F2-2585-599D-12EC-39A95D0134C2}"/>
              </a:ext>
            </a:extLst>
          </p:cNvPr>
          <p:cNvGraphicFramePr>
            <a:graphicFrameLocks noGrp="1"/>
          </p:cNvGraphicFramePr>
          <p:nvPr>
            <p:extLst>
              <p:ext uri="{D42A27DB-BD31-4B8C-83A1-F6EECF244321}">
                <p14:modId xmlns:p14="http://schemas.microsoft.com/office/powerpoint/2010/main" val="952295969"/>
              </p:ext>
            </p:extLst>
          </p:nvPr>
        </p:nvGraphicFramePr>
        <p:xfrm>
          <a:off x="3938607" y="1694079"/>
          <a:ext cx="978682" cy="3300294"/>
        </p:xfrm>
        <a:graphic>
          <a:graphicData uri="http://schemas.openxmlformats.org/drawingml/2006/table">
            <a:tbl>
              <a:tblPr firstRow="1" bandRow="1">
                <a:tableStyleId>{5C22544A-7EE6-4342-B048-85BDC9FD1C3A}</a:tableStyleId>
              </a:tblPr>
              <a:tblGrid>
                <a:gridCol w="978682">
                  <a:extLst>
                    <a:ext uri="{9D8B030D-6E8A-4147-A177-3AD203B41FA5}">
                      <a16:colId xmlns:a16="http://schemas.microsoft.com/office/drawing/2014/main" val="2845793633"/>
                    </a:ext>
                  </a:extLst>
                </a:gridCol>
              </a:tblGrid>
              <a:tr h="550049">
                <a:tc>
                  <a:txBody>
                    <a:bodyPr/>
                    <a:lstStyle/>
                    <a:p>
                      <a:pPr algn="ctr"/>
                      <a:r>
                        <a:rPr lang="fr-FR" sz="2400" b="1" dirty="0">
                          <a:solidFill>
                            <a:schemeClr val="bg1">
                              <a:lumMod val="50000"/>
                            </a:schemeClr>
                          </a:solidFill>
                          <a:latin typeface="+mj-lt"/>
                          <a:cs typeface="Arial" panose="020B0604020202020204" pitchFamily="34" charset="0"/>
                        </a:rPr>
                        <a:t>62%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55004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2400" b="1" dirty="0">
                          <a:solidFill>
                            <a:schemeClr val="bg1">
                              <a:lumMod val="65000"/>
                            </a:schemeClr>
                          </a:solidFill>
                          <a:latin typeface="+mj-lt"/>
                          <a:cs typeface="Arial" panose="020B0604020202020204" pitchFamily="34" charset="0"/>
                        </a:rPr>
                        <a:t>51%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55004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2400" b="1" dirty="0">
                          <a:solidFill>
                            <a:schemeClr val="bg1">
                              <a:lumMod val="75000"/>
                            </a:schemeClr>
                          </a:solidFill>
                          <a:latin typeface="+mj-lt"/>
                          <a:cs typeface="Arial" panose="020B0604020202020204" pitchFamily="34" charset="0"/>
                        </a:rPr>
                        <a:t>48%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r h="55004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2400" b="1" dirty="0">
                          <a:solidFill>
                            <a:schemeClr val="bg1">
                              <a:lumMod val="75000"/>
                            </a:schemeClr>
                          </a:solidFill>
                          <a:latin typeface="+mj-lt"/>
                          <a:cs typeface="Arial" panose="020B0604020202020204" pitchFamily="34" charset="0"/>
                        </a:rPr>
                        <a:t>47%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6136428"/>
                  </a:ext>
                </a:extLst>
              </a:tr>
              <a:tr h="55004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2400" b="1" dirty="0">
                          <a:solidFill>
                            <a:schemeClr val="bg1">
                              <a:lumMod val="75000"/>
                            </a:schemeClr>
                          </a:solidFill>
                          <a:latin typeface="+mj-lt"/>
                          <a:cs typeface="Arial" panose="020B0604020202020204" pitchFamily="34" charset="0"/>
                        </a:rPr>
                        <a:t>44%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8952970"/>
                  </a:ext>
                </a:extLst>
              </a:tr>
              <a:tr h="55004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2400" b="1" dirty="0">
                          <a:solidFill>
                            <a:schemeClr val="bg1">
                              <a:lumMod val="75000"/>
                            </a:schemeClr>
                          </a:solidFill>
                          <a:latin typeface="+mj-lt"/>
                          <a:cs typeface="Arial" panose="020B0604020202020204" pitchFamily="34" charset="0"/>
                        </a:rPr>
                        <a:t>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1628111"/>
                  </a:ext>
                </a:extLst>
              </a:tr>
            </a:tbl>
          </a:graphicData>
        </a:graphic>
      </p:graphicFrame>
      <p:graphicFrame>
        <p:nvGraphicFramePr>
          <p:cNvPr id="27" name="Tableau 13">
            <a:extLst>
              <a:ext uri="{FF2B5EF4-FFF2-40B4-BE49-F238E27FC236}">
                <a16:creationId xmlns:a16="http://schemas.microsoft.com/office/drawing/2014/main" id="{049627AC-0B43-F3E5-2B66-00161ADDBD23}"/>
              </a:ext>
            </a:extLst>
          </p:cNvPr>
          <p:cNvGraphicFramePr>
            <a:graphicFrameLocks noGrp="1"/>
          </p:cNvGraphicFramePr>
          <p:nvPr>
            <p:extLst>
              <p:ext uri="{D42A27DB-BD31-4B8C-83A1-F6EECF244321}">
                <p14:modId xmlns:p14="http://schemas.microsoft.com/office/powerpoint/2010/main" val="3583901734"/>
              </p:ext>
            </p:extLst>
          </p:nvPr>
        </p:nvGraphicFramePr>
        <p:xfrm>
          <a:off x="6124854" y="1694078"/>
          <a:ext cx="978682" cy="3300294"/>
        </p:xfrm>
        <a:graphic>
          <a:graphicData uri="http://schemas.openxmlformats.org/drawingml/2006/table">
            <a:tbl>
              <a:tblPr firstRow="1" bandRow="1">
                <a:tableStyleId>{5C22544A-7EE6-4342-B048-85BDC9FD1C3A}</a:tableStyleId>
              </a:tblPr>
              <a:tblGrid>
                <a:gridCol w="978682">
                  <a:extLst>
                    <a:ext uri="{9D8B030D-6E8A-4147-A177-3AD203B41FA5}">
                      <a16:colId xmlns:a16="http://schemas.microsoft.com/office/drawing/2014/main" val="2845793633"/>
                    </a:ext>
                  </a:extLst>
                </a:gridCol>
              </a:tblGrid>
              <a:tr h="550049">
                <a:tc>
                  <a:txBody>
                    <a:bodyPr/>
                    <a:lstStyle/>
                    <a:p>
                      <a:pPr algn="ctr"/>
                      <a:r>
                        <a:rPr lang="fr-FR" sz="2400" b="1" dirty="0">
                          <a:solidFill>
                            <a:schemeClr val="accent4"/>
                          </a:solidFill>
                          <a:latin typeface="+mj-lt"/>
                          <a:cs typeface="Arial" panose="020B0604020202020204" pitchFamily="34" charset="0"/>
                        </a:rPr>
                        <a:t>47%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55004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mj-lt"/>
                          <a:cs typeface="Arial" panose="020B0604020202020204" pitchFamily="34" charset="0"/>
                        </a:rPr>
                        <a:t>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55004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mj-lt"/>
                          <a:cs typeface="Arial" panose="020B0604020202020204" pitchFamily="34" charset="0"/>
                        </a:rPr>
                        <a:t>44%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r h="55004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mj-lt"/>
                          <a:cs typeface="Arial" panose="020B0604020202020204" pitchFamily="34" charset="0"/>
                        </a:rPr>
                        <a:t>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6136428"/>
                  </a:ext>
                </a:extLst>
              </a:tr>
              <a:tr h="55004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mj-lt"/>
                          <a:cs typeface="Arial" panose="020B0604020202020204" pitchFamily="34" charset="0"/>
                        </a:rPr>
                        <a:t>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8952970"/>
                  </a:ext>
                </a:extLst>
              </a:tr>
              <a:tr h="55004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mj-lt"/>
                          <a:cs typeface="Arial" panose="020B0604020202020204" pitchFamily="34" charset="0"/>
                        </a:rPr>
                        <a:t>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1628111"/>
                  </a:ext>
                </a:extLst>
              </a:tr>
            </a:tbl>
          </a:graphicData>
        </a:graphic>
      </p:graphicFrame>
      <p:grpSp>
        <p:nvGrpSpPr>
          <p:cNvPr id="46" name="Groupe 45">
            <a:extLst>
              <a:ext uri="{FF2B5EF4-FFF2-40B4-BE49-F238E27FC236}">
                <a16:creationId xmlns:a16="http://schemas.microsoft.com/office/drawing/2014/main" id="{B531C64C-4EC9-A71B-4E0F-0389CDC97CEA}"/>
              </a:ext>
            </a:extLst>
          </p:cNvPr>
          <p:cNvGrpSpPr/>
          <p:nvPr/>
        </p:nvGrpSpPr>
        <p:grpSpPr>
          <a:xfrm>
            <a:off x="638037" y="995755"/>
            <a:ext cx="2059754" cy="3998620"/>
            <a:chOff x="510573" y="995755"/>
            <a:chExt cx="2059754" cy="3998620"/>
          </a:xfrm>
        </p:grpSpPr>
        <p:pic>
          <p:nvPicPr>
            <p:cNvPr id="10" name="Image 9" descr="Une image contenant Graphique, Caractère coloré, cercle, capture d’écran&#10;&#10;Description générée automatiquement">
              <a:extLst>
                <a:ext uri="{FF2B5EF4-FFF2-40B4-BE49-F238E27FC236}">
                  <a16:creationId xmlns:a16="http://schemas.microsoft.com/office/drawing/2014/main" id="{F1A8560B-197A-D03F-3BC2-E47409C9A01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91705" y="1747922"/>
              <a:ext cx="386254" cy="386254"/>
            </a:xfrm>
            <a:prstGeom prst="rect">
              <a:avLst/>
            </a:prstGeom>
          </p:spPr>
        </p:pic>
        <p:pic>
          <p:nvPicPr>
            <p:cNvPr id="11" name="Image 10" descr="Une image contenant capture d’écran, Graphique, Police, symbole&#10;&#10;Description générée automatiquement">
              <a:extLst>
                <a:ext uri="{FF2B5EF4-FFF2-40B4-BE49-F238E27FC236}">
                  <a16:creationId xmlns:a16="http://schemas.microsoft.com/office/drawing/2014/main" id="{0A75E7BD-5EE9-7256-C3EB-1C803D68571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84371" y="3365911"/>
              <a:ext cx="395356" cy="395356"/>
            </a:xfrm>
            <a:prstGeom prst="rect">
              <a:avLst/>
            </a:prstGeom>
          </p:spPr>
        </p:pic>
        <p:pic>
          <p:nvPicPr>
            <p:cNvPr id="12" name="Image 11" descr="Une image contenant Graphique, cercle, logo, Police&#10;&#10;Description générée automatiquement">
              <a:extLst>
                <a:ext uri="{FF2B5EF4-FFF2-40B4-BE49-F238E27FC236}">
                  <a16:creationId xmlns:a16="http://schemas.microsoft.com/office/drawing/2014/main" id="{DA3D4C3F-47AC-3480-2234-45B98898A75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4744" y="4480432"/>
              <a:ext cx="408196" cy="408196"/>
            </a:xfrm>
            <a:prstGeom prst="rect">
              <a:avLst/>
            </a:prstGeom>
          </p:spPr>
        </p:pic>
        <p:pic>
          <p:nvPicPr>
            <p:cNvPr id="13" name="Image 12" descr="Une image contenant Graphique, clipart, cercle, Caractère coloré&#10;&#10;Description générée automatiquement">
              <a:extLst>
                <a:ext uri="{FF2B5EF4-FFF2-40B4-BE49-F238E27FC236}">
                  <a16:creationId xmlns:a16="http://schemas.microsoft.com/office/drawing/2014/main" id="{098FBF11-2AF9-3820-25D8-5966A34E36B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89390" y="2291551"/>
              <a:ext cx="388569" cy="388569"/>
            </a:xfrm>
            <a:prstGeom prst="rect">
              <a:avLst/>
            </a:prstGeom>
          </p:spPr>
        </p:pic>
        <p:pic>
          <p:nvPicPr>
            <p:cNvPr id="14" name="Image 13" descr="Une image contenant cercle, Graphique, capture d’écran, Caractère coloré&#10;&#10;Description générée automatiquement">
              <a:extLst>
                <a:ext uri="{FF2B5EF4-FFF2-40B4-BE49-F238E27FC236}">
                  <a16:creationId xmlns:a16="http://schemas.microsoft.com/office/drawing/2014/main" id="{5165B3F8-01AF-D7AA-87EC-B5CC62B5570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86947" y="2837495"/>
              <a:ext cx="393453" cy="393453"/>
            </a:xfrm>
            <a:prstGeom prst="rect">
              <a:avLst/>
            </a:prstGeom>
          </p:spPr>
        </p:pic>
        <p:pic>
          <p:nvPicPr>
            <p:cNvPr id="15" name="Image 14" descr="Une image contenant symbole, clipart, Graphique&#10;&#10;Description générée automatiquement">
              <a:extLst>
                <a:ext uri="{FF2B5EF4-FFF2-40B4-BE49-F238E27FC236}">
                  <a16:creationId xmlns:a16="http://schemas.microsoft.com/office/drawing/2014/main" id="{46621A7B-5928-88E3-A808-92DDBD28013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73534" y="3929604"/>
              <a:ext cx="408196" cy="408196"/>
            </a:xfrm>
            <a:prstGeom prst="rect">
              <a:avLst/>
            </a:prstGeom>
          </p:spPr>
        </p:pic>
        <p:grpSp>
          <p:nvGrpSpPr>
            <p:cNvPr id="17" name="Groupe 16">
              <a:extLst>
                <a:ext uri="{FF2B5EF4-FFF2-40B4-BE49-F238E27FC236}">
                  <a16:creationId xmlns:a16="http://schemas.microsoft.com/office/drawing/2014/main" id="{5D7FBB6D-3D46-87BB-258C-E15F8C155E43}"/>
                </a:ext>
              </a:extLst>
            </p:cNvPr>
            <p:cNvGrpSpPr/>
            <p:nvPr/>
          </p:nvGrpSpPr>
          <p:grpSpPr>
            <a:xfrm>
              <a:off x="669436" y="1087170"/>
              <a:ext cx="1900891" cy="3907205"/>
              <a:chOff x="669436" y="1087170"/>
              <a:chExt cx="1900891" cy="3907205"/>
            </a:xfrm>
          </p:grpSpPr>
          <p:sp>
            <p:nvSpPr>
              <p:cNvPr id="2" name="ZoneTexte 1">
                <a:extLst>
                  <a:ext uri="{FF2B5EF4-FFF2-40B4-BE49-F238E27FC236}">
                    <a16:creationId xmlns:a16="http://schemas.microsoft.com/office/drawing/2014/main" id="{7E4A6A05-0540-2B8D-BE38-C16C079833D4}"/>
                  </a:ext>
                </a:extLst>
              </p:cNvPr>
              <p:cNvSpPr txBox="1"/>
              <p:nvPr/>
            </p:nvSpPr>
            <p:spPr>
              <a:xfrm>
                <a:off x="669437" y="1087170"/>
                <a:ext cx="1900890" cy="408196"/>
              </a:xfrm>
              <a:prstGeom prst="roundRect">
                <a:avLst/>
              </a:prstGeom>
              <a:solidFill>
                <a:srgbClr val="F1F5FD"/>
              </a:solidFill>
            </p:spPr>
            <p:txBody>
              <a:bodyPr wrap="square" anchor="ctr">
                <a:noAutofit/>
              </a:bodyPr>
              <a:lstStyle/>
              <a:p>
                <a:pPr algn="ctr"/>
                <a:r>
                  <a:rPr lang="fr-FR" sz="1600" b="1" dirty="0">
                    <a:solidFill>
                      <a:schemeClr val="accent1"/>
                    </a:solidFill>
                  </a:rPr>
                  <a:t>EFFICACES</a:t>
                </a:r>
              </a:p>
            </p:txBody>
          </p:sp>
          <p:sp>
            <p:nvSpPr>
              <p:cNvPr id="5" name="Rectangle : coins arrondis 4">
                <a:extLst>
                  <a:ext uri="{FF2B5EF4-FFF2-40B4-BE49-F238E27FC236}">
                    <a16:creationId xmlns:a16="http://schemas.microsoft.com/office/drawing/2014/main" id="{54566287-0803-8A27-B517-4E3F780D3DF3}"/>
                  </a:ext>
                </a:extLst>
              </p:cNvPr>
              <p:cNvSpPr/>
              <p:nvPr/>
            </p:nvSpPr>
            <p:spPr>
              <a:xfrm>
                <a:off x="669436" y="1623752"/>
                <a:ext cx="820190" cy="3370622"/>
              </a:xfrm>
              <a:prstGeom prst="roundRect">
                <a:avLst/>
              </a:prstGeom>
              <a:no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A1FDC50F-F85B-3977-609F-5944ABC96056}"/>
                  </a:ext>
                </a:extLst>
              </p:cNvPr>
              <p:cNvSpPr/>
              <p:nvPr/>
            </p:nvSpPr>
            <p:spPr>
              <a:xfrm>
                <a:off x="1637608" y="1623753"/>
                <a:ext cx="932718" cy="3370622"/>
              </a:xfrm>
              <a:prstGeom prst="roundRect">
                <a:avLst/>
              </a:prstGeom>
              <a:no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28" name="Image 27" descr="Une image contenant noir, obscurité&#10;&#10;Description générée automatiquement">
              <a:extLst>
                <a:ext uri="{FF2B5EF4-FFF2-40B4-BE49-F238E27FC236}">
                  <a16:creationId xmlns:a16="http://schemas.microsoft.com/office/drawing/2014/main" id="{378E26F8-C255-50BF-4FCC-A5889A4F9918}"/>
                </a:ext>
              </a:extLst>
            </p:cNvPr>
            <p:cNvPicPr>
              <a:picLocks noChangeAspect="1"/>
            </p:cNvPicPr>
            <p:nvPr/>
          </p:nvPicPr>
          <p:blipFill>
            <a:blip r:embed="rId9"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10573" y="995755"/>
              <a:ext cx="517892" cy="517892"/>
            </a:xfrm>
            <a:prstGeom prst="rect">
              <a:avLst/>
            </a:prstGeom>
          </p:spPr>
        </p:pic>
      </p:grpSp>
      <p:grpSp>
        <p:nvGrpSpPr>
          <p:cNvPr id="47" name="Groupe 46">
            <a:extLst>
              <a:ext uri="{FF2B5EF4-FFF2-40B4-BE49-F238E27FC236}">
                <a16:creationId xmlns:a16="http://schemas.microsoft.com/office/drawing/2014/main" id="{0D29AF15-5E82-AADD-B0CC-DBD01C0EBF33}"/>
              </a:ext>
            </a:extLst>
          </p:cNvPr>
          <p:cNvGrpSpPr/>
          <p:nvPr/>
        </p:nvGrpSpPr>
        <p:grpSpPr>
          <a:xfrm>
            <a:off x="2870445" y="1054466"/>
            <a:ext cx="2013593" cy="3939908"/>
            <a:chOff x="2742981" y="1054466"/>
            <a:chExt cx="2013593" cy="3939908"/>
          </a:xfrm>
        </p:grpSpPr>
        <p:grpSp>
          <p:nvGrpSpPr>
            <p:cNvPr id="18" name="Groupe 17">
              <a:extLst>
                <a:ext uri="{FF2B5EF4-FFF2-40B4-BE49-F238E27FC236}">
                  <a16:creationId xmlns:a16="http://schemas.microsoft.com/office/drawing/2014/main" id="{32B73AE5-790F-C746-8EC4-24BBEB7D7F89}"/>
                </a:ext>
              </a:extLst>
            </p:cNvPr>
            <p:cNvGrpSpPr/>
            <p:nvPr/>
          </p:nvGrpSpPr>
          <p:grpSpPr>
            <a:xfrm>
              <a:off x="2855683" y="1087169"/>
              <a:ext cx="1900891" cy="3907205"/>
              <a:chOff x="669436" y="1087170"/>
              <a:chExt cx="1900891" cy="3907205"/>
            </a:xfrm>
          </p:grpSpPr>
          <p:sp>
            <p:nvSpPr>
              <p:cNvPr id="19" name="ZoneTexte 18">
                <a:extLst>
                  <a:ext uri="{FF2B5EF4-FFF2-40B4-BE49-F238E27FC236}">
                    <a16:creationId xmlns:a16="http://schemas.microsoft.com/office/drawing/2014/main" id="{3817AA15-7B4D-45DA-6CD2-F12A69C0A469}"/>
                  </a:ext>
                </a:extLst>
              </p:cNvPr>
              <p:cNvSpPr txBox="1"/>
              <p:nvPr/>
            </p:nvSpPr>
            <p:spPr>
              <a:xfrm>
                <a:off x="669437" y="1087170"/>
                <a:ext cx="1900890" cy="408196"/>
              </a:xfrm>
              <a:prstGeom prst="roundRect">
                <a:avLst/>
              </a:prstGeom>
              <a:solidFill>
                <a:srgbClr val="F7F7F7"/>
              </a:solidFill>
            </p:spPr>
            <p:txBody>
              <a:bodyPr wrap="square" anchor="ctr">
                <a:noAutofit/>
              </a:bodyPr>
              <a:lstStyle/>
              <a:p>
                <a:pPr algn="ctr"/>
                <a:r>
                  <a:rPr lang="fr-FR" sz="1600" b="1" dirty="0">
                    <a:solidFill>
                      <a:schemeClr val="bg1">
                        <a:lumMod val="50000"/>
                      </a:schemeClr>
                    </a:solidFill>
                  </a:rPr>
                  <a:t>INTRUSIFS</a:t>
                </a:r>
              </a:p>
            </p:txBody>
          </p:sp>
          <p:sp>
            <p:nvSpPr>
              <p:cNvPr id="20" name="Rectangle : coins arrondis 19">
                <a:extLst>
                  <a:ext uri="{FF2B5EF4-FFF2-40B4-BE49-F238E27FC236}">
                    <a16:creationId xmlns:a16="http://schemas.microsoft.com/office/drawing/2014/main" id="{A5194E5C-D5DB-9295-2189-644B5148F816}"/>
                  </a:ext>
                </a:extLst>
              </p:cNvPr>
              <p:cNvSpPr/>
              <p:nvPr/>
            </p:nvSpPr>
            <p:spPr>
              <a:xfrm>
                <a:off x="669436" y="1623752"/>
                <a:ext cx="820190" cy="3370622"/>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657F6469-F239-9919-7139-69E109014B3D}"/>
                  </a:ext>
                </a:extLst>
              </p:cNvPr>
              <p:cNvSpPr/>
              <p:nvPr/>
            </p:nvSpPr>
            <p:spPr>
              <a:xfrm>
                <a:off x="1637608" y="1623753"/>
                <a:ext cx="932718" cy="3370622"/>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30" name="Image 29" descr="Une image contenant noir, obscurité&#10;&#10;Description générée automatiquement">
              <a:extLst>
                <a:ext uri="{FF2B5EF4-FFF2-40B4-BE49-F238E27FC236}">
                  <a16:creationId xmlns:a16="http://schemas.microsoft.com/office/drawing/2014/main" id="{915BD522-8793-9F96-E429-63E926306292}"/>
                </a:ext>
              </a:extLst>
            </p:cNvPr>
            <p:cNvPicPr>
              <a:picLocks noChangeAspect="1"/>
            </p:cNvPicPr>
            <p:nvPr/>
          </p:nvPicPr>
          <p:blipFill>
            <a:blip r:embed="rId10"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742981" y="1054466"/>
              <a:ext cx="522797" cy="522797"/>
            </a:xfrm>
            <a:prstGeom prst="rect">
              <a:avLst/>
            </a:prstGeom>
          </p:spPr>
        </p:pic>
        <p:pic>
          <p:nvPicPr>
            <p:cNvPr id="31" name="Image 30" descr="Une image contenant Graphique, cercle, logo, Police&#10;&#10;Description générée automatiquement">
              <a:extLst>
                <a:ext uri="{FF2B5EF4-FFF2-40B4-BE49-F238E27FC236}">
                  <a16:creationId xmlns:a16="http://schemas.microsoft.com/office/drawing/2014/main" id="{93BABF3E-FE46-DD36-98B5-75125D86BBF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068883" y="3952316"/>
              <a:ext cx="408196" cy="408196"/>
            </a:xfrm>
            <a:prstGeom prst="rect">
              <a:avLst/>
            </a:prstGeom>
          </p:spPr>
        </p:pic>
        <p:pic>
          <p:nvPicPr>
            <p:cNvPr id="32" name="Image 31" descr="Une image contenant symbole, clipart, Graphique&#10;&#10;Description générée automatiquement">
              <a:extLst>
                <a:ext uri="{FF2B5EF4-FFF2-40B4-BE49-F238E27FC236}">
                  <a16:creationId xmlns:a16="http://schemas.microsoft.com/office/drawing/2014/main" id="{8132EBFF-CEF0-0C8A-D706-8C6AF960CD5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049256" y="1736951"/>
              <a:ext cx="408196" cy="408196"/>
            </a:xfrm>
            <a:prstGeom prst="rect">
              <a:avLst/>
            </a:prstGeom>
          </p:spPr>
        </p:pic>
        <p:pic>
          <p:nvPicPr>
            <p:cNvPr id="33" name="Image 32" descr="Une image contenant cercle, Graphique, capture d’écran, Caractère coloré&#10;&#10;Description générée automatiquement">
              <a:extLst>
                <a:ext uri="{FF2B5EF4-FFF2-40B4-BE49-F238E27FC236}">
                  <a16:creationId xmlns:a16="http://schemas.microsoft.com/office/drawing/2014/main" id="{8CF0FEF9-679C-291A-0CD5-1E166B3FB25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063999" y="2286612"/>
              <a:ext cx="393453" cy="393453"/>
            </a:xfrm>
            <a:prstGeom prst="rect">
              <a:avLst/>
            </a:prstGeom>
          </p:spPr>
        </p:pic>
        <p:pic>
          <p:nvPicPr>
            <p:cNvPr id="34" name="Image 33" descr="Une image contenant Graphique, clipart, cercle, Caractère coloré&#10;&#10;Description générée automatiquement">
              <a:extLst>
                <a:ext uri="{FF2B5EF4-FFF2-40B4-BE49-F238E27FC236}">
                  <a16:creationId xmlns:a16="http://schemas.microsoft.com/office/drawing/2014/main" id="{D07D3F77-AD23-8EA4-5674-D8ACF5060CA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062802" y="2843363"/>
              <a:ext cx="388569" cy="388569"/>
            </a:xfrm>
            <a:prstGeom prst="rect">
              <a:avLst/>
            </a:prstGeom>
          </p:spPr>
        </p:pic>
        <p:pic>
          <p:nvPicPr>
            <p:cNvPr id="35" name="Image 34" descr="Une image contenant capture d’écran, Graphique, Police, symbole&#10;&#10;Description générée automatiquement">
              <a:extLst>
                <a:ext uri="{FF2B5EF4-FFF2-40B4-BE49-F238E27FC236}">
                  <a16:creationId xmlns:a16="http://schemas.microsoft.com/office/drawing/2014/main" id="{B40A859E-6F34-4ED4-2FBA-37086C15E43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071517" y="3386796"/>
              <a:ext cx="395356" cy="395356"/>
            </a:xfrm>
            <a:prstGeom prst="rect">
              <a:avLst/>
            </a:prstGeom>
          </p:spPr>
        </p:pic>
        <p:pic>
          <p:nvPicPr>
            <p:cNvPr id="39" name="Image 38" descr="Une image contenant Graphique, Caractère coloré, cercle, capture d’écran&#10;&#10;Description générée automatiquement">
              <a:extLst>
                <a:ext uri="{FF2B5EF4-FFF2-40B4-BE49-F238E27FC236}">
                  <a16:creationId xmlns:a16="http://schemas.microsoft.com/office/drawing/2014/main" id="{2DD7F0F7-6A83-C2E6-CE49-C26C1BC33FA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72218" y="4504751"/>
              <a:ext cx="386254" cy="386254"/>
            </a:xfrm>
            <a:prstGeom prst="rect">
              <a:avLst/>
            </a:prstGeom>
          </p:spPr>
        </p:pic>
      </p:grpSp>
      <p:grpSp>
        <p:nvGrpSpPr>
          <p:cNvPr id="48" name="Groupe 47">
            <a:extLst>
              <a:ext uri="{FF2B5EF4-FFF2-40B4-BE49-F238E27FC236}">
                <a16:creationId xmlns:a16="http://schemas.microsoft.com/office/drawing/2014/main" id="{0BBE448C-B8E3-BEB4-3EC4-3182FCD47E65}"/>
              </a:ext>
            </a:extLst>
          </p:cNvPr>
          <p:cNvGrpSpPr/>
          <p:nvPr/>
        </p:nvGrpSpPr>
        <p:grpSpPr>
          <a:xfrm>
            <a:off x="5169394" y="1037308"/>
            <a:ext cx="1900891" cy="3957065"/>
            <a:chOff x="5041930" y="1037308"/>
            <a:chExt cx="1900891" cy="3957065"/>
          </a:xfrm>
        </p:grpSpPr>
        <p:grpSp>
          <p:nvGrpSpPr>
            <p:cNvPr id="23" name="Groupe 22">
              <a:extLst>
                <a:ext uri="{FF2B5EF4-FFF2-40B4-BE49-F238E27FC236}">
                  <a16:creationId xmlns:a16="http://schemas.microsoft.com/office/drawing/2014/main" id="{226906E3-C9B6-E4FA-6AD5-4748FFB8B96D}"/>
                </a:ext>
              </a:extLst>
            </p:cNvPr>
            <p:cNvGrpSpPr/>
            <p:nvPr/>
          </p:nvGrpSpPr>
          <p:grpSpPr>
            <a:xfrm>
              <a:off x="5041930" y="1087168"/>
              <a:ext cx="1900891" cy="3907205"/>
              <a:chOff x="669436" y="1087170"/>
              <a:chExt cx="1900891" cy="3907205"/>
            </a:xfrm>
          </p:grpSpPr>
          <p:sp>
            <p:nvSpPr>
              <p:cNvPr id="24" name="ZoneTexte 23">
                <a:extLst>
                  <a:ext uri="{FF2B5EF4-FFF2-40B4-BE49-F238E27FC236}">
                    <a16:creationId xmlns:a16="http://schemas.microsoft.com/office/drawing/2014/main" id="{BE7FC55C-5167-28D1-11D7-956CACE90FDB}"/>
                  </a:ext>
                </a:extLst>
              </p:cNvPr>
              <p:cNvSpPr txBox="1"/>
              <p:nvPr/>
            </p:nvSpPr>
            <p:spPr>
              <a:xfrm>
                <a:off x="669437" y="1087170"/>
                <a:ext cx="1900890" cy="408196"/>
              </a:xfrm>
              <a:prstGeom prst="roundRect">
                <a:avLst/>
              </a:prstGeom>
              <a:solidFill>
                <a:srgbClr val="FFF4F3"/>
              </a:solidFill>
            </p:spPr>
            <p:txBody>
              <a:bodyPr wrap="square" anchor="ctr">
                <a:noAutofit/>
              </a:bodyPr>
              <a:lstStyle/>
              <a:p>
                <a:pPr algn="ctr"/>
                <a:r>
                  <a:rPr lang="fr-FR" sz="1600" b="1" dirty="0">
                    <a:solidFill>
                      <a:schemeClr val="accent4"/>
                    </a:solidFill>
                  </a:rPr>
                  <a:t>INUTILES</a:t>
                </a:r>
              </a:p>
            </p:txBody>
          </p:sp>
          <p:sp>
            <p:nvSpPr>
              <p:cNvPr id="25" name="Rectangle : coins arrondis 24">
                <a:extLst>
                  <a:ext uri="{FF2B5EF4-FFF2-40B4-BE49-F238E27FC236}">
                    <a16:creationId xmlns:a16="http://schemas.microsoft.com/office/drawing/2014/main" id="{AEFB3DB6-8C0D-91EB-EDB1-5F97BD2C94F8}"/>
                  </a:ext>
                </a:extLst>
              </p:cNvPr>
              <p:cNvSpPr/>
              <p:nvPr/>
            </p:nvSpPr>
            <p:spPr>
              <a:xfrm>
                <a:off x="669436" y="1623752"/>
                <a:ext cx="820190" cy="3370622"/>
              </a:xfrm>
              <a:prstGeom prst="roundRect">
                <a:avLst/>
              </a:prstGeom>
              <a:no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Rectangle : coins arrondis 25">
                <a:extLst>
                  <a:ext uri="{FF2B5EF4-FFF2-40B4-BE49-F238E27FC236}">
                    <a16:creationId xmlns:a16="http://schemas.microsoft.com/office/drawing/2014/main" id="{5973103F-F92E-B149-1037-500C755A2235}"/>
                  </a:ext>
                </a:extLst>
              </p:cNvPr>
              <p:cNvSpPr/>
              <p:nvPr/>
            </p:nvSpPr>
            <p:spPr>
              <a:xfrm>
                <a:off x="1637608" y="1623753"/>
                <a:ext cx="932718" cy="3370622"/>
              </a:xfrm>
              <a:prstGeom prst="roundRect">
                <a:avLst/>
              </a:prstGeom>
              <a:no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29" name="Image 28" descr="Une image contenant noir, obscurité&#10;&#10;Description générée automatiquement">
              <a:extLst>
                <a:ext uri="{FF2B5EF4-FFF2-40B4-BE49-F238E27FC236}">
                  <a16:creationId xmlns:a16="http://schemas.microsoft.com/office/drawing/2014/main" id="{6E0093FF-EC53-42CF-43AA-2BE27D78F9AA}"/>
                </a:ext>
              </a:extLst>
            </p:cNvPr>
            <p:cNvPicPr>
              <a:picLocks noChangeAspect="1"/>
            </p:cNvPicPr>
            <p:nvPr/>
          </p:nvPicPr>
          <p:blipFill>
            <a:blip r:embed="rId11"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083689" y="1037308"/>
              <a:ext cx="507615" cy="507615"/>
            </a:xfrm>
            <a:prstGeom prst="rect">
              <a:avLst/>
            </a:prstGeom>
          </p:spPr>
        </p:pic>
        <p:pic>
          <p:nvPicPr>
            <p:cNvPr id="40" name="Image 39" descr="Une image contenant Graphique, clipart, cercle, Caractère coloré&#10;&#10;Description générée automatiquement">
              <a:extLst>
                <a:ext uri="{FF2B5EF4-FFF2-40B4-BE49-F238E27FC236}">
                  <a16:creationId xmlns:a16="http://schemas.microsoft.com/office/drawing/2014/main" id="{C7EF30ED-D075-33E6-89BE-A1E7BBDFAA7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252198" y="1731477"/>
              <a:ext cx="388569" cy="388569"/>
            </a:xfrm>
            <a:prstGeom prst="rect">
              <a:avLst/>
            </a:prstGeom>
          </p:spPr>
        </p:pic>
        <p:pic>
          <p:nvPicPr>
            <p:cNvPr id="41" name="Image 40" descr="Une image contenant symbole, clipart, Graphique&#10;&#10;Description générée automatiquement">
              <a:extLst>
                <a:ext uri="{FF2B5EF4-FFF2-40B4-BE49-F238E27FC236}">
                  <a16:creationId xmlns:a16="http://schemas.microsoft.com/office/drawing/2014/main" id="{3552E199-5EEC-2E06-EE9B-0CB70DA60D5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266452" y="2286612"/>
              <a:ext cx="408196" cy="408196"/>
            </a:xfrm>
            <a:prstGeom prst="rect">
              <a:avLst/>
            </a:prstGeom>
          </p:spPr>
        </p:pic>
        <p:pic>
          <p:nvPicPr>
            <p:cNvPr id="42" name="Image 41" descr="Une image contenant Graphique, cercle, logo, Police&#10;&#10;Description générée automatiquement">
              <a:extLst>
                <a:ext uri="{FF2B5EF4-FFF2-40B4-BE49-F238E27FC236}">
                  <a16:creationId xmlns:a16="http://schemas.microsoft.com/office/drawing/2014/main" id="{C14685B4-D2B7-EEBB-54C8-7C7E00908C0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252198" y="2820869"/>
              <a:ext cx="408196" cy="408196"/>
            </a:xfrm>
            <a:prstGeom prst="rect">
              <a:avLst/>
            </a:prstGeom>
          </p:spPr>
        </p:pic>
        <p:pic>
          <p:nvPicPr>
            <p:cNvPr id="43" name="Image 42" descr="Une image contenant cercle, Graphique, capture d’écran, Caractère coloré&#10;&#10;Description générée automatiquement">
              <a:extLst>
                <a:ext uri="{FF2B5EF4-FFF2-40B4-BE49-F238E27FC236}">
                  <a16:creationId xmlns:a16="http://schemas.microsoft.com/office/drawing/2014/main" id="{3A7ECC1E-D49C-F40B-3EB7-BE3396D60CD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260839" y="3397674"/>
              <a:ext cx="393453" cy="393453"/>
            </a:xfrm>
            <a:prstGeom prst="rect">
              <a:avLst/>
            </a:prstGeom>
          </p:spPr>
        </p:pic>
        <p:pic>
          <p:nvPicPr>
            <p:cNvPr id="44" name="Image 43" descr="Une image contenant capture d’écran, Graphique, Police, symbole&#10;&#10;Description générée automatiquement">
              <a:extLst>
                <a:ext uri="{FF2B5EF4-FFF2-40B4-BE49-F238E27FC236}">
                  <a16:creationId xmlns:a16="http://schemas.microsoft.com/office/drawing/2014/main" id="{4D40C729-4D81-6E1B-F1F4-787F5F10296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52198" y="3960490"/>
              <a:ext cx="395356" cy="395356"/>
            </a:xfrm>
            <a:prstGeom prst="rect">
              <a:avLst/>
            </a:prstGeom>
          </p:spPr>
        </p:pic>
        <p:pic>
          <p:nvPicPr>
            <p:cNvPr id="45" name="Image 44" descr="Une image contenant Graphique, Caractère coloré, cercle, capture d’écran&#10;&#10;Description générée automatiquement">
              <a:extLst>
                <a:ext uri="{FF2B5EF4-FFF2-40B4-BE49-F238E27FC236}">
                  <a16:creationId xmlns:a16="http://schemas.microsoft.com/office/drawing/2014/main" id="{AC798971-A5E6-DDE8-4634-EC7D34179E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57216" y="4488230"/>
              <a:ext cx="386254" cy="386254"/>
            </a:xfrm>
            <a:prstGeom prst="rect">
              <a:avLst/>
            </a:prstGeom>
          </p:spPr>
        </p:pic>
      </p:grpSp>
      <p:pic>
        <p:nvPicPr>
          <p:cNvPr id="50" name="Image 49" descr="Une image contenant habits, garçon, chaussures, personne&#10;&#10;Description générée automatiquement">
            <a:extLst>
              <a:ext uri="{FF2B5EF4-FFF2-40B4-BE49-F238E27FC236}">
                <a16:creationId xmlns:a16="http://schemas.microsoft.com/office/drawing/2014/main" id="{EFBFE139-8B77-78FB-1D4F-B5BD9E5FE30A}"/>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7372155" y="1315864"/>
            <a:ext cx="1439642" cy="3711759"/>
          </a:xfrm>
          <a:prstGeom prst="rect">
            <a:avLst/>
          </a:prstGeom>
        </p:spPr>
      </p:pic>
    </p:spTree>
    <p:extLst>
      <p:ext uri="{BB962C8B-B14F-4D97-AF65-F5344CB8AC3E}">
        <p14:creationId xmlns:p14="http://schemas.microsoft.com/office/powerpoint/2010/main" val="213995729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C58E9125-6603-B552-02AB-C67025FA7E00}"/>
              </a:ext>
            </a:extLst>
          </p:cNvPr>
          <p:cNvSpPr txBox="1"/>
          <p:nvPr/>
        </p:nvSpPr>
        <p:spPr>
          <a:xfrm>
            <a:off x="3264896" y="1009072"/>
            <a:ext cx="3797983" cy="578882"/>
          </a:xfrm>
          <a:prstGeom prst="roundRect">
            <a:avLst/>
          </a:prstGeom>
          <a:solidFill>
            <a:schemeClr val="bg1"/>
          </a:solidFill>
          <a:ln>
            <a:noFill/>
          </a:ln>
        </p:spPr>
        <p:txBody>
          <a:bodyPr wrap="square">
            <a:spAutoFit/>
          </a:bodyPr>
          <a:lstStyle/>
          <a:p>
            <a:pPr algn="ctr"/>
            <a:r>
              <a:rPr lang="fr-FR" sz="1400" b="1" dirty="0">
                <a:solidFill>
                  <a:schemeClr val="accent1">
                    <a:lumMod val="60000"/>
                    <a:lumOff val="40000"/>
                  </a:schemeClr>
                </a:solidFill>
              </a:rPr>
              <a:t>Les systèmes permettant aux utilisateurs de signaler les contenus inappropriés</a:t>
            </a:r>
          </a:p>
        </p:txBody>
      </p:sp>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42</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215316"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Dans le détail, les systèmes de signalement sont, aux yeux des enfants, l’outil le plus efficace et le plus utile</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8240602"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Q48. Et dirais-tu que ces outils sont plutôt…</a:t>
            </a:r>
          </a:p>
          <a:p>
            <a:pPr defTabSz="457178">
              <a:buClr>
                <a:srgbClr val="FFFFFF">
                  <a:lumMod val="75000"/>
                </a:srgbClr>
              </a:buClr>
              <a:defRPr/>
            </a:pPr>
            <a:r>
              <a:rPr lang="fr-FR" sz="800" i="1" dirty="0">
                <a:solidFill>
                  <a:srgbClr val="7E8385"/>
                </a:solidFill>
                <a:latin typeface="Century Gothic" panose="020F0302020204030204"/>
              </a:rPr>
              <a:t>Base : Aux enfants qui connaissent les systèmes permettant aux utilisateurs de signaler les contenus inappropriés (n=416) – Une seule réponse possible par item</a:t>
            </a:r>
            <a:endParaRPr lang="fr-FR" sz="800" i="1" u="sng" dirty="0">
              <a:solidFill>
                <a:srgbClr val="000000"/>
              </a:solidFill>
              <a:latin typeface="Century Gothic" panose="020F0302020204030204"/>
            </a:endParaRPr>
          </a:p>
        </p:txBody>
      </p:sp>
      <p:graphicFrame>
        <p:nvGraphicFramePr>
          <p:cNvPr id="2" name="Graphique 1">
            <a:extLst>
              <a:ext uri="{FF2B5EF4-FFF2-40B4-BE49-F238E27FC236}">
                <a16:creationId xmlns:a16="http://schemas.microsoft.com/office/drawing/2014/main" id="{31368312-63E4-9B0E-A3A8-3A3F82257D78}"/>
              </a:ext>
            </a:extLst>
          </p:cNvPr>
          <p:cNvGraphicFramePr/>
          <p:nvPr/>
        </p:nvGraphicFramePr>
        <p:xfrm>
          <a:off x="758404" y="1426256"/>
          <a:ext cx="6220210" cy="3803904"/>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e 4">
            <a:extLst>
              <a:ext uri="{FF2B5EF4-FFF2-40B4-BE49-F238E27FC236}">
                <a16:creationId xmlns:a16="http://schemas.microsoft.com/office/drawing/2014/main" id="{AB1C592C-C034-8C5C-09ED-8C71EAA28DFD}"/>
              </a:ext>
            </a:extLst>
          </p:cNvPr>
          <p:cNvGrpSpPr/>
          <p:nvPr/>
        </p:nvGrpSpPr>
        <p:grpSpPr>
          <a:xfrm>
            <a:off x="7058861" y="1192983"/>
            <a:ext cx="1013074" cy="3376585"/>
            <a:chOff x="6835414" y="1028599"/>
            <a:chExt cx="1013074" cy="3376585"/>
          </a:xfrm>
        </p:grpSpPr>
        <p:sp>
          <p:nvSpPr>
            <p:cNvPr id="6" name="Rectangle : coins arrondis 5">
              <a:extLst>
                <a:ext uri="{FF2B5EF4-FFF2-40B4-BE49-F238E27FC236}">
                  <a16:creationId xmlns:a16="http://schemas.microsoft.com/office/drawing/2014/main" id="{40914E59-9E2B-E7FB-227A-546470AE0061}"/>
                </a:ext>
              </a:extLst>
            </p:cNvPr>
            <p:cNvSpPr/>
            <p:nvPr/>
          </p:nvSpPr>
          <p:spPr>
            <a:xfrm rot="5400000">
              <a:off x="5651257" y="2267232"/>
              <a:ext cx="3330146" cy="945758"/>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B402D8D0-28DF-C85D-9EBB-B94E83B22A51}"/>
                </a:ext>
              </a:extLst>
            </p:cNvPr>
            <p:cNvGrpSpPr/>
            <p:nvPr/>
          </p:nvGrpSpPr>
          <p:grpSpPr>
            <a:xfrm>
              <a:off x="6835414" y="1028599"/>
              <a:ext cx="1013074" cy="3330146"/>
              <a:chOff x="9009359" y="1982013"/>
              <a:chExt cx="1378283" cy="3423886"/>
            </a:xfrm>
          </p:grpSpPr>
          <p:sp>
            <p:nvSpPr>
              <p:cNvPr id="9" name="Rectangle : coins arrondis 8">
                <a:extLst>
                  <a:ext uri="{FF2B5EF4-FFF2-40B4-BE49-F238E27FC236}">
                    <a16:creationId xmlns:a16="http://schemas.microsoft.com/office/drawing/2014/main" id="{5DD73366-30E3-A015-3D40-EC73DF223AB1}"/>
                  </a:ext>
                </a:extLst>
              </p:cNvPr>
              <p:cNvSpPr/>
              <p:nvPr/>
            </p:nvSpPr>
            <p:spPr>
              <a:xfrm rot="5400000">
                <a:off x="8016585" y="3050606"/>
                <a:ext cx="3423886" cy="1286700"/>
              </a:xfrm>
              <a:prstGeom prst="roundRect">
                <a:avLst/>
              </a:prstGeom>
              <a:solidFill>
                <a:srgbClr val="F1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AA1F6DCE-4B7B-5A5F-C760-A0219182ECE7}"/>
                  </a:ext>
                </a:extLst>
              </p:cNvPr>
              <p:cNvSpPr txBox="1"/>
              <p:nvPr/>
            </p:nvSpPr>
            <p:spPr>
              <a:xfrm>
                <a:off x="9009359" y="2095890"/>
                <a:ext cx="1378283" cy="348084"/>
              </a:xfrm>
              <a:prstGeom prst="rect">
                <a:avLst/>
              </a:prstGeom>
              <a:noFill/>
            </p:spPr>
            <p:txBody>
              <a:bodyPr wrap="square" rtlCol="0">
                <a:spAutoFit/>
              </a:bodyPr>
              <a:lstStyle/>
              <a:p>
                <a:pPr algn="ctr"/>
                <a:r>
                  <a:rPr lang="fr-FR" sz="1600" b="1" dirty="0">
                    <a:solidFill>
                      <a:schemeClr val="accent1">
                        <a:lumMod val="75000"/>
                      </a:schemeClr>
                    </a:solidFill>
                    <a:latin typeface="+mj-lt"/>
                    <a:cs typeface="Arial" panose="020B0604020202020204" pitchFamily="34" charset="0"/>
                  </a:rPr>
                  <a:t>OUI</a:t>
                </a:r>
              </a:p>
            </p:txBody>
          </p:sp>
        </p:grpSp>
      </p:grpSp>
      <p:graphicFrame>
        <p:nvGraphicFramePr>
          <p:cNvPr id="11" name="Tableau 13">
            <a:extLst>
              <a:ext uri="{FF2B5EF4-FFF2-40B4-BE49-F238E27FC236}">
                <a16:creationId xmlns:a16="http://schemas.microsoft.com/office/drawing/2014/main" id="{86593748-F490-16BD-9A2D-BFE2F1733540}"/>
              </a:ext>
            </a:extLst>
          </p:cNvPr>
          <p:cNvGraphicFramePr>
            <a:graphicFrameLocks noGrp="1"/>
          </p:cNvGraphicFramePr>
          <p:nvPr/>
        </p:nvGraphicFramePr>
        <p:xfrm>
          <a:off x="7214994" y="1804980"/>
          <a:ext cx="756215" cy="3133810"/>
        </p:xfrm>
        <a:graphic>
          <a:graphicData uri="http://schemas.openxmlformats.org/drawingml/2006/table">
            <a:tbl>
              <a:tblPr firstRow="1" bandRow="1">
                <a:tableStyleId>{5C22544A-7EE6-4342-B048-85BDC9FD1C3A}</a:tableStyleId>
              </a:tblPr>
              <a:tblGrid>
                <a:gridCol w="756215">
                  <a:extLst>
                    <a:ext uri="{9D8B030D-6E8A-4147-A177-3AD203B41FA5}">
                      <a16:colId xmlns:a16="http://schemas.microsoft.com/office/drawing/2014/main" val="2845793633"/>
                    </a:ext>
                  </a:extLst>
                </a:gridCol>
              </a:tblGrid>
              <a:tr h="1031589">
                <a:tc>
                  <a:txBody>
                    <a:bodyPr/>
                    <a:lstStyle/>
                    <a:p>
                      <a:pPr algn="ctr"/>
                      <a:r>
                        <a:rPr lang="fr-FR" sz="1400" b="1" dirty="0">
                          <a:solidFill>
                            <a:schemeClr val="accent1"/>
                          </a:solidFill>
                          <a:latin typeface="+mj-lt"/>
                          <a:cs typeface="Arial" panose="020B0604020202020204" pitchFamily="34" charset="0"/>
                        </a:rPr>
                        <a:t>82%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1057720">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1044501">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bl>
          </a:graphicData>
        </a:graphic>
      </p:graphicFrame>
      <p:sp>
        <p:nvSpPr>
          <p:cNvPr id="14" name="ZoneTexte 13">
            <a:extLst>
              <a:ext uri="{FF2B5EF4-FFF2-40B4-BE49-F238E27FC236}">
                <a16:creationId xmlns:a16="http://schemas.microsoft.com/office/drawing/2014/main" id="{CCEA29B7-E51F-6AD2-0B7C-3BD128516190}"/>
              </a:ext>
            </a:extLst>
          </p:cNvPr>
          <p:cNvSpPr txBox="1"/>
          <p:nvPr/>
        </p:nvSpPr>
        <p:spPr>
          <a:xfrm>
            <a:off x="981197" y="1536982"/>
            <a:ext cx="2268358" cy="828000"/>
          </a:xfrm>
          <a:prstGeom prst="roundRect">
            <a:avLst/>
          </a:prstGeom>
          <a:solidFill>
            <a:srgbClr val="F1F5FD"/>
          </a:solidFill>
        </p:spPr>
        <p:txBody>
          <a:bodyPr wrap="square" anchor="ctr">
            <a:noAutofit/>
          </a:bodyPr>
          <a:lstStyle/>
          <a:p>
            <a:pPr algn="ctr"/>
            <a:r>
              <a:rPr lang="fr-FR" sz="1000" dirty="0"/>
              <a:t>… </a:t>
            </a:r>
            <a:r>
              <a:rPr lang="fr-FR" sz="1000" b="1" dirty="0"/>
              <a:t>efficaces</a:t>
            </a:r>
            <a:r>
              <a:rPr lang="fr-FR" sz="1000" dirty="0"/>
              <a:t> pour te protéger de contenus choquants / pas de ton âge quand tu es sur internet</a:t>
            </a:r>
            <a:endParaRPr lang="fr-FR" sz="1000" b="1" dirty="0"/>
          </a:p>
        </p:txBody>
      </p:sp>
      <p:sp>
        <p:nvSpPr>
          <p:cNvPr id="15" name="ZoneTexte 14">
            <a:extLst>
              <a:ext uri="{FF2B5EF4-FFF2-40B4-BE49-F238E27FC236}">
                <a16:creationId xmlns:a16="http://schemas.microsoft.com/office/drawing/2014/main" id="{C2772466-278A-D933-EC26-E3BCE6D036DD}"/>
              </a:ext>
            </a:extLst>
          </p:cNvPr>
          <p:cNvSpPr txBox="1"/>
          <p:nvPr/>
        </p:nvSpPr>
        <p:spPr>
          <a:xfrm>
            <a:off x="981196" y="2601152"/>
            <a:ext cx="2268358" cy="828000"/>
          </a:xfrm>
          <a:prstGeom prst="roundRect">
            <a:avLst/>
          </a:prstGeom>
          <a:solidFill>
            <a:srgbClr val="F7F7F7"/>
          </a:solidFill>
        </p:spPr>
        <p:txBody>
          <a:bodyPr wrap="square" anchor="ctr">
            <a:noAutofit/>
          </a:bodyPr>
          <a:lstStyle/>
          <a:p>
            <a:pPr algn="ctr"/>
            <a:r>
              <a:rPr lang="fr-FR" sz="1000" dirty="0"/>
              <a:t>… </a:t>
            </a:r>
            <a:r>
              <a:rPr lang="fr-FR" sz="1000" b="1" dirty="0"/>
              <a:t>intrusifs</a:t>
            </a:r>
            <a:r>
              <a:rPr lang="fr-FR" sz="1000" dirty="0"/>
              <a:t>, tu sens que tes parents ne te font </a:t>
            </a:r>
          </a:p>
          <a:p>
            <a:pPr algn="ctr"/>
            <a:r>
              <a:rPr lang="fr-FR" sz="1000" dirty="0"/>
              <a:t>pas confiance </a:t>
            </a:r>
          </a:p>
          <a:p>
            <a:pPr algn="ctr"/>
            <a:r>
              <a:rPr lang="fr-FR" sz="1000" dirty="0"/>
              <a:t>quand tu es sur internet</a:t>
            </a:r>
            <a:endParaRPr lang="fr-FR" sz="1000" b="1" dirty="0"/>
          </a:p>
        </p:txBody>
      </p:sp>
      <p:sp>
        <p:nvSpPr>
          <p:cNvPr id="16" name="ZoneTexte 15">
            <a:extLst>
              <a:ext uri="{FF2B5EF4-FFF2-40B4-BE49-F238E27FC236}">
                <a16:creationId xmlns:a16="http://schemas.microsoft.com/office/drawing/2014/main" id="{F9CE6C37-3AE4-30DE-4B1A-01B4BCB63651}"/>
              </a:ext>
            </a:extLst>
          </p:cNvPr>
          <p:cNvSpPr txBox="1"/>
          <p:nvPr/>
        </p:nvSpPr>
        <p:spPr>
          <a:xfrm>
            <a:off x="981196" y="3643460"/>
            <a:ext cx="2268358" cy="828000"/>
          </a:xfrm>
          <a:prstGeom prst="roundRect">
            <a:avLst/>
          </a:prstGeom>
          <a:solidFill>
            <a:srgbClr val="FFF4F3"/>
          </a:solidFill>
        </p:spPr>
        <p:txBody>
          <a:bodyPr wrap="square" anchor="ctr">
            <a:noAutofit/>
          </a:bodyPr>
          <a:lstStyle/>
          <a:p>
            <a:pPr algn="ctr"/>
            <a:r>
              <a:rPr lang="fr-FR" sz="1000" dirty="0"/>
              <a:t>… </a:t>
            </a:r>
            <a:r>
              <a:rPr lang="fr-FR" sz="1000" b="1" dirty="0"/>
              <a:t>inutiles</a:t>
            </a:r>
            <a:r>
              <a:rPr lang="fr-FR" sz="1000" dirty="0"/>
              <a:t> car ils ne fonctionnent pas bien ou tu sais </a:t>
            </a:r>
          </a:p>
          <a:p>
            <a:pPr algn="ctr"/>
            <a:r>
              <a:rPr lang="fr-FR" sz="1000" dirty="0"/>
              <a:t>comment les contourner</a:t>
            </a:r>
            <a:endParaRPr lang="fr-FR" sz="1000" b="1" dirty="0"/>
          </a:p>
        </p:txBody>
      </p:sp>
      <p:sp>
        <p:nvSpPr>
          <p:cNvPr id="18" name="Rectangle : coins arrondis 17">
            <a:extLst>
              <a:ext uri="{FF2B5EF4-FFF2-40B4-BE49-F238E27FC236}">
                <a16:creationId xmlns:a16="http://schemas.microsoft.com/office/drawing/2014/main" id="{12ADE965-E13F-C615-828C-BC90295A4234}"/>
              </a:ext>
            </a:extLst>
          </p:cNvPr>
          <p:cNvSpPr/>
          <p:nvPr/>
        </p:nvSpPr>
        <p:spPr>
          <a:xfrm>
            <a:off x="1870424" y="4647830"/>
            <a:ext cx="5130315" cy="267729"/>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EADBA4B0-3B08-F9FE-9E56-B766D18AF2D1}"/>
              </a:ext>
            </a:extLst>
          </p:cNvPr>
          <p:cNvSpPr txBox="1"/>
          <p:nvPr/>
        </p:nvSpPr>
        <p:spPr>
          <a:xfrm>
            <a:off x="7129182" y="4152925"/>
            <a:ext cx="872432" cy="307777"/>
          </a:xfrm>
          <a:prstGeom prst="rect">
            <a:avLst/>
          </a:prstGeom>
          <a:noFill/>
          <a:ln>
            <a:noFill/>
          </a:ln>
        </p:spPr>
        <p:txBody>
          <a:bodyPr wrap="square" rtlCol="0">
            <a:spAutoFit/>
          </a:bodyPr>
          <a:lstStyle/>
          <a:p>
            <a:pPr algn="ctr"/>
            <a:r>
              <a:rPr lang="fr-FR" sz="700" dirty="0"/>
              <a:t>CSP- : </a:t>
            </a:r>
            <a:r>
              <a:rPr lang="fr-FR" sz="700" b="1" dirty="0">
                <a:solidFill>
                  <a:schemeClr val="accent1"/>
                </a:solidFill>
              </a:rPr>
              <a:t>48%</a:t>
            </a:r>
          </a:p>
          <a:p>
            <a:pPr algn="ctr"/>
            <a:r>
              <a:rPr lang="fr-FR" sz="700" dirty="0"/>
              <a:t>(vs CSP+ : 35%)</a:t>
            </a:r>
          </a:p>
        </p:txBody>
      </p:sp>
      <p:pic>
        <p:nvPicPr>
          <p:cNvPr id="21" name="Image 20" descr="Une image contenant noir, obscurité&#10;&#10;Description générée automatiquement">
            <a:extLst>
              <a:ext uri="{FF2B5EF4-FFF2-40B4-BE49-F238E27FC236}">
                <a16:creationId xmlns:a16="http://schemas.microsoft.com/office/drawing/2014/main" id="{09063E38-69FD-932F-F4D1-4F97A2C5A562}"/>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856429" y="1188663"/>
            <a:ext cx="517892" cy="517892"/>
          </a:xfrm>
          <a:prstGeom prst="rect">
            <a:avLst/>
          </a:prstGeom>
        </p:spPr>
      </p:pic>
      <p:pic>
        <p:nvPicPr>
          <p:cNvPr id="22" name="Image 21" descr="Une image contenant noir, obscurité&#10;&#10;Description générée automatiquement">
            <a:extLst>
              <a:ext uri="{FF2B5EF4-FFF2-40B4-BE49-F238E27FC236}">
                <a16:creationId xmlns:a16="http://schemas.microsoft.com/office/drawing/2014/main" id="{5E579A08-8D81-A8CD-3550-AABA18D68544}"/>
              </a:ext>
            </a:extLst>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14710" y="4071534"/>
            <a:ext cx="507615" cy="507615"/>
          </a:xfrm>
          <a:prstGeom prst="rect">
            <a:avLst/>
          </a:prstGeom>
        </p:spPr>
      </p:pic>
      <p:pic>
        <p:nvPicPr>
          <p:cNvPr id="12" name="Image 11" descr="Une image contenant noir, obscurité&#10;&#10;Description générée automatiquement">
            <a:extLst>
              <a:ext uri="{FF2B5EF4-FFF2-40B4-BE49-F238E27FC236}">
                <a16:creationId xmlns:a16="http://schemas.microsoft.com/office/drawing/2014/main" id="{5EA0AB22-20E6-8146-2FFE-7947DFA2BC4C}"/>
              </a:ext>
            </a:extLst>
          </p:cNvPr>
          <p:cNvPicPr>
            <a:picLocks noChangeAspect="1"/>
          </p:cNvPicPr>
          <p:nvPr/>
        </p:nvPicPr>
        <p:blipFill>
          <a:blip r:embed="rId6"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3026" y="2764997"/>
            <a:ext cx="522797" cy="522797"/>
          </a:xfrm>
          <a:prstGeom prst="rect">
            <a:avLst/>
          </a:prstGeom>
        </p:spPr>
      </p:pic>
      <p:grpSp>
        <p:nvGrpSpPr>
          <p:cNvPr id="24" name="Groupe 23">
            <a:extLst>
              <a:ext uri="{FF2B5EF4-FFF2-40B4-BE49-F238E27FC236}">
                <a16:creationId xmlns:a16="http://schemas.microsoft.com/office/drawing/2014/main" id="{A625E7B9-4858-9A26-966F-D869B4A02D47}"/>
              </a:ext>
            </a:extLst>
          </p:cNvPr>
          <p:cNvGrpSpPr/>
          <p:nvPr/>
        </p:nvGrpSpPr>
        <p:grpSpPr>
          <a:xfrm>
            <a:off x="8202466" y="1188661"/>
            <a:ext cx="939937" cy="1499120"/>
            <a:chOff x="8202466" y="1188661"/>
            <a:chExt cx="939937" cy="1499120"/>
          </a:xfrm>
        </p:grpSpPr>
        <p:grpSp>
          <p:nvGrpSpPr>
            <p:cNvPr id="25" name="Groupe 24">
              <a:extLst>
                <a:ext uri="{FF2B5EF4-FFF2-40B4-BE49-F238E27FC236}">
                  <a16:creationId xmlns:a16="http://schemas.microsoft.com/office/drawing/2014/main" id="{8905B902-FC66-0864-1511-67C8D73CA2DF}"/>
                </a:ext>
              </a:extLst>
            </p:cNvPr>
            <p:cNvGrpSpPr/>
            <p:nvPr/>
          </p:nvGrpSpPr>
          <p:grpSpPr>
            <a:xfrm rot="10800000">
              <a:off x="8256995" y="1188661"/>
              <a:ext cx="885408" cy="1499120"/>
              <a:chOff x="1683" y="434193"/>
              <a:chExt cx="1007884" cy="2324378"/>
            </a:xfrm>
          </p:grpSpPr>
          <p:sp>
            <p:nvSpPr>
              <p:cNvPr id="28" name="Rectangle : coins arrondis 23">
                <a:extLst>
                  <a:ext uri="{FF2B5EF4-FFF2-40B4-BE49-F238E27FC236}">
                    <a16:creationId xmlns:a16="http://schemas.microsoft.com/office/drawing/2014/main" id="{213E3235-9BE1-C2FB-C041-3B8F31BE3312}"/>
                  </a:ext>
                </a:extLst>
              </p:cNvPr>
              <p:cNvSpPr/>
              <p:nvPr/>
            </p:nvSpPr>
            <p:spPr>
              <a:xfrm rot="5400000">
                <a:off x="-738832" y="1174708"/>
                <a:ext cx="2324378"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Rectangle : coins arrondis 28">
                <a:extLst>
                  <a:ext uri="{FF2B5EF4-FFF2-40B4-BE49-F238E27FC236}">
                    <a16:creationId xmlns:a16="http://schemas.microsoft.com/office/drawing/2014/main" id="{F55D40DF-E0E7-805C-96A2-A9BD92043411}"/>
                  </a:ext>
                </a:extLst>
              </p:cNvPr>
              <p:cNvSpPr/>
              <p:nvPr/>
            </p:nvSpPr>
            <p:spPr>
              <a:xfrm>
                <a:off x="112112" y="568513"/>
                <a:ext cx="897455" cy="2070519"/>
              </a:xfrm>
              <a:prstGeom prst="roundRect">
                <a:avLst/>
              </a:prstGeom>
              <a:solidFill>
                <a:schemeClr val="bg1"/>
              </a:solidFill>
              <a:ln w="1905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650" b="1" dirty="0">
                  <a:solidFill>
                    <a:schemeClr val="accent1">
                      <a:lumMod val="50000"/>
                    </a:schemeClr>
                  </a:solidFill>
                  <a:latin typeface="Century Gothic" panose="020F0302020204030204"/>
                </a:endParaRPr>
              </a:p>
            </p:txBody>
          </p:sp>
        </p:grpSp>
        <p:sp>
          <p:nvSpPr>
            <p:cNvPr id="26" name="Rectangle : coins arrondis 25">
              <a:extLst>
                <a:ext uri="{FF2B5EF4-FFF2-40B4-BE49-F238E27FC236}">
                  <a16:creationId xmlns:a16="http://schemas.microsoft.com/office/drawing/2014/main" id="{BD231EFC-75A1-51F6-6E95-6557EC382DA6}"/>
                </a:ext>
              </a:extLst>
            </p:cNvPr>
            <p:cNvSpPr/>
            <p:nvPr/>
          </p:nvSpPr>
          <p:spPr>
            <a:xfrm>
              <a:off x="8291350" y="1984234"/>
              <a:ext cx="724229" cy="577309"/>
            </a:xfrm>
            <a:prstGeom prst="roundRect">
              <a:avLst/>
            </a:prstGeom>
            <a:no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1"/>
                  </a:solidFill>
                  <a:latin typeface="Century Gothic" panose="020F0302020204030204"/>
                </a:rPr>
                <a:t>82%</a:t>
              </a:r>
            </a:p>
            <a:p>
              <a:pPr algn="ctr"/>
              <a:r>
                <a:rPr lang="fr-FR" sz="650" b="1" dirty="0">
                  <a:solidFill>
                    <a:schemeClr val="accent1">
                      <a:lumMod val="50000"/>
                    </a:schemeClr>
                  </a:solidFill>
                  <a:latin typeface="Century Gothic" panose="020F0302020204030204"/>
                </a:rPr>
                <a:t>connaissent</a:t>
              </a:r>
            </a:p>
          </p:txBody>
        </p:sp>
        <p:sp>
          <p:nvSpPr>
            <p:cNvPr id="27" name="ZoneTexte 26">
              <a:extLst>
                <a:ext uri="{FF2B5EF4-FFF2-40B4-BE49-F238E27FC236}">
                  <a16:creationId xmlns:a16="http://schemas.microsoft.com/office/drawing/2014/main" id="{097D4994-A3BF-125B-E7C9-9FBD16294E43}"/>
                </a:ext>
              </a:extLst>
            </p:cNvPr>
            <p:cNvSpPr txBox="1"/>
            <p:nvPr/>
          </p:nvSpPr>
          <p:spPr>
            <a:xfrm>
              <a:off x="8202466" y="1299490"/>
              <a:ext cx="89745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pic>
        <p:nvPicPr>
          <p:cNvPr id="31" name="Image 30" descr="Une image contenant Graphique, Caractère coloré, cercle, capture d’écran&#10;&#10;Description générée automatiquement">
            <a:extLst>
              <a:ext uri="{FF2B5EF4-FFF2-40B4-BE49-F238E27FC236}">
                <a16:creationId xmlns:a16="http://schemas.microsoft.com/office/drawing/2014/main" id="{11D1D137-3068-882B-2C1B-B07910AF071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402222" y="1543969"/>
            <a:ext cx="490054" cy="490054"/>
          </a:xfrm>
          <a:prstGeom prst="rect">
            <a:avLst/>
          </a:prstGeom>
        </p:spPr>
      </p:pic>
    </p:spTree>
    <p:extLst>
      <p:ext uri="{BB962C8B-B14F-4D97-AF65-F5344CB8AC3E}">
        <p14:creationId xmlns:p14="http://schemas.microsoft.com/office/powerpoint/2010/main" val="235490833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928D45BB-9D33-CAE1-C40E-A55D1D412B80}"/>
              </a:ext>
            </a:extLst>
          </p:cNvPr>
          <p:cNvSpPr txBox="1"/>
          <p:nvPr/>
        </p:nvSpPr>
        <p:spPr>
          <a:xfrm>
            <a:off x="3409675" y="971736"/>
            <a:ext cx="3528860" cy="664012"/>
          </a:xfrm>
          <a:prstGeom prst="roundRect">
            <a:avLst/>
          </a:prstGeom>
          <a:solidFill>
            <a:schemeClr val="bg1"/>
          </a:solidFill>
          <a:ln>
            <a:noFill/>
          </a:ln>
        </p:spPr>
        <p:txBody>
          <a:bodyPr wrap="square">
            <a:spAutoFit/>
          </a:bodyPr>
          <a:lstStyle/>
          <a:p>
            <a:pPr algn="ctr"/>
            <a:r>
              <a:rPr lang="fr-FR" sz="1100" b="1" dirty="0">
                <a:solidFill>
                  <a:schemeClr val="accent1">
                    <a:lumMod val="60000"/>
                    <a:lumOff val="40000"/>
                  </a:schemeClr>
                </a:solidFill>
              </a:rPr>
              <a:t>La mise en place de certifications aux sites </a:t>
            </a:r>
          </a:p>
          <a:p>
            <a:pPr algn="ctr"/>
            <a:r>
              <a:rPr lang="fr-FR" sz="1100" b="1" dirty="0">
                <a:solidFill>
                  <a:schemeClr val="accent1">
                    <a:lumMod val="60000"/>
                    <a:lumOff val="40000"/>
                  </a:schemeClr>
                </a:solidFill>
              </a:rPr>
              <a:t>web qui respectent des normes de sécurité </a:t>
            </a:r>
          </a:p>
          <a:p>
            <a:pPr algn="ctr"/>
            <a:r>
              <a:rPr lang="fr-FR" sz="1100" b="1" dirty="0">
                <a:solidFill>
                  <a:schemeClr val="accent1">
                    <a:lumMod val="60000"/>
                    <a:lumOff val="40000"/>
                  </a:schemeClr>
                </a:solidFill>
              </a:rPr>
              <a:t>et de contenu adaptées aux enfants</a:t>
            </a:r>
          </a:p>
        </p:txBody>
      </p:sp>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43</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446318"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à l’instar des certifications identifiant les sites « </a:t>
            </a:r>
            <a:r>
              <a:rPr lang="fr-FR" i="1" dirty="0" err="1"/>
              <a:t>safes</a:t>
            </a:r>
            <a:r>
              <a:rPr lang="fr-FR" dirty="0"/>
              <a:t> », efficaces mais un peu moins utiles…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Q48. Et dirais-tu que ces outils sont plutôt…</a:t>
            </a:r>
          </a:p>
          <a:p>
            <a:pPr defTabSz="457178">
              <a:buClr>
                <a:srgbClr val="FFFFFF">
                  <a:lumMod val="75000"/>
                </a:srgbClr>
              </a:buClr>
              <a:defRPr/>
            </a:pPr>
            <a:r>
              <a:rPr lang="fr-FR" sz="800" i="1" dirty="0">
                <a:solidFill>
                  <a:srgbClr val="7E8385"/>
                </a:solidFill>
                <a:latin typeface="Century Gothic" panose="020F0302020204030204"/>
              </a:rPr>
              <a:t>Base : Aux enfants qui connaissent la mise en place de certifications aux sites web (n=342) – Une seule réponse possible par item</a:t>
            </a:r>
            <a:endParaRPr lang="fr-FR" sz="800" i="1" u="sng" dirty="0">
              <a:solidFill>
                <a:srgbClr val="000000"/>
              </a:solidFill>
              <a:latin typeface="Century Gothic" panose="020F0302020204030204"/>
            </a:endParaRPr>
          </a:p>
        </p:txBody>
      </p:sp>
      <p:graphicFrame>
        <p:nvGraphicFramePr>
          <p:cNvPr id="2" name="Graphique 1">
            <a:extLst>
              <a:ext uri="{FF2B5EF4-FFF2-40B4-BE49-F238E27FC236}">
                <a16:creationId xmlns:a16="http://schemas.microsoft.com/office/drawing/2014/main" id="{31368312-63E4-9B0E-A3A8-3A3F82257D78}"/>
              </a:ext>
            </a:extLst>
          </p:cNvPr>
          <p:cNvGraphicFramePr/>
          <p:nvPr/>
        </p:nvGraphicFramePr>
        <p:xfrm>
          <a:off x="763782" y="1426256"/>
          <a:ext cx="6220210" cy="3803904"/>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e 4">
            <a:extLst>
              <a:ext uri="{FF2B5EF4-FFF2-40B4-BE49-F238E27FC236}">
                <a16:creationId xmlns:a16="http://schemas.microsoft.com/office/drawing/2014/main" id="{AB1C592C-C034-8C5C-09ED-8C71EAA28DFD}"/>
              </a:ext>
            </a:extLst>
          </p:cNvPr>
          <p:cNvGrpSpPr/>
          <p:nvPr/>
        </p:nvGrpSpPr>
        <p:grpSpPr>
          <a:xfrm>
            <a:off x="7064239" y="1192983"/>
            <a:ext cx="1013074" cy="3376585"/>
            <a:chOff x="6835414" y="1028599"/>
            <a:chExt cx="1013074" cy="3376585"/>
          </a:xfrm>
        </p:grpSpPr>
        <p:sp>
          <p:nvSpPr>
            <p:cNvPr id="6" name="Rectangle : coins arrondis 5">
              <a:extLst>
                <a:ext uri="{FF2B5EF4-FFF2-40B4-BE49-F238E27FC236}">
                  <a16:creationId xmlns:a16="http://schemas.microsoft.com/office/drawing/2014/main" id="{40914E59-9E2B-E7FB-227A-546470AE0061}"/>
                </a:ext>
              </a:extLst>
            </p:cNvPr>
            <p:cNvSpPr/>
            <p:nvPr/>
          </p:nvSpPr>
          <p:spPr>
            <a:xfrm rot="5400000">
              <a:off x="5651257" y="2267232"/>
              <a:ext cx="3330146" cy="945758"/>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B402D8D0-28DF-C85D-9EBB-B94E83B22A51}"/>
                </a:ext>
              </a:extLst>
            </p:cNvPr>
            <p:cNvGrpSpPr/>
            <p:nvPr/>
          </p:nvGrpSpPr>
          <p:grpSpPr>
            <a:xfrm>
              <a:off x="6835414" y="1028599"/>
              <a:ext cx="1013074" cy="3330146"/>
              <a:chOff x="9009359" y="1982013"/>
              <a:chExt cx="1378283" cy="3423886"/>
            </a:xfrm>
          </p:grpSpPr>
          <p:sp>
            <p:nvSpPr>
              <p:cNvPr id="9" name="Rectangle : coins arrondis 8">
                <a:extLst>
                  <a:ext uri="{FF2B5EF4-FFF2-40B4-BE49-F238E27FC236}">
                    <a16:creationId xmlns:a16="http://schemas.microsoft.com/office/drawing/2014/main" id="{5DD73366-30E3-A015-3D40-EC73DF223AB1}"/>
                  </a:ext>
                </a:extLst>
              </p:cNvPr>
              <p:cNvSpPr/>
              <p:nvPr/>
            </p:nvSpPr>
            <p:spPr>
              <a:xfrm rot="5400000">
                <a:off x="8016585" y="3050606"/>
                <a:ext cx="3423886" cy="1286700"/>
              </a:xfrm>
              <a:prstGeom prst="roundRect">
                <a:avLst/>
              </a:prstGeom>
              <a:solidFill>
                <a:srgbClr val="F1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AA1F6DCE-4B7B-5A5F-C760-A0219182ECE7}"/>
                  </a:ext>
                </a:extLst>
              </p:cNvPr>
              <p:cNvSpPr txBox="1"/>
              <p:nvPr/>
            </p:nvSpPr>
            <p:spPr>
              <a:xfrm>
                <a:off x="9009359" y="2095890"/>
                <a:ext cx="1378283" cy="348084"/>
              </a:xfrm>
              <a:prstGeom prst="rect">
                <a:avLst/>
              </a:prstGeom>
              <a:noFill/>
            </p:spPr>
            <p:txBody>
              <a:bodyPr wrap="square" rtlCol="0">
                <a:spAutoFit/>
              </a:bodyPr>
              <a:lstStyle/>
              <a:p>
                <a:pPr algn="ctr"/>
                <a:r>
                  <a:rPr lang="fr-FR" sz="1600" b="1" dirty="0">
                    <a:solidFill>
                      <a:schemeClr val="accent1">
                        <a:lumMod val="75000"/>
                      </a:schemeClr>
                    </a:solidFill>
                    <a:latin typeface="+mj-lt"/>
                    <a:cs typeface="Arial" panose="020B0604020202020204" pitchFamily="34" charset="0"/>
                  </a:rPr>
                  <a:t>OUI</a:t>
                </a:r>
              </a:p>
            </p:txBody>
          </p:sp>
        </p:grpSp>
      </p:grpSp>
      <p:graphicFrame>
        <p:nvGraphicFramePr>
          <p:cNvPr id="11" name="Tableau 13">
            <a:extLst>
              <a:ext uri="{FF2B5EF4-FFF2-40B4-BE49-F238E27FC236}">
                <a16:creationId xmlns:a16="http://schemas.microsoft.com/office/drawing/2014/main" id="{86593748-F490-16BD-9A2D-BFE2F1733540}"/>
              </a:ext>
            </a:extLst>
          </p:cNvPr>
          <p:cNvGraphicFramePr>
            <a:graphicFrameLocks noGrp="1"/>
          </p:cNvGraphicFramePr>
          <p:nvPr/>
        </p:nvGraphicFramePr>
        <p:xfrm>
          <a:off x="7220372" y="1804980"/>
          <a:ext cx="756215" cy="3133810"/>
        </p:xfrm>
        <a:graphic>
          <a:graphicData uri="http://schemas.openxmlformats.org/drawingml/2006/table">
            <a:tbl>
              <a:tblPr firstRow="1" bandRow="1">
                <a:tableStyleId>{5C22544A-7EE6-4342-B048-85BDC9FD1C3A}</a:tableStyleId>
              </a:tblPr>
              <a:tblGrid>
                <a:gridCol w="756215">
                  <a:extLst>
                    <a:ext uri="{9D8B030D-6E8A-4147-A177-3AD203B41FA5}">
                      <a16:colId xmlns:a16="http://schemas.microsoft.com/office/drawing/2014/main" val="2845793633"/>
                    </a:ext>
                  </a:extLst>
                </a:gridCol>
              </a:tblGrid>
              <a:tr h="1031589">
                <a:tc>
                  <a:txBody>
                    <a:bodyPr/>
                    <a:lstStyle/>
                    <a:p>
                      <a:pPr algn="ctr"/>
                      <a:r>
                        <a:rPr lang="fr-FR" sz="1400" b="1" dirty="0">
                          <a:solidFill>
                            <a:schemeClr val="accent1"/>
                          </a:solidFill>
                          <a:latin typeface="+mj-lt"/>
                          <a:cs typeface="Arial" panose="020B0604020202020204" pitchFamily="34" charset="0"/>
                        </a:rPr>
                        <a:t>81%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1057720">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48%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1044501">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47%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bl>
          </a:graphicData>
        </a:graphic>
      </p:graphicFrame>
      <p:sp>
        <p:nvSpPr>
          <p:cNvPr id="14" name="ZoneTexte 13">
            <a:extLst>
              <a:ext uri="{FF2B5EF4-FFF2-40B4-BE49-F238E27FC236}">
                <a16:creationId xmlns:a16="http://schemas.microsoft.com/office/drawing/2014/main" id="{CCEA29B7-E51F-6AD2-0B7C-3BD128516190}"/>
              </a:ext>
            </a:extLst>
          </p:cNvPr>
          <p:cNvSpPr txBox="1"/>
          <p:nvPr/>
        </p:nvSpPr>
        <p:spPr>
          <a:xfrm>
            <a:off x="986575" y="1536982"/>
            <a:ext cx="2268358" cy="828000"/>
          </a:xfrm>
          <a:prstGeom prst="roundRect">
            <a:avLst/>
          </a:prstGeom>
          <a:solidFill>
            <a:srgbClr val="F1F5FD"/>
          </a:solidFill>
        </p:spPr>
        <p:txBody>
          <a:bodyPr wrap="square" anchor="ctr">
            <a:noAutofit/>
          </a:bodyPr>
          <a:lstStyle/>
          <a:p>
            <a:pPr algn="ctr"/>
            <a:r>
              <a:rPr lang="fr-FR" sz="1000" dirty="0"/>
              <a:t>… </a:t>
            </a:r>
            <a:r>
              <a:rPr lang="fr-FR" sz="1000" b="1" dirty="0"/>
              <a:t>efficaces</a:t>
            </a:r>
            <a:r>
              <a:rPr lang="fr-FR" sz="1000" dirty="0"/>
              <a:t> pour te protéger de contenus choquants / pas de ton âge quand tu es sur internet</a:t>
            </a:r>
            <a:endParaRPr lang="fr-FR" sz="1000" b="1" dirty="0"/>
          </a:p>
        </p:txBody>
      </p:sp>
      <p:sp>
        <p:nvSpPr>
          <p:cNvPr id="15" name="ZoneTexte 14">
            <a:extLst>
              <a:ext uri="{FF2B5EF4-FFF2-40B4-BE49-F238E27FC236}">
                <a16:creationId xmlns:a16="http://schemas.microsoft.com/office/drawing/2014/main" id="{C2772466-278A-D933-EC26-E3BCE6D036DD}"/>
              </a:ext>
            </a:extLst>
          </p:cNvPr>
          <p:cNvSpPr txBox="1"/>
          <p:nvPr/>
        </p:nvSpPr>
        <p:spPr>
          <a:xfrm>
            <a:off x="986574" y="2601152"/>
            <a:ext cx="2268358" cy="828000"/>
          </a:xfrm>
          <a:prstGeom prst="roundRect">
            <a:avLst/>
          </a:prstGeom>
          <a:solidFill>
            <a:srgbClr val="F7F7F7"/>
          </a:solidFill>
        </p:spPr>
        <p:txBody>
          <a:bodyPr wrap="square" anchor="ctr">
            <a:noAutofit/>
          </a:bodyPr>
          <a:lstStyle/>
          <a:p>
            <a:pPr algn="ctr"/>
            <a:r>
              <a:rPr lang="fr-FR" sz="1000" dirty="0"/>
              <a:t>… </a:t>
            </a:r>
            <a:r>
              <a:rPr lang="fr-FR" sz="1000" b="1" dirty="0"/>
              <a:t>intrusifs</a:t>
            </a:r>
            <a:r>
              <a:rPr lang="fr-FR" sz="1000" dirty="0"/>
              <a:t>, tu sens que tes parents ne te font </a:t>
            </a:r>
          </a:p>
          <a:p>
            <a:pPr algn="ctr"/>
            <a:r>
              <a:rPr lang="fr-FR" sz="1000" dirty="0"/>
              <a:t>pas confiance </a:t>
            </a:r>
          </a:p>
          <a:p>
            <a:pPr algn="ctr"/>
            <a:r>
              <a:rPr lang="fr-FR" sz="1000" dirty="0"/>
              <a:t>quand tu es sur internet</a:t>
            </a:r>
            <a:endParaRPr lang="fr-FR" sz="1000" b="1" dirty="0"/>
          </a:p>
        </p:txBody>
      </p:sp>
      <p:sp>
        <p:nvSpPr>
          <p:cNvPr id="16" name="ZoneTexte 15">
            <a:extLst>
              <a:ext uri="{FF2B5EF4-FFF2-40B4-BE49-F238E27FC236}">
                <a16:creationId xmlns:a16="http://schemas.microsoft.com/office/drawing/2014/main" id="{F9CE6C37-3AE4-30DE-4B1A-01B4BCB63651}"/>
              </a:ext>
            </a:extLst>
          </p:cNvPr>
          <p:cNvSpPr txBox="1"/>
          <p:nvPr/>
        </p:nvSpPr>
        <p:spPr>
          <a:xfrm>
            <a:off x="986574" y="3643460"/>
            <a:ext cx="2268358" cy="828000"/>
          </a:xfrm>
          <a:prstGeom prst="roundRect">
            <a:avLst/>
          </a:prstGeom>
          <a:solidFill>
            <a:srgbClr val="FFF4F3"/>
          </a:solidFill>
        </p:spPr>
        <p:txBody>
          <a:bodyPr wrap="square" anchor="ctr">
            <a:noAutofit/>
          </a:bodyPr>
          <a:lstStyle/>
          <a:p>
            <a:pPr algn="ctr"/>
            <a:r>
              <a:rPr lang="fr-FR" sz="1000" dirty="0"/>
              <a:t>… </a:t>
            </a:r>
            <a:r>
              <a:rPr lang="fr-FR" sz="1000" b="1" dirty="0"/>
              <a:t>inutiles</a:t>
            </a:r>
            <a:r>
              <a:rPr lang="fr-FR" sz="1000" dirty="0"/>
              <a:t> car ils ne fonctionnent pas bien ou tu sais </a:t>
            </a:r>
          </a:p>
          <a:p>
            <a:pPr algn="ctr"/>
            <a:r>
              <a:rPr lang="fr-FR" sz="1000" dirty="0"/>
              <a:t>comment les contourner</a:t>
            </a:r>
            <a:endParaRPr lang="fr-FR" sz="1000" b="1" dirty="0"/>
          </a:p>
        </p:txBody>
      </p:sp>
      <p:sp>
        <p:nvSpPr>
          <p:cNvPr id="18" name="Rectangle : coins arrondis 17">
            <a:extLst>
              <a:ext uri="{FF2B5EF4-FFF2-40B4-BE49-F238E27FC236}">
                <a16:creationId xmlns:a16="http://schemas.microsoft.com/office/drawing/2014/main" id="{12ADE965-E13F-C615-828C-BC90295A4234}"/>
              </a:ext>
            </a:extLst>
          </p:cNvPr>
          <p:cNvSpPr/>
          <p:nvPr/>
        </p:nvSpPr>
        <p:spPr>
          <a:xfrm>
            <a:off x="1875802" y="4647830"/>
            <a:ext cx="5130315" cy="267729"/>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9" name="Image 18" descr="Une image contenant noir, obscurité&#10;&#10;Description générée automatiquement">
            <a:extLst>
              <a:ext uri="{FF2B5EF4-FFF2-40B4-BE49-F238E27FC236}">
                <a16:creationId xmlns:a16="http://schemas.microsoft.com/office/drawing/2014/main" id="{05E86750-C352-B02D-C82A-C2839F183A09}"/>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861807" y="1188663"/>
            <a:ext cx="517892" cy="517892"/>
          </a:xfrm>
          <a:prstGeom prst="rect">
            <a:avLst/>
          </a:prstGeom>
        </p:spPr>
      </p:pic>
      <p:pic>
        <p:nvPicPr>
          <p:cNvPr id="21" name="Image 20" descr="Une image contenant noir, obscurité&#10;&#10;Description générée automatiquement">
            <a:extLst>
              <a:ext uri="{FF2B5EF4-FFF2-40B4-BE49-F238E27FC236}">
                <a16:creationId xmlns:a16="http://schemas.microsoft.com/office/drawing/2014/main" id="{7C383CD9-24B4-9A1A-65B3-136A08BB833C}"/>
              </a:ext>
            </a:extLst>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20088" y="4071534"/>
            <a:ext cx="507615" cy="507615"/>
          </a:xfrm>
          <a:prstGeom prst="rect">
            <a:avLst/>
          </a:prstGeom>
        </p:spPr>
      </p:pic>
      <p:pic>
        <p:nvPicPr>
          <p:cNvPr id="12" name="Image 11" descr="Une image contenant noir, obscurité&#10;&#10;Description générée automatiquement">
            <a:extLst>
              <a:ext uri="{FF2B5EF4-FFF2-40B4-BE49-F238E27FC236}">
                <a16:creationId xmlns:a16="http://schemas.microsoft.com/office/drawing/2014/main" id="{B826C3BB-AA16-7355-7FD0-EDF2B364CD69}"/>
              </a:ext>
            </a:extLst>
          </p:cNvPr>
          <p:cNvPicPr>
            <a:picLocks noChangeAspect="1"/>
          </p:cNvPicPr>
          <p:nvPr/>
        </p:nvPicPr>
        <p:blipFill>
          <a:blip r:embed="rId6"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3026" y="2764997"/>
            <a:ext cx="522797" cy="522797"/>
          </a:xfrm>
          <a:prstGeom prst="rect">
            <a:avLst/>
          </a:prstGeom>
        </p:spPr>
      </p:pic>
      <p:grpSp>
        <p:nvGrpSpPr>
          <p:cNvPr id="27" name="Groupe 26">
            <a:extLst>
              <a:ext uri="{FF2B5EF4-FFF2-40B4-BE49-F238E27FC236}">
                <a16:creationId xmlns:a16="http://schemas.microsoft.com/office/drawing/2014/main" id="{9600F41A-BC77-9CAA-E864-33D18C5B2E88}"/>
              </a:ext>
            </a:extLst>
          </p:cNvPr>
          <p:cNvGrpSpPr/>
          <p:nvPr/>
        </p:nvGrpSpPr>
        <p:grpSpPr>
          <a:xfrm>
            <a:off x="8202466" y="1188661"/>
            <a:ext cx="939937" cy="1499120"/>
            <a:chOff x="8202466" y="1188661"/>
            <a:chExt cx="939937" cy="1499120"/>
          </a:xfrm>
        </p:grpSpPr>
        <p:grpSp>
          <p:nvGrpSpPr>
            <p:cNvPr id="28" name="Groupe 27">
              <a:extLst>
                <a:ext uri="{FF2B5EF4-FFF2-40B4-BE49-F238E27FC236}">
                  <a16:creationId xmlns:a16="http://schemas.microsoft.com/office/drawing/2014/main" id="{20A244B2-1C55-77FF-324F-3876C86D029A}"/>
                </a:ext>
              </a:extLst>
            </p:cNvPr>
            <p:cNvGrpSpPr/>
            <p:nvPr/>
          </p:nvGrpSpPr>
          <p:grpSpPr>
            <a:xfrm rot="10800000">
              <a:off x="8256995" y="1188661"/>
              <a:ext cx="885408" cy="1499120"/>
              <a:chOff x="1683" y="434193"/>
              <a:chExt cx="1007884" cy="2324378"/>
            </a:xfrm>
          </p:grpSpPr>
          <p:sp>
            <p:nvSpPr>
              <p:cNvPr id="31" name="Rectangle : coins arrondis 23">
                <a:extLst>
                  <a:ext uri="{FF2B5EF4-FFF2-40B4-BE49-F238E27FC236}">
                    <a16:creationId xmlns:a16="http://schemas.microsoft.com/office/drawing/2014/main" id="{C760B4DB-139A-0BEE-E09E-55C22FB9FEAE}"/>
                  </a:ext>
                </a:extLst>
              </p:cNvPr>
              <p:cNvSpPr/>
              <p:nvPr/>
            </p:nvSpPr>
            <p:spPr>
              <a:xfrm rot="5400000">
                <a:off x="-738832" y="1174708"/>
                <a:ext cx="2324378"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Rectangle : coins arrondis 31">
                <a:extLst>
                  <a:ext uri="{FF2B5EF4-FFF2-40B4-BE49-F238E27FC236}">
                    <a16:creationId xmlns:a16="http://schemas.microsoft.com/office/drawing/2014/main" id="{4B128E1A-8865-5EBC-EF5F-3D44C9026E0E}"/>
                  </a:ext>
                </a:extLst>
              </p:cNvPr>
              <p:cNvSpPr/>
              <p:nvPr/>
            </p:nvSpPr>
            <p:spPr>
              <a:xfrm>
                <a:off x="112112" y="568513"/>
                <a:ext cx="897455" cy="2070519"/>
              </a:xfrm>
              <a:prstGeom prst="roundRect">
                <a:avLst/>
              </a:prstGeom>
              <a:solidFill>
                <a:schemeClr val="bg1"/>
              </a:solidFill>
              <a:ln w="1905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650" b="1" dirty="0">
                  <a:solidFill>
                    <a:schemeClr val="accent1">
                      <a:lumMod val="50000"/>
                    </a:schemeClr>
                  </a:solidFill>
                  <a:latin typeface="Century Gothic" panose="020F0302020204030204"/>
                </a:endParaRPr>
              </a:p>
            </p:txBody>
          </p:sp>
        </p:grpSp>
        <p:sp>
          <p:nvSpPr>
            <p:cNvPr id="29" name="Rectangle : coins arrondis 28">
              <a:extLst>
                <a:ext uri="{FF2B5EF4-FFF2-40B4-BE49-F238E27FC236}">
                  <a16:creationId xmlns:a16="http://schemas.microsoft.com/office/drawing/2014/main" id="{D8DC8922-3FE0-C924-1BF1-FBBE00E773DC}"/>
                </a:ext>
              </a:extLst>
            </p:cNvPr>
            <p:cNvSpPr/>
            <p:nvPr/>
          </p:nvSpPr>
          <p:spPr>
            <a:xfrm>
              <a:off x="8291350" y="1984234"/>
              <a:ext cx="724229" cy="577309"/>
            </a:xfrm>
            <a:prstGeom prst="roundRect">
              <a:avLst/>
            </a:prstGeom>
            <a:no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1"/>
                  </a:solidFill>
                  <a:latin typeface="Century Gothic" panose="020F0302020204030204"/>
                </a:rPr>
                <a:t>68%</a:t>
              </a:r>
            </a:p>
            <a:p>
              <a:pPr algn="ctr"/>
              <a:r>
                <a:rPr lang="fr-FR" sz="650" b="1" dirty="0">
                  <a:solidFill>
                    <a:schemeClr val="accent1">
                      <a:lumMod val="50000"/>
                    </a:schemeClr>
                  </a:solidFill>
                  <a:latin typeface="Century Gothic" panose="020F0302020204030204"/>
                </a:rPr>
                <a:t>connaissent</a:t>
              </a:r>
            </a:p>
          </p:txBody>
        </p:sp>
        <p:sp>
          <p:nvSpPr>
            <p:cNvPr id="30" name="ZoneTexte 29">
              <a:extLst>
                <a:ext uri="{FF2B5EF4-FFF2-40B4-BE49-F238E27FC236}">
                  <a16:creationId xmlns:a16="http://schemas.microsoft.com/office/drawing/2014/main" id="{9D633F8F-9F10-0E80-A1B5-9D2F78586008}"/>
                </a:ext>
              </a:extLst>
            </p:cNvPr>
            <p:cNvSpPr txBox="1"/>
            <p:nvPr/>
          </p:nvSpPr>
          <p:spPr>
            <a:xfrm>
              <a:off x="8202466" y="1299490"/>
              <a:ext cx="89745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pic>
        <p:nvPicPr>
          <p:cNvPr id="34" name="Image 33" descr="Une image contenant Graphique, clipart, cercle, Caractère coloré&#10;&#10;Description générée automatiquement">
            <a:extLst>
              <a:ext uri="{FF2B5EF4-FFF2-40B4-BE49-F238E27FC236}">
                <a16:creationId xmlns:a16="http://schemas.microsoft.com/office/drawing/2014/main" id="{5D6FD9A9-A341-533B-D6B5-BF9C0A510A0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404698" y="1553585"/>
            <a:ext cx="492990" cy="492990"/>
          </a:xfrm>
          <a:prstGeom prst="rect">
            <a:avLst/>
          </a:prstGeom>
        </p:spPr>
      </p:pic>
    </p:spTree>
    <p:extLst>
      <p:ext uri="{BB962C8B-B14F-4D97-AF65-F5344CB8AC3E}">
        <p14:creationId xmlns:p14="http://schemas.microsoft.com/office/powerpoint/2010/main" val="339134692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44</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939514"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les IA pouvant bloquer les contenus inappropriés avant visualisation étant également très bien jugées…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Q48. Et dirais-tu que ces outils sont plutôt…</a:t>
            </a:r>
          </a:p>
          <a:p>
            <a:pPr defTabSz="457178">
              <a:buClr>
                <a:srgbClr val="FFFFFF">
                  <a:lumMod val="75000"/>
                </a:srgbClr>
              </a:buClr>
              <a:defRPr/>
            </a:pPr>
            <a:r>
              <a:rPr lang="fr-FR" sz="800" i="1" dirty="0">
                <a:solidFill>
                  <a:srgbClr val="7E8385"/>
                </a:solidFill>
                <a:latin typeface="Century Gothic" panose="020F0302020204030204"/>
              </a:rPr>
              <a:t>Base : Aux enfants qui connaissent les IA pour identifier et bloquer les contenus (n=345) – Une seule réponse possible par item</a:t>
            </a:r>
            <a:endParaRPr lang="fr-FR" sz="800" i="1" u="sng" dirty="0">
              <a:solidFill>
                <a:srgbClr val="000000"/>
              </a:solidFill>
              <a:latin typeface="Century Gothic" panose="020F0302020204030204"/>
            </a:endParaRPr>
          </a:p>
        </p:txBody>
      </p:sp>
      <p:graphicFrame>
        <p:nvGraphicFramePr>
          <p:cNvPr id="2" name="Graphique 1">
            <a:extLst>
              <a:ext uri="{FF2B5EF4-FFF2-40B4-BE49-F238E27FC236}">
                <a16:creationId xmlns:a16="http://schemas.microsoft.com/office/drawing/2014/main" id="{31368312-63E4-9B0E-A3A8-3A3F82257D78}"/>
              </a:ext>
            </a:extLst>
          </p:cNvPr>
          <p:cNvGraphicFramePr/>
          <p:nvPr/>
        </p:nvGraphicFramePr>
        <p:xfrm>
          <a:off x="763783" y="1426256"/>
          <a:ext cx="6220210" cy="3803904"/>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e 4">
            <a:extLst>
              <a:ext uri="{FF2B5EF4-FFF2-40B4-BE49-F238E27FC236}">
                <a16:creationId xmlns:a16="http://schemas.microsoft.com/office/drawing/2014/main" id="{AB1C592C-C034-8C5C-09ED-8C71EAA28DFD}"/>
              </a:ext>
            </a:extLst>
          </p:cNvPr>
          <p:cNvGrpSpPr/>
          <p:nvPr/>
        </p:nvGrpSpPr>
        <p:grpSpPr>
          <a:xfrm>
            <a:off x="7064240" y="1192983"/>
            <a:ext cx="1013074" cy="3376585"/>
            <a:chOff x="6835414" y="1028599"/>
            <a:chExt cx="1013074" cy="3376585"/>
          </a:xfrm>
        </p:grpSpPr>
        <p:sp>
          <p:nvSpPr>
            <p:cNvPr id="6" name="Rectangle : coins arrondis 5">
              <a:extLst>
                <a:ext uri="{FF2B5EF4-FFF2-40B4-BE49-F238E27FC236}">
                  <a16:creationId xmlns:a16="http://schemas.microsoft.com/office/drawing/2014/main" id="{40914E59-9E2B-E7FB-227A-546470AE0061}"/>
                </a:ext>
              </a:extLst>
            </p:cNvPr>
            <p:cNvSpPr/>
            <p:nvPr/>
          </p:nvSpPr>
          <p:spPr>
            <a:xfrm rot="5400000">
              <a:off x="5651257" y="2267232"/>
              <a:ext cx="3330146" cy="945758"/>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B402D8D0-28DF-C85D-9EBB-B94E83B22A51}"/>
                </a:ext>
              </a:extLst>
            </p:cNvPr>
            <p:cNvGrpSpPr/>
            <p:nvPr/>
          </p:nvGrpSpPr>
          <p:grpSpPr>
            <a:xfrm>
              <a:off x="6835414" y="1028599"/>
              <a:ext cx="1013074" cy="3330146"/>
              <a:chOff x="9009359" y="1982013"/>
              <a:chExt cx="1378283" cy="3423886"/>
            </a:xfrm>
          </p:grpSpPr>
          <p:sp>
            <p:nvSpPr>
              <p:cNvPr id="9" name="Rectangle : coins arrondis 8">
                <a:extLst>
                  <a:ext uri="{FF2B5EF4-FFF2-40B4-BE49-F238E27FC236}">
                    <a16:creationId xmlns:a16="http://schemas.microsoft.com/office/drawing/2014/main" id="{5DD73366-30E3-A015-3D40-EC73DF223AB1}"/>
                  </a:ext>
                </a:extLst>
              </p:cNvPr>
              <p:cNvSpPr/>
              <p:nvPr/>
            </p:nvSpPr>
            <p:spPr>
              <a:xfrm rot="5400000">
                <a:off x="8016585" y="3050606"/>
                <a:ext cx="3423886" cy="1286700"/>
              </a:xfrm>
              <a:prstGeom prst="roundRect">
                <a:avLst/>
              </a:prstGeom>
              <a:solidFill>
                <a:srgbClr val="F1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AA1F6DCE-4B7B-5A5F-C760-A0219182ECE7}"/>
                  </a:ext>
                </a:extLst>
              </p:cNvPr>
              <p:cNvSpPr txBox="1"/>
              <p:nvPr/>
            </p:nvSpPr>
            <p:spPr>
              <a:xfrm>
                <a:off x="9009359" y="2095890"/>
                <a:ext cx="1378283" cy="348084"/>
              </a:xfrm>
              <a:prstGeom prst="rect">
                <a:avLst/>
              </a:prstGeom>
              <a:noFill/>
            </p:spPr>
            <p:txBody>
              <a:bodyPr wrap="square" rtlCol="0">
                <a:spAutoFit/>
              </a:bodyPr>
              <a:lstStyle/>
              <a:p>
                <a:pPr algn="ctr"/>
                <a:r>
                  <a:rPr lang="fr-FR" sz="1600" b="1" dirty="0">
                    <a:solidFill>
                      <a:schemeClr val="accent1">
                        <a:lumMod val="75000"/>
                      </a:schemeClr>
                    </a:solidFill>
                    <a:latin typeface="+mj-lt"/>
                    <a:cs typeface="Arial" panose="020B0604020202020204" pitchFamily="34" charset="0"/>
                  </a:rPr>
                  <a:t>OUI</a:t>
                </a:r>
              </a:p>
            </p:txBody>
          </p:sp>
        </p:grpSp>
      </p:grpSp>
      <p:graphicFrame>
        <p:nvGraphicFramePr>
          <p:cNvPr id="11" name="Tableau 13">
            <a:extLst>
              <a:ext uri="{FF2B5EF4-FFF2-40B4-BE49-F238E27FC236}">
                <a16:creationId xmlns:a16="http://schemas.microsoft.com/office/drawing/2014/main" id="{86593748-F490-16BD-9A2D-BFE2F1733540}"/>
              </a:ext>
            </a:extLst>
          </p:cNvPr>
          <p:cNvGraphicFramePr>
            <a:graphicFrameLocks noGrp="1"/>
          </p:cNvGraphicFramePr>
          <p:nvPr/>
        </p:nvGraphicFramePr>
        <p:xfrm>
          <a:off x="7220373" y="1804980"/>
          <a:ext cx="756215" cy="3133810"/>
        </p:xfrm>
        <a:graphic>
          <a:graphicData uri="http://schemas.openxmlformats.org/drawingml/2006/table">
            <a:tbl>
              <a:tblPr firstRow="1" bandRow="1">
                <a:tableStyleId>{5C22544A-7EE6-4342-B048-85BDC9FD1C3A}</a:tableStyleId>
              </a:tblPr>
              <a:tblGrid>
                <a:gridCol w="756215">
                  <a:extLst>
                    <a:ext uri="{9D8B030D-6E8A-4147-A177-3AD203B41FA5}">
                      <a16:colId xmlns:a16="http://schemas.microsoft.com/office/drawing/2014/main" val="2845793633"/>
                    </a:ext>
                  </a:extLst>
                </a:gridCol>
              </a:tblGrid>
              <a:tr h="1031589">
                <a:tc>
                  <a:txBody>
                    <a:bodyPr/>
                    <a:lstStyle/>
                    <a:p>
                      <a:pPr algn="ctr"/>
                      <a:r>
                        <a:rPr lang="fr-FR" sz="1400" b="1" dirty="0">
                          <a:solidFill>
                            <a:schemeClr val="accent1"/>
                          </a:solidFill>
                          <a:latin typeface="+mj-lt"/>
                          <a:cs typeface="Arial" panose="020B0604020202020204" pitchFamily="34" charset="0"/>
                        </a:rPr>
                        <a:t>80%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1057720">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47%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1044501">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bl>
          </a:graphicData>
        </a:graphic>
      </p:graphicFrame>
      <p:sp>
        <p:nvSpPr>
          <p:cNvPr id="14" name="ZoneTexte 13">
            <a:extLst>
              <a:ext uri="{FF2B5EF4-FFF2-40B4-BE49-F238E27FC236}">
                <a16:creationId xmlns:a16="http://schemas.microsoft.com/office/drawing/2014/main" id="{CCEA29B7-E51F-6AD2-0B7C-3BD128516190}"/>
              </a:ext>
            </a:extLst>
          </p:cNvPr>
          <p:cNvSpPr txBox="1"/>
          <p:nvPr/>
        </p:nvSpPr>
        <p:spPr>
          <a:xfrm>
            <a:off x="986576" y="1536982"/>
            <a:ext cx="2268358" cy="828000"/>
          </a:xfrm>
          <a:prstGeom prst="roundRect">
            <a:avLst/>
          </a:prstGeom>
          <a:solidFill>
            <a:srgbClr val="F1F5FD"/>
          </a:solidFill>
        </p:spPr>
        <p:txBody>
          <a:bodyPr wrap="square" anchor="ctr">
            <a:noAutofit/>
          </a:bodyPr>
          <a:lstStyle/>
          <a:p>
            <a:pPr algn="ctr"/>
            <a:r>
              <a:rPr lang="fr-FR" sz="1000" dirty="0"/>
              <a:t>… </a:t>
            </a:r>
            <a:r>
              <a:rPr lang="fr-FR" sz="1000" b="1" dirty="0"/>
              <a:t>efficaces</a:t>
            </a:r>
            <a:r>
              <a:rPr lang="fr-FR" sz="1000" dirty="0"/>
              <a:t> pour te protéger de contenus choquants / pas de ton âge quand tu es sur internet</a:t>
            </a:r>
            <a:endParaRPr lang="fr-FR" sz="1000" b="1" dirty="0"/>
          </a:p>
        </p:txBody>
      </p:sp>
      <p:sp>
        <p:nvSpPr>
          <p:cNvPr id="15" name="ZoneTexte 14">
            <a:extLst>
              <a:ext uri="{FF2B5EF4-FFF2-40B4-BE49-F238E27FC236}">
                <a16:creationId xmlns:a16="http://schemas.microsoft.com/office/drawing/2014/main" id="{C2772466-278A-D933-EC26-E3BCE6D036DD}"/>
              </a:ext>
            </a:extLst>
          </p:cNvPr>
          <p:cNvSpPr txBox="1"/>
          <p:nvPr/>
        </p:nvSpPr>
        <p:spPr>
          <a:xfrm>
            <a:off x="986575" y="2601152"/>
            <a:ext cx="2268358" cy="828000"/>
          </a:xfrm>
          <a:prstGeom prst="roundRect">
            <a:avLst/>
          </a:prstGeom>
          <a:solidFill>
            <a:srgbClr val="F7F7F7"/>
          </a:solidFill>
        </p:spPr>
        <p:txBody>
          <a:bodyPr wrap="square" anchor="ctr">
            <a:noAutofit/>
          </a:bodyPr>
          <a:lstStyle/>
          <a:p>
            <a:pPr algn="ctr"/>
            <a:r>
              <a:rPr lang="fr-FR" sz="1000" dirty="0"/>
              <a:t>… </a:t>
            </a:r>
            <a:r>
              <a:rPr lang="fr-FR" sz="1000" b="1" dirty="0"/>
              <a:t>intrusifs</a:t>
            </a:r>
            <a:r>
              <a:rPr lang="fr-FR" sz="1000" dirty="0"/>
              <a:t>, tu sens que tes parents ne te font </a:t>
            </a:r>
          </a:p>
          <a:p>
            <a:pPr algn="ctr"/>
            <a:r>
              <a:rPr lang="fr-FR" sz="1000" dirty="0"/>
              <a:t>pas confiance </a:t>
            </a:r>
          </a:p>
          <a:p>
            <a:pPr algn="ctr"/>
            <a:r>
              <a:rPr lang="fr-FR" sz="1000" dirty="0"/>
              <a:t>quand tu es sur internet</a:t>
            </a:r>
            <a:endParaRPr lang="fr-FR" sz="1000" b="1" dirty="0"/>
          </a:p>
        </p:txBody>
      </p:sp>
      <p:sp>
        <p:nvSpPr>
          <p:cNvPr id="16" name="ZoneTexte 15">
            <a:extLst>
              <a:ext uri="{FF2B5EF4-FFF2-40B4-BE49-F238E27FC236}">
                <a16:creationId xmlns:a16="http://schemas.microsoft.com/office/drawing/2014/main" id="{F9CE6C37-3AE4-30DE-4B1A-01B4BCB63651}"/>
              </a:ext>
            </a:extLst>
          </p:cNvPr>
          <p:cNvSpPr txBox="1"/>
          <p:nvPr/>
        </p:nvSpPr>
        <p:spPr>
          <a:xfrm>
            <a:off x="986575" y="3643460"/>
            <a:ext cx="2268358" cy="828000"/>
          </a:xfrm>
          <a:prstGeom prst="roundRect">
            <a:avLst/>
          </a:prstGeom>
          <a:solidFill>
            <a:srgbClr val="FFF4F3"/>
          </a:solidFill>
        </p:spPr>
        <p:txBody>
          <a:bodyPr wrap="square" anchor="ctr">
            <a:noAutofit/>
          </a:bodyPr>
          <a:lstStyle/>
          <a:p>
            <a:pPr algn="ctr"/>
            <a:r>
              <a:rPr lang="fr-FR" sz="1000" dirty="0"/>
              <a:t>… </a:t>
            </a:r>
            <a:r>
              <a:rPr lang="fr-FR" sz="1000" b="1" dirty="0"/>
              <a:t>inutiles</a:t>
            </a:r>
            <a:r>
              <a:rPr lang="fr-FR" sz="1000" dirty="0"/>
              <a:t> car ils ne fonctionnent pas bien ou tu sais </a:t>
            </a:r>
          </a:p>
          <a:p>
            <a:pPr algn="ctr"/>
            <a:r>
              <a:rPr lang="fr-FR" sz="1000" dirty="0"/>
              <a:t>comment les contourner</a:t>
            </a:r>
            <a:endParaRPr lang="fr-FR" sz="1000" b="1" dirty="0"/>
          </a:p>
        </p:txBody>
      </p:sp>
      <p:sp>
        <p:nvSpPr>
          <p:cNvPr id="18" name="Rectangle : coins arrondis 17">
            <a:extLst>
              <a:ext uri="{FF2B5EF4-FFF2-40B4-BE49-F238E27FC236}">
                <a16:creationId xmlns:a16="http://schemas.microsoft.com/office/drawing/2014/main" id="{12ADE965-E13F-C615-828C-BC90295A4234}"/>
              </a:ext>
            </a:extLst>
          </p:cNvPr>
          <p:cNvSpPr/>
          <p:nvPr/>
        </p:nvSpPr>
        <p:spPr>
          <a:xfrm>
            <a:off x="1875803" y="4647830"/>
            <a:ext cx="5130315" cy="267729"/>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7FEED263-F75B-0981-F210-0B04FE164CE8}"/>
              </a:ext>
            </a:extLst>
          </p:cNvPr>
          <p:cNvSpPr txBox="1"/>
          <p:nvPr/>
        </p:nvSpPr>
        <p:spPr>
          <a:xfrm>
            <a:off x="3319372" y="1057170"/>
            <a:ext cx="3721022" cy="476726"/>
          </a:xfrm>
          <a:prstGeom prst="roundRect">
            <a:avLst/>
          </a:prstGeom>
          <a:solidFill>
            <a:schemeClr val="bg1"/>
          </a:solidFill>
          <a:ln>
            <a:noFill/>
          </a:ln>
        </p:spPr>
        <p:txBody>
          <a:bodyPr wrap="square">
            <a:spAutoFit/>
          </a:bodyPr>
          <a:lstStyle/>
          <a:p>
            <a:pPr algn="ctr"/>
            <a:r>
              <a:rPr lang="fr-FR" sz="1100" b="1" dirty="0">
                <a:solidFill>
                  <a:schemeClr val="accent1">
                    <a:lumMod val="60000"/>
                    <a:lumOff val="40000"/>
                  </a:schemeClr>
                </a:solidFill>
              </a:rPr>
              <a:t>Les IA pour identifier et bloquer les contenus inappropriés avant qu'ils n'atteignent les utilisateurs</a:t>
            </a:r>
          </a:p>
        </p:txBody>
      </p:sp>
      <p:sp>
        <p:nvSpPr>
          <p:cNvPr id="19" name="ZoneTexte 18">
            <a:extLst>
              <a:ext uri="{FF2B5EF4-FFF2-40B4-BE49-F238E27FC236}">
                <a16:creationId xmlns:a16="http://schemas.microsoft.com/office/drawing/2014/main" id="{86C32BAA-2900-C831-1FC3-7034BBA28004}"/>
              </a:ext>
            </a:extLst>
          </p:cNvPr>
          <p:cNvSpPr txBox="1"/>
          <p:nvPr/>
        </p:nvSpPr>
        <p:spPr>
          <a:xfrm>
            <a:off x="7179860" y="4142806"/>
            <a:ext cx="897454" cy="307777"/>
          </a:xfrm>
          <a:prstGeom prst="rect">
            <a:avLst/>
          </a:prstGeom>
          <a:noFill/>
          <a:ln>
            <a:noFill/>
          </a:ln>
        </p:spPr>
        <p:txBody>
          <a:bodyPr wrap="square" rtlCol="0">
            <a:spAutoFit/>
          </a:bodyPr>
          <a:lstStyle/>
          <a:p>
            <a:r>
              <a:rPr lang="fr-FR" sz="700" dirty="0"/>
              <a:t>Garçons : </a:t>
            </a:r>
            <a:r>
              <a:rPr lang="fr-FR" sz="700" b="1" dirty="0">
                <a:solidFill>
                  <a:schemeClr val="accent1"/>
                </a:solidFill>
              </a:rPr>
              <a:t>48% </a:t>
            </a:r>
            <a:r>
              <a:rPr lang="fr-FR" sz="700" dirty="0"/>
              <a:t>(vs Filles : 36%)</a:t>
            </a:r>
          </a:p>
        </p:txBody>
      </p:sp>
      <p:pic>
        <p:nvPicPr>
          <p:cNvPr id="21" name="Image 20" descr="Une image contenant noir, obscurité&#10;&#10;Description générée automatiquement">
            <a:extLst>
              <a:ext uri="{FF2B5EF4-FFF2-40B4-BE49-F238E27FC236}">
                <a16:creationId xmlns:a16="http://schemas.microsoft.com/office/drawing/2014/main" id="{CD3635E0-5376-F28E-6A59-0FF10DC03EEC}"/>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861808" y="1188663"/>
            <a:ext cx="517892" cy="517892"/>
          </a:xfrm>
          <a:prstGeom prst="rect">
            <a:avLst/>
          </a:prstGeom>
        </p:spPr>
      </p:pic>
      <p:pic>
        <p:nvPicPr>
          <p:cNvPr id="22" name="Image 21" descr="Une image contenant noir, obscurité&#10;&#10;Description générée automatiquement">
            <a:extLst>
              <a:ext uri="{FF2B5EF4-FFF2-40B4-BE49-F238E27FC236}">
                <a16:creationId xmlns:a16="http://schemas.microsoft.com/office/drawing/2014/main" id="{7010F75E-5052-D325-2B83-5D27C4F9D12C}"/>
              </a:ext>
            </a:extLst>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20089" y="4071534"/>
            <a:ext cx="507615" cy="507615"/>
          </a:xfrm>
          <a:prstGeom prst="rect">
            <a:avLst/>
          </a:prstGeom>
        </p:spPr>
      </p:pic>
      <p:pic>
        <p:nvPicPr>
          <p:cNvPr id="12" name="Image 11" descr="Une image contenant noir, obscurité&#10;&#10;Description générée automatiquement">
            <a:extLst>
              <a:ext uri="{FF2B5EF4-FFF2-40B4-BE49-F238E27FC236}">
                <a16:creationId xmlns:a16="http://schemas.microsoft.com/office/drawing/2014/main" id="{5B361C31-04D7-8CF0-C57A-1CA7786DB14E}"/>
              </a:ext>
            </a:extLst>
          </p:cNvPr>
          <p:cNvPicPr>
            <a:picLocks noChangeAspect="1"/>
          </p:cNvPicPr>
          <p:nvPr/>
        </p:nvPicPr>
        <p:blipFill>
          <a:blip r:embed="rId6"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3026" y="2764997"/>
            <a:ext cx="522797" cy="522797"/>
          </a:xfrm>
          <a:prstGeom prst="rect">
            <a:avLst/>
          </a:prstGeom>
        </p:spPr>
      </p:pic>
      <p:grpSp>
        <p:nvGrpSpPr>
          <p:cNvPr id="24" name="Groupe 23">
            <a:extLst>
              <a:ext uri="{FF2B5EF4-FFF2-40B4-BE49-F238E27FC236}">
                <a16:creationId xmlns:a16="http://schemas.microsoft.com/office/drawing/2014/main" id="{6CF00D9F-A86A-ADDB-ADEA-60D5CB2BFA22}"/>
              </a:ext>
            </a:extLst>
          </p:cNvPr>
          <p:cNvGrpSpPr/>
          <p:nvPr/>
        </p:nvGrpSpPr>
        <p:grpSpPr>
          <a:xfrm>
            <a:off x="8202466" y="1188661"/>
            <a:ext cx="939937" cy="1499120"/>
            <a:chOff x="8202466" y="1188661"/>
            <a:chExt cx="939937" cy="1499120"/>
          </a:xfrm>
        </p:grpSpPr>
        <p:grpSp>
          <p:nvGrpSpPr>
            <p:cNvPr id="25" name="Groupe 24">
              <a:extLst>
                <a:ext uri="{FF2B5EF4-FFF2-40B4-BE49-F238E27FC236}">
                  <a16:creationId xmlns:a16="http://schemas.microsoft.com/office/drawing/2014/main" id="{2908880D-259C-3AC8-EF10-FB52E63A813B}"/>
                </a:ext>
              </a:extLst>
            </p:cNvPr>
            <p:cNvGrpSpPr/>
            <p:nvPr/>
          </p:nvGrpSpPr>
          <p:grpSpPr>
            <a:xfrm rot="10800000">
              <a:off x="8256995" y="1188661"/>
              <a:ext cx="885408" cy="1499120"/>
              <a:chOff x="1683" y="434193"/>
              <a:chExt cx="1007884" cy="2324378"/>
            </a:xfrm>
          </p:grpSpPr>
          <p:sp>
            <p:nvSpPr>
              <p:cNvPr id="28" name="Rectangle : coins arrondis 23">
                <a:extLst>
                  <a:ext uri="{FF2B5EF4-FFF2-40B4-BE49-F238E27FC236}">
                    <a16:creationId xmlns:a16="http://schemas.microsoft.com/office/drawing/2014/main" id="{024A1916-8355-EAC8-34E0-77ECAE89AD01}"/>
                  </a:ext>
                </a:extLst>
              </p:cNvPr>
              <p:cNvSpPr/>
              <p:nvPr/>
            </p:nvSpPr>
            <p:spPr>
              <a:xfrm rot="5400000">
                <a:off x="-738832" y="1174708"/>
                <a:ext cx="2324378"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Rectangle : coins arrondis 28">
                <a:extLst>
                  <a:ext uri="{FF2B5EF4-FFF2-40B4-BE49-F238E27FC236}">
                    <a16:creationId xmlns:a16="http://schemas.microsoft.com/office/drawing/2014/main" id="{69698385-0104-490A-9249-958341C85AF5}"/>
                  </a:ext>
                </a:extLst>
              </p:cNvPr>
              <p:cNvSpPr/>
              <p:nvPr/>
            </p:nvSpPr>
            <p:spPr>
              <a:xfrm>
                <a:off x="112112" y="568513"/>
                <a:ext cx="897455" cy="2070519"/>
              </a:xfrm>
              <a:prstGeom prst="roundRect">
                <a:avLst/>
              </a:prstGeom>
              <a:solidFill>
                <a:schemeClr val="bg1"/>
              </a:solidFill>
              <a:ln w="1905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650" b="1" dirty="0">
                  <a:solidFill>
                    <a:schemeClr val="accent1">
                      <a:lumMod val="50000"/>
                    </a:schemeClr>
                  </a:solidFill>
                  <a:latin typeface="Century Gothic" panose="020F0302020204030204"/>
                </a:endParaRPr>
              </a:p>
            </p:txBody>
          </p:sp>
        </p:grpSp>
        <p:sp>
          <p:nvSpPr>
            <p:cNvPr id="26" name="Rectangle : coins arrondis 25">
              <a:extLst>
                <a:ext uri="{FF2B5EF4-FFF2-40B4-BE49-F238E27FC236}">
                  <a16:creationId xmlns:a16="http://schemas.microsoft.com/office/drawing/2014/main" id="{8EE3DE50-1FEB-B2E0-83EF-29E53CE7B3B7}"/>
                </a:ext>
              </a:extLst>
            </p:cNvPr>
            <p:cNvSpPr/>
            <p:nvPr/>
          </p:nvSpPr>
          <p:spPr>
            <a:xfrm>
              <a:off x="8291350" y="1984234"/>
              <a:ext cx="724229" cy="577309"/>
            </a:xfrm>
            <a:prstGeom prst="roundRect">
              <a:avLst/>
            </a:prstGeom>
            <a:no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1"/>
                  </a:solidFill>
                  <a:latin typeface="Century Gothic" panose="020F0302020204030204"/>
                </a:rPr>
                <a:t>68%</a:t>
              </a:r>
            </a:p>
            <a:p>
              <a:pPr algn="ctr"/>
              <a:r>
                <a:rPr lang="fr-FR" sz="650" b="1" dirty="0">
                  <a:solidFill>
                    <a:schemeClr val="accent1">
                      <a:lumMod val="50000"/>
                    </a:schemeClr>
                  </a:solidFill>
                  <a:latin typeface="Century Gothic" panose="020F0302020204030204"/>
                </a:rPr>
                <a:t>connaissent</a:t>
              </a:r>
            </a:p>
          </p:txBody>
        </p:sp>
        <p:sp>
          <p:nvSpPr>
            <p:cNvPr id="27" name="ZoneTexte 26">
              <a:extLst>
                <a:ext uri="{FF2B5EF4-FFF2-40B4-BE49-F238E27FC236}">
                  <a16:creationId xmlns:a16="http://schemas.microsoft.com/office/drawing/2014/main" id="{FAA3749C-29A0-FCD8-7907-B566BC4E5B70}"/>
                </a:ext>
              </a:extLst>
            </p:cNvPr>
            <p:cNvSpPr txBox="1"/>
            <p:nvPr/>
          </p:nvSpPr>
          <p:spPr>
            <a:xfrm>
              <a:off x="8202466" y="1299490"/>
              <a:ext cx="89745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pic>
        <p:nvPicPr>
          <p:cNvPr id="31" name="Image 30" descr="Une image contenant capture d’écran, Graphique, Police, symbole&#10;&#10;Description générée automatiquement">
            <a:extLst>
              <a:ext uri="{FF2B5EF4-FFF2-40B4-BE49-F238E27FC236}">
                <a16:creationId xmlns:a16="http://schemas.microsoft.com/office/drawing/2014/main" id="{A6AFBDEA-9352-3764-B7AC-F24F93B41FC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403148" y="1533277"/>
            <a:ext cx="501602" cy="501602"/>
          </a:xfrm>
          <a:prstGeom prst="rect">
            <a:avLst/>
          </a:prstGeom>
        </p:spPr>
      </p:pic>
    </p:spTree>
    <p:extLst>
      <p:ext uri="{BB962C8B-B14F-4D97-AF65-F5344CB8AC3E}">
        <p14:creationId xmlns:p14="http://schemas.microsoft.com/office/powerpoint/2010/main" val="320031898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45</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556505"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comme les moteurs de recherche adaptés à leur âge, bien qu’ils soient perçus un peu plus intrusifs…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Q48. Et dirais-tu que ces outils sont plutôt…</a:t>
            </a:r>
          </a:p>
          <a:p>
            <a:pPr defTabSz="457178">
              <a:buClr>
                <a:srgbClr val="FFFFFF">
                  <a:lumMod val="75000"/>
                </a:srgbClr>
              </a:buClr>
              <a:defRPr/>
            </a:pPr>
            <a:r>
              <a:rPr lang="fr-FR" sz="800" i="1" dirty="0">
                <a:solidFill>
                  <a:srgbClr val="7E8385"/>
                </a:solidFill>
                <a:latin typeface="Century Gothic" panose="020F0302020204030204"/>
              </a:rPr>
              <a:t>Base : Aux enfants qui connaissent les moteurs de recherche adaptés (n=388) – Une seule réponse possible par item</a:t>
            </a:r>
            <a:endParaRPr lang="fr-FR" sz="800" i="1" u="sng" dirty="0">
              <a:solidFill>
                <a:srgbClr val="000000"/>
              </a:solidFill>
              <a:latin typeface="Century Gothic" panose="020F0302020204030204"/>
            </a:endParaRPr>
          </a:p>
        </p:txBody>
      </p:sp>
      <p:graphicFrame>
        <p:nvGraphicFramePr>
          <p:cNvPr id="2" name="Graphique 1">
            <a:extLst>
              <a:ext uri="{FF2B5EF4-FFF2-40B4-BE49-F238E27FC236}">
                <a16:creationId xmlns:a16="http://schemas.microsoft.com/office/drawing/2014/main" id="{31368312-63E4-9B0E-A3A8-3A3F82257D78}"/>
              </a:ext>
            </a:extLst>
          </p:cNvPr>
          <p:cNvGraphicFramePr/>
          <p:nvPr/>
        </p:nvGraphicFramePr>
        <p:xfrm>
          <a:off x="769160" y="1426256"/>
          <a:ext cx="6220210" cy="3803904"/>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e 4">
            <a:extLst>
              <a:ext uri="{FF2B5EF4-FFF2-40B4-BE49-F238E27FC236}">
                <a16:creationId xmlns:a16="http://schemas.microsoft.com/office/drawing/2014/main" id="{AB1C592C-C034-8C5C-09ED-8C71EAA28DFD}"/>
              </a:ext>
            </a:extLst>
          </p:cNvPr>
          <p:cNvGrpSpPr/>
          <p:nvPr/>
        </p:nvGrpSpPr>
        <p:grpSpPr>
          <a:xfrm>
            <a:off x="7069617" y="1192983"/>
            <a:ext cx="1013074" cy="3376585"/>
            <a:chOff x="6835414" y="1028599"/>
            <a:chExt cx="1013074" cy="3376585"/>
          </a:xfrm>
        </p:grpSpPr>
        <p:sp>
          <p:nvSpPr>
            <p:cNvPr id="6" name="Rectangle : coins arrondis 5">
              <a:extLst>
                <a:ext uri="{FF2B5EF4-FFF2-40B4-BE49-F238E27FC236}">
                  <a16:creationId xmlns:a16="http://schemas.microsoft.com/office/drawing/2014/main" id="{40914E59-9E2B-E7FB-227A-546470AE0061}"/>
                </a:ext>
              </a:extLst>
            </p:cNvPr>
            <p:cNvSpPr/>
            <p:nvPr/>
          </p:nvSpPr>
          <p:spPr>
            <a:xfrm rot="5400000">
              <a:off x="5651257" y="2267232"/>
              <a:ext cx="3330146" cy="945758"/>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B402D8D0-28DF-C85D-9EBB-B94E83B22A51}"/>
                </a:ext>
              </a:extLst>
            </p:cNvPr>
            <p:cNvGrpSpPr/>
            <p:nvPr/>
          </p:nvGrpSpPr>
          <p:grpSpPr>
            <a:xfrm>
              <a:off x="6835414" y="1028599"/>
              <a:ext cx="1013074" cy="3330146"/>
              <a:chOff x="9009359" y="1982013"/>
              <a:chExt cx="1378283" cy="3423886"/>
            </a:xfrm>
          </p:grpSpPr>
          <p:sp>
            <p:nvSpPr>
              <p:cNvPr id="9" name="Rectangle : coins arrondis 8">
                <a:extLst>
                  <a:ext uri="{FF2B5EF4-FFF2-40B4-BE49-F238E27FC236}">
                    <a16:creationId xmlns:a16="http://schemas.microsoft.com/office/drawing/2014/main" id="{5DD73366-30E3-A015-3D40-EC73DF223AB1}"/>
                  </a:ext>
                </a:extLst>
              </p:cNvPr>
              <p:cNvSpPr/>
              <p:nvPr/>
            </p:nvSpPr>
            <p:spPr>
              <a:xfrm rot="5400000">
                <a:off x="8016585" y="3050606"/>
                <a:ext cx="3423886" cy="1286700"/>
              </a:xfrm>
              <a:prstGeom prst="roundRect">
                <a:avLst/>
              </a:prstGeom>
              <a:solidFill>
                <a:srgbClr val="F1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AA1F6DCE-4B7B-5A5F-C760-A0219182ECE7}"/>
                  </a:ext>
                </a:extLst>
              </p:cNvPr>
              <p:cNvSpPr txBox="1"/>
              <p:nvPr/>
            </p:nvSpPr>
            <p:spPr>
              <a:xfrm>
                <a:off x="9009359" y="2095890"/>
                <a:ext cx="1378283" cy="348084"/>
              </a:xfrm>
              <a:prstGeom prst="rect">
                <a:avLst/>
              </a:prstGeom>
              <a:noFill/>
            </p:spPr>
            <p:txBody>
              <a:bodyPr wrap="square" rtlCol="0">
                <a:spAutoFit/>
              </a:bodyPr>
              <a:lstStyle/>
              <a:p>
                <a:pPr algn="ctr"/>
                <a:r>
                  <a:rPr lang="fr-FR" sz="1600" b="1" dirty="0">
                    <a:solidFill>
                      <a:schemeClr val="accent1">
                        <a:lumMod val="75000"/>
                      </a:schemeClr>
                    </a:solidFill>
                    <a:latin typeface="+mj-lt"/>
                    <a:cs typeface="Arial" panose="020B0604020202020204" pitchFamily="34" charset="0"/>
                  </a:rPr>
                  <a:t>OUI</a:t>
                </a:r>
              </a:p>
            </p:txBody>
          </p:sp>
        </p:grpSp>
      </p:grpSp>
      <p:graphicFrame>
        <p:nvGraphicFramePr>
          <p:cNvPr id="11" name="Tableau 13">
            <a:extLst>
              <a:ext uri="{FF2B5EF4-FFF2-40B4-BE49-F238E27FC236}">
                <a16:creationId xmlns:a16="http://schemas.microsoft.com/office/drawing/2014/main" id="{86593748-F490-16BD-9A2D-BFE2F1733540}"/>
              </a:ext>
            </a:extLst>
          </p:cNvPr>
          <p:cNvGraphicFramePr>
            <a:graphicFrameLocks noGrp="1"/>
          </p:cNvGraphicFramePr>
          <p:nvPr/>
        </p:nvGraphicFramePr>
        <p:xfrm>
          <a:off x="7225750" y="1804980"/>
          <a:ext cx="756215" cy="3133810"/>
        </p:xfrm>
        <a:graphic>
          <a:graphicData uri="http://schemas.openxmlformats.org/drawingml/2006/table">
            <a:tbl>
              <a:tblPr firstRow="1" bandRow="1">
                <a:tableStyleId>{5C22544A-7EE6-4342-B048-85BDC9FD1C3A}</a:tableStyleId>
              </a:tblPr>
              <a:tblGrid>
                <a:gridCol w="756215">
                  <a:extLst>
                    <a:ext uri="{9D8B030D-6E8A-4147-A177-3AD203B41FA5}">
                      <a16:colId xmlns:a16="http://schemas.microsoft.com/office/drawing/2014/main" val="2845793633"/>
                    </a:ext>
                  </a:extLst>
                </a:gridCol>
              </a:tblGrid>
              <a:tr h="1031589">
                <a:tc>
                  <a:txBody>
                    <a:bodyPr/>
                    <a:lstStyle/>
                    <a:p>
                      <a:pPr algn="ctr"/>
                      <a:r>
                        <a:rPr lang="fr-FR" sz="1400" b="1" dirty="0">
                          <a:solidFill>
                            <a:schemeClr val="accent1"/>
                          </a:solidFill>
                          <a:latin typeface="+mj-lt"/>
                          <a:cs typeface="Arial" panose="020B0604020202020204" pitchFamily="34" charset="0"/>
                        </a:rPr>
                        <a:t>80%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1057720">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51%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1044501">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bl>
          </a:graphicData>
        </a:graphic>
      </p:graphicFrame>
      <p:sp>
        <p:nvSpPr>
          <p:cNvPr id="14" name="ZoneTexte 13">
            <a:extLst>
              <a:ext uri="{FF2B5EF4-FFF2-40B4-BE49-F238E27FC236}">
                <a16:creationId xmlns:a16="http://schemas.microsoft.com/office/drawing/2014/main" id="{CCEA29B7-E51F-6AD2-0B7C-3BD128516190}"/>
              </a:ext>
            </a:extLst>
          </p:cNvPr>
          <p:cNvSpPr txBox="1"/>
          <p:nvPr/>
        </p:nvSpPr>
        <p:spPr>
          <a:xfrm>
            <a:off x="991953" y="1536982"/>
            <a:ext cx="2268358" cy="828000"/>
          </a:xfrm>
          <a:prstGeom prst="roundRect">
            <a:avLst/>
          </a:prstGeom>
          <a:solidFill>
            <a:srgbClr val="F1F5FD"/>
          </a:solidFill>
        </p:spPr>
        <p:txBody>
          <a:bodyPr wrap="square" anchor="ctr">
            <a:noAutofit/>
          </a:bodyPr>
          <a:lstStyle/>
          <a:p>
            <a:pPr algn="ctr"/>
            <a:r>
              <a:rPr lang="fr-FR" sz="1000" dirty="0"/>
              <a:t>… </a:t>
            </a:r>
            <a:r>
              <a:rPr lang="fr-FR" sz="1000" b="1" dirty="0"/>
              <a:t>efficaces</a:t>
            </a:r>
            <a:r>
              <a:rPr lang="fr-FR" sz="1000" dirty="0"/>
              <a:t> pour te protéger de contenus choquants / pas de ton âge quand tu es sur internet</a:t>
            </a:r>
            <a:endParaRPr lang="fr-FR" sz="1000" b="1" dirty="0"/>
          </a:p>
        </p:txBody>
      </p:sp>
      <p:sp>
        <p:nvSpPr>
          <p:cNvPr id="15" name="ZoneTexte 14">
            <a:extLst>
              <a:ext uri="{FF2B5EF4-FFF2-40B4-BE49-F238E27FC236}">
                <a16:creationId xmlns:a16="http://schemas.microsoft.com/office/drawing/2014/main" id="{C2772466-278A-D933-EC26-E3BCE6D036DD}"/>
              </a:ext>
            </a:extLst>
          </p:cNvPr>
          <p:cNvSpPr txBox="1"/>
          <p:nvPr/>
        </p:nvSpPr>
        <p:spPr>
          <a:xfrm>
            <a:off x="991952" y="2601152"/>
            <a:ext cx="2268358" cy="828000"/>
          </a:xfrm>
          <a:prstGeom prst="roundRect">
            <a:avLst/>
          </a:prstGeom>
          <a:solidFill>
            <a:srgbClr val="F7F7F7"/>
          </a:solidFill>
        </p:spPr>
        <p:txBody>
          <a:bodyPr wrap="square" anchor="ctr">
            <a:noAutofit/>
          </a:bodyPr>
          <a:lstStyle/>
          <a:p>
            <a:pPr algn="ctr"/>
            <a:r>
              <a:rPr lang="fr-FR" sz="1000" dirty="0"/>
              <a:t>… </a:t>
            </a:r>
            <a:r>
              <a:rPr lang="fr-FR" sz="1000" b="1" dirty="0"/>
              <a:t>intrusifs</a:t>
            </a:r>
            <a:r>
              <a:rPr lang="fr-FR" sz="1000" dirty="0"/>
              <a:t>, tu sens que tes parents ne te font </a:t>
            </a:r>
          </a:p>
          <a:p>
            <a:pPr algn="ctr"/>
            <a:r>
              <a:rPr lang="fr-FR" sz="1000" dirty="0"/>
              <a:t>pas confiance </a:t>
            </a:r>
          </a:p>
          <a:p>
            <a:pPr algn="ctr"/>
            <a:r>
              <a:rPr lang="fr-FR" sz="1000" dirty="0"/>
              <a:t>quand tu es sur internet</a:t>
            </a:r>
            <a:endParaRPr lang="fr-FR" sz="1000" b="1" dirty="0"/>
          </a:p>
        </p:txBody>
      </p:sp>
      <p:sp>
        <p:nvSpPr>
          <p:cNvPr id="16" name="ZoneTexte 15">
            <a:extLst>
              <a:ext uri="{FF2B5EF4-FFF2-40B4-BE49-F238E27FC236}">
                <a16:creationId xmlns:a16="http://schemas.microsoft.com/office/drawing/2014/main" id="{F9CE6C37-3AE4-30DE-4B1A-01B4BCB63651}"/>
              </a:ext>
            </a:extLst>
          </p:cNvPr>
          <p:cNvSpPr txBox="1"/>
          <p:nvPr/>
        </p:nvSpPr>
        <p:spPr>
          <a:xfrm>
            <a:off x="991952" y="3643460"/>
            <a:ext cx="2268358" cy="828000"/>
          </a:xfrm>
          <a:prstGeom prst="roundRect">
            <a:avLst/>
          </a:prstGeom>
          <a:solidFill>
            <a:srgbClr val="FFF4F3"/>
          </a:solidFill>
        </p:spPr>
        <p:txBody>
          <a:bodyPr wrap="square" anchor="ctr">
            <a:noAutofit/>
          </a:bodyPr>
          <a:lstStyle/>
          <a:p>
            <a:pPr algn="ctr"/>
            <a:r>
              <a:rPr lang="fr-FR" sz="1000" dirty="0"/>
              <a:t>… </a:t>
            </a:r>
            <a:r>
              <a:rPr lang="fr-FR" sz="1000" b="1" dirty="0"/>
              <a:t>inutiles</a:t>
            </a:r>
            <a:r>
              <a:rPr lang="fr-FR" sz="1000" dirty="0"/>
              <a:t> car ils ne fonctionnent pas bien ou tu sais </a:t>
            </a:r>
          </a:p>
          <a:p>
            <a:pPr algn="ctr"/>
            <a:r>
              <a:rPr lang="fr-FR" sz="1000" dirty="0"/>
              <a:t>comment les contourner</a:t>
            </a:r>
            <a:endParaRPr lang="fr-FR" sz="1000" b="1" dirty="0"/>
          </a:p>
        </p:txBody>
      </p:sp>
      <p:sp>
        <p:nvSpPr>
          <p:cNvPr id="18" name="Rectangle : coins arrondis 17">
            <a:extLst>
              <a:ext uri="{FF2B5EF4-FFF2-40B4-BE49-F238E27FC236}">
                <a16:creationId xmlns:a16="http://schemas.microsoft.com/office/drawing/2014/main" id="{12ADE965-E13F-C615-828C-BC90295A4234}"/>
              </a:ext>
            </a:extLst>
          </p:cNvPr>
          <p:cNvSpPr/>
          <p:nvPr/>
        </p:nvSpPr>
        <p:spPr>
          <a:xfrm>
            <a:off x="1881180" y="4647830"/>
            <a:ext cx="5130315" cy="267729"/>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2BE5945C-6862-5F58-9BA9-2680F07F9F6F}"/>
              </a:ext>
            </a:extLst>
          </p:cNvPr>
          <p:cNvSpPr txBox="1"/>
          <p:nvPr/>
        </p:nvSpPr>
        <p:spPr>
          <a:xfrm>
            <a:off x="3504620" y="1028428"/>
            <a:ext cx="3283362" cy="578882"/>
          </a:xfrm>
          <a:prstGeom prst="roundRect">
            <a:avLst/>
          </a:prstGeom>
          <a:solidFill>
            <a:schemeClr val="bg1"/>
          </a:solidFill>
          <a:ln>
            <a:noFill/>
          </a:ln>
        </p:spPr>
        <p:txBody>
          <a:bodyPr wrap="square">
            <a:spAutoFit/>
          </a:bodyPr>
          <a:lstStyle/>
          <a:p>
            <a:pPr algn="ctr"/>
            <a:r>
              <a:rPr lang="fr-FR" sz="1400" b="1">
                <a:solidFill>
                  <a:schemeClr val="accent1">
                    <a:lumMod val="60000"/>
                    <a:lumOff val="40000"/>
                  </a:schemeClr>
                </a:solidFill>
              </a:rPr>
              <a:t>Les moteurs de recherche adaptés aux enfants et adolescents</a:t>
            </a:r>
            <a:endParaRPr lang="fr-FR" sz="1400" b="1" dirty="0">
              <a:solidFill>
                <a:schemeClr val="accent1">
                  <a:lumMod val="60000"/>
                  <a:lumOff val="40000"/>
                </a:schemeClr>
              </a:solidFill>
            </a:endParaRPr>
          </a:p>
        </p:txBody>
      </p:sp>
      <p:pic>
        <p:nvPicPr>
          <p:cNvPr id="21" name="Image 20" descr="Une image contenant noir, obscurité&#10;&#10;Description générée automatiquement">
            <a:extLst>
              <a:ext uri="{FF2B5EF4-FFF2-40B4-BE49-F238E27FC236}">
                <a16:creationId xmlns:a16="http://schemas.microsoft.com/office/drawing/2014/main" id="{08977628-5758-9062-B89E-46AC096894BF}"/>
              </a:ext>
            </a:extLst>
          </p:cNvPr>
          <p:cNvPicPr>
            <a:picLocks noChangeAspect="1"/>
          </p:cNvPicPr>
          <p:nvPr/>
        </p:nvPicPr>
        <p:blipFill>
          <a:blip r:embed="rId4"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25466" y="4071534"/>
            <a:ext cx="507615" cy="507615"/>
          </a:xfrm>
          <a:prstGeom prst="rect">
            <a:avLst/>
          </a:prstGeom>
        </p:spPr>
      </p:pic>
      <p:pic>
        <p:nvPicPr>
          <p:cNvPr id="12" name="Image 11" descr="Une image contenant noir, obscurité&#10;&#10;Description générée automatiquement">
            <a:extLst>
              <a:ext uri="{FF2B5EF4-FFF2-40B4-BE49-F238E27FC236}">
                <a16:creationId xmlns:a16="http://schemas.microsoft.com/office/drawing/2014/main" id="{2F206B68-2877-D162-9B1F-AD52B59E4465}"/>
              </a:ext>
            </a:extLst>
          </p:cNvPr>
          <p:cNvPicPr>
            <a:picLocks noChangeAspect="1"/>
          </p:cNvPicPr>
          <p:nvPr/>
        </p:nvPicPr>
        <p:blipFill>
          <a:blip r:embed="rId5"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861807" y="1188663"/>
            <a:ext cx="517892" cy="517892"/>
          </a:xfrm>
          <a:prstGeom prst="rect">
            <a:avLst/>
          </a:prstGeom>
        </p:spPr>
      </p:pic>
      <p:pic>
        <p:nvPicPr>
          <p:cNvPr id="13" name="Image 12" descr="Une image contenant noir, obscurité&#10;&#10;Description générée automatiquement">
            <a:extLst>
              <a:ext uri="{FF2B5EF4-FFF2-40B4-BE49-F238E27FC236}">
                <a16:creationId xmlns:a16="http://schemas.microsoft.com/office/drawing/2014/main" id="{E3A54A04-3657-4661-CCF9-1BACEAA6E7B5}"/>
              </a:ext>
            </a:extLst>
          </p:cNvPr>
          <p:cNvPicPr>
            <a:picLocks noChangeAspect="1"/>
          </p:cNvPicPr>
          <p:nvPr/>
        </p:nvPicPr>
        <p:blipFill>
          <a:blip r:embed="rId6"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3026" y="2764997"/>
            <a:ext cx="522797" cy="522797"/>
          </a:xfrm>
          <a:prstGeom prst="rect">
            <a:avLst/>
          </a:prstGeom>
        </p:spPr>
      </p:pic>
      <p:grpSp>
        <p:nvGrpSpPr>
          <p:cNvPr id="24" name="Groupe 23">
            <a:extLst>
              <a:ext uri="{FF2B5EF4-FFF2-40B4-BE49-F238E27FC236}">
                <a16:creationId xmlns:a16="http://schemas.microsoft.com/office/drawing/2014/main" id="{7594F4EF-8A25-1578-2DDD-B239E1BC2745}"/>
              </a:ext>
            </a:extLst>
          </p:cNvPr>
          <p:cNvGrpSpPr/>
          <p:nvPr/>
        </p:nvGrpSpPr>
        <p:grpSpPr>
          <a:xfrm>
            <a:off x="8202466" y="1188661"/>
            <a:ext cx="939937" cy="1499120"/>
            <a:chOff x="8202466" y="1188661"/>
            <a:chExt cx="939937" cy="1499120"/>
          </a:xfrm>
        </p:grpSpPr>
        <p:grpSp>
          <p:nvGrpSpPr>
            <p:cNvPr id="25" name="Groupe 24">
              <a:extLst>
                <a:ext uri="{FF2B5EF4-FFF2-40B4-BE49-F238E27FC236}">
                  <a16:creationId xmlns:a16="http://schemas.microsoft.com/office/drawing/2014/main" id="{CD4F4234-B188-23D1-1A7F-2A2015C2A3AB}"/>
                </a:ext>
              </a:extLst>
            </p:cNvPr>
            <p:cNvGrpSpPr/>
            <p:nvPr/>
          </p:nvGrpSpPr>
          <p:grpSpPr>
            <a:xfrm rot="10800000">
              <a:off x="8256995" y="1188661"/>
              <a:ext cx="885408" cy="1499120"/>
              <a:chOff x="1683" y="434193"/>
              <a:chExt cx="1007884" cy="2324378"/>
            </a:xfrm>
          </p:grpSpPr>
          <p:sp>
            <p:nvSpPr>
              <p:cNvPr id="28" name="Rectangle : coins arrondis 23">
                <a:extLst>
                  <a:ext uri="{FF2B5EF4-FFF2-40B4-BE49-F238E27FC236}">
                    <a16:creationId xmlns:a16="http://schemas.microsoft.com/office/drawing/2014/main" id="{7EA05647-2CC2-1F60-A29D-5BC086FF2278}"/>
                  </a:ext>
                </a:extLst>
              </p:cNvPr>
              <p:cNvSpPr/>
              <p:nvPr/>
            </p:nvSpPr>
            <p:spPr>
              <a:xfrm rot="5400000">
                <a:off x="-738832" y="1174708"/>
                <a:ext cx="2324378"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Rectangle : coins arrondis 28">
                <a:extLst>
                  <a:ext uri="{FF2B5EF4-FFF2-40B4-BE49-F238E27FC236}">
                    <a16:creationId xmlns:a16="http://schemas.microsoft.com/office/drawing/2014/main" id="{05C5988D-2BDA-2C23-DBEE-F23061846600}"/>
                  </a:ext>
                </a:extLst>
              </p:cNvPr>
              <p:cNvSpPr/>
              <p:nvPr/>
            </p:nvSpPr>
            <p:spPr>
              <a:xfrm>
                <a:off x="112112" y="568513"/>
                <a:ext cx="897455" cy="2070519"/>
              </a:xfrm>
              <a:prstGeom prst="roundRect">
                <a:avLst/>
              </a:prstGeom>
              <a:solidFill>
                <a:schemeClr val="bg1"/>
              </a:solidFill>
              <a:ln w="1905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650" b="1" dirty="0">
                  <a:solidFill>
                    <a:schemeClr val="accent1">
                      <a:lumMod val="50000"/>
                    </a:schemeClr>
                  </a:solidFill>
                  <a:latin typeface="Century Gothic" panose="020F0302020204030204"/>
                </a:endParaRPr>
              </a:p>
            </p:txBody>
          </p:sp>
        </p:grpSp>
        <p:sp>
          <p:nvSpPr>
            <p:cNvPr id="26" name="Rectangle : coins arrondis 25">
              <a:extLst>
                <a:ext uri="{FF2B5EF4-FFF2-40B4-BE49-F238E27FC236}">
                  <a16:creationId xmlns:a16="http://schemas.microsoft.com/office/drawing/2014/main" id="{B783A6B5-2952-C16F-E3B7-D9A378115948}"/>
                </a:ext>
              </a:extLst>
            </p:cNvPr>
            <p:cNvSpPr/>
            <p:nvPr/>
          </p:nvSpPr>
          <p:spPr>
            <a:xfrm>
              <a:off x="8291350" y="1984234"/>
              <a:ext cx="724229" cy="577309"/>
            </a:xfrm>
            <a:prstGeom prst="roundRect">
              <a:avLst/>
            </a:prstGeom>
            <a:no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1"/>
                  </a:solidFill>
                  <a:latin typeface="Century Gothic" panose="020F0302020204030204"/>
                </a:rPr>
                <a:t>76%</a:t>
              </a:r>
            </a:p>
            <a:p>
              <a:pPr algn="ctr"/>
              <a:r>
                <a:rPr lang="fr-FR" sz="650" b="1" dirty="0">
                  <a:solidFill>
                    <a:schemeClr val="accent1">
                      <a:lumMod val="50000"/>
                    </a:schemeClr>
                  </a:solidFill>
                  <a:latin typeface="Century Gothic" panose="020F0302020204030204"/>
                </a:rPr>
                <a:t>connaissent</a:t>
              </a:r>
            </a:p>
          </p:txBody>
        </p:sp>
        <p:sp>
          <p:nvSpPr>
            <p:cNvPr id="27" name="ZoneTexte 26">
              <a:extLst>
                <a:ext uri="{FF2B5EF4-FFF2-40B4-BE49-F238E27FC236}">
                  <a16:creationId xmlns:a16="http://schemas.microsoft.com/office/drawing/2014/main" id="{6958701A-B97E-23E2-F6F5-E855286832EA}"/>
                </a:ext>
              </a:extLst>
            </p:cNvPr>
            <p:cNvSpPr txBox="1"/>
            <p:nvPr/>
          </p:nvSpPr>
          <p:spPr>
            <a:xfrm>
              <a:off x="8202466" y="1299490"/>
              <a:ext cx="89745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pic>
        <p:nvPicPr>
          <p:cNvPr id="31" name="Image 30" descr="Une image contenant cercle, Graphique, capture d’écran, Caractère coloré&#10;&#10;Description générée automatiquement">
            <a:extLst>
              <a:ext uri="{FF2B5EF4-FFF2-40B4-BE49-F238E27FC236}">
                <a16:creationId xmlns:a16="http://schemas.microsoft.com/office/drawing/2014/main" id="{322FD81F-E97A-D8FC-73B0-E78050B45CD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388989" y="1533277"/>
            <a:ext cx="499187" cy="499187"/>
          </a:xfrm>
          <a:prstGeom prst="rect">
            <a:avLst/>
          </a:prstGeom>
        </p:spPr>
      </p:pic>
    </p:spTree>
    <p:extLst>
      <p:ext uri="{BB962C8B-B14F-4D97-AF65-F5344CB8AC3E}">
        <p14:creationId xmlns:p14="http://schemas.microsoft.com/office/powerpoint/2010/main" val="104038706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e 28">
            <a:extLst>
              <a:ext uri="{FF2B5EF4-FFF2-40B4-BE49-F238E27FC236}">
                <a16:creationId xmlns:a16="http://schemas.microsoft.com/office/drawing/2014/main" id="{5D79D955-CF4F-3B9F-DCFA-2310EDF7E05F}"/>
              </a:ext>
            </a:extLst>
          </p:cNvPr>
          <p:cNvGrpSpPr/>
          <p:nvPr/>
        </p:nvGrpSpPr>
        <p:grpSpPr>
          <a:xfrm>
            <a:off x="8202466" y="1188661"/>
            <a:ext cx="939937" cy="1499120"/>
            <a:chOff x="8202466" y="1188661"/>
            <a:chExt cx="939937" cy="1499120"/>
          </a:xfrm>
        </p:grpSpPr>
        <p:grpSp>
          <p:nvGrpSpPr>
            <p:cNvPr id="22" name="Groupe 21">
              <a:extLst>
                <a:ext uri="{FF2B5EF4-FFF2-40B4-BE49-F238E27FC236}">
                  <a16:creationId xmlns:a16="http://schemas.microsoft.com/office/drawing/2014/main" id="{B20216C2-0D1F-DF51-3EEC-62C45BEE033A}"/>
                </a:ext>
              </a:extLst>
            </p:cNvPr>
            <p:cNvGrpSpPr/>
            <p:nvPr/>
          </p:nvGrpSpPr>
          <p:grpSpPr>
            <a:xfrm rot="10800000">
              <a:off x="8256995" y="1188661"/>
              <a:ext cx="885408" cy="1499120"/>
              <a:chOff x="1683" y="434193"/>
              <a:chExt cx="1007884" cy="2324378"/>
            </a:xfrm>
          </p:grpSpPr>
          <p:sp>
            <p:nvSpPr>
              <p:cNvPr id="24" name="Rectangle : coins arrondis 23">
                <a:extLst>
                  <a:ext uri="{FF2B5EF4-FFF2-40B4-BE49-F238E27FC236}">
                    <a16:creationId xmlns:a16="http://schemas.microsoft.com/office/drawing/2014/main" id="{71DA2247-85B6-C1F2-A7BC-3073206F478F}"/>
                  </a:ext>
                </a:extLst>
              </p:cNvPr>
              <p:cNvSpPr/>
              <p:nvPr/>
            </p:nvSpPr>
            <p:spPr>
              <a:xfrm rot="5400000">
                <a:off x="-738832" y="1174708"/>
                <a:ext cx="2324378"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Rectangle : coins arrondis 25">
                <a:extLst>
                  <a:ext uri="{FF2B5EF4-FFF2-40B4-BE49-F238E27FC236}">
                    <a16:creationId xmlns:a16="http://schemas.microsoft.com/office/drawing/2014/main" id="{3A7BD24B-5FA5-CCF5-0964-325C2B8F859F}"/>
                  </a:ext>
                </a:extLst>
              </p:cNvPr>
              <p:cNvSpPr/>
              <p:nvPr/>
            </p:nvSpPr>
            <p:spPr>
              <a:xfrm>
                <a:off x="112112" y="568513"/>
                <a:ext cx="897455" cy="2070519"/>
              </a:xfrm>
              <a:prstGeom prst="roundRect">
                <a:avLst/>
              </a:prstGeom>
              <a:solidFill>
                <a:schemeClr val="bg1"/>
              </a:solidFill>
              <a:ln w="1905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650" b="1" dirty="0">
                  <a:solidFill>
                    <a:schemeClr val="accent1">
                      <a:lumMod val="50000"/>
                    </a:schemeClr>
                  </a:solidFill>
                  <a:latin typeface="Century Gothic" panose="020F0302020204030204"/>
                </a:endParaRPr>
              </a:p>
            </p:txBody>
          </p:sp>
        </p:grpSp>
        <p:sp>
          <p:nvSpPr>
            <p:cNvPr id="27" name="Rectangle : coins arrondis 26">
              <a:extLst>
                <a:ext uri="{FF2B5EF4-FFF2-40B4-BE49-F238E27FC236}">
                  <a16:creationId xmlns:a16="http://schemas.microsoft.com/office/drawing/2014/main" id="{11BBA69B-FCC1-6AE4-6705-5322D684D0F3}"/>
                </a:ext>
              </a:extLst>
            </p:cNvPr>
            <p:cNvSpPr/>
            <p:nvPr/>
          </p:nvSpPr>
          <p:spPr>
            <a:xfrm>
              <a:off x="8291350" y="1984234"/>
              <a:ext cx="724229" cy="577309"/>
            </a:xfrm>
            <a:prstGeom prst="roundRect">
              <a:avLst/>
            </a:prstGeom>
            <a:no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1"/>
                  </a:solidFill>
                  <a:latin typeface="Century Gothic" panose="020F0302020204030204"/>
                </a:rPr>
                <a:t>93%</a:t>
              </a:r>
            </a:p>
            <a:p>
              <a:pPr algn="ctr"/>
              <a:r>
                <a:rPr lang="fr-FR" sz="650" b="1" dirty="0">
                  <a:solidFill>
                    <a:schemeClr val="accent1">
                      <a:lumMod val="50000"/>
                    </a:schemeClr>
                  </a:solidFill>
                  <a:latin typeface="Century Gothic" panose="020F0302020204030204"/>
                </a:rPr>
                <a:t>connaissent</a:t>
              </a:r>
            </a:p>
          </p:txBody>
        </p:sp>
        <p:sp>
          <p:nvSpPr>
            <p:cNvPr id="28" name="ZoneTexte 27">
              <a:extLst>
                <a:ext uri="{FF2B5EF4-FFF2-40B4-BE49-F238E27FC236}">
                  <a16:creationId xmlns:a16="http://schemas.microsoft.com/office/drawing/2014/main" id="{5F37003D-B2B5-E537-9677-225428935ACE}"/>
                </a:ext>
              </a:extLst>
            </p:cNvPr>
            <p:cNvSpPr txBox="1"/>
            <p:nvPr/>
          </p:nvSpPr>
          <p:spPr>
            <a:xfrm>
              <a:off x="8202466" y="1299490"/>
              <a:ext cx="89745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46</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65373"/>
            <a:ext cx="7147607" cy="738664"/>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mais ce sont les logiciels de contrôle parental qu’ils trouvent très majoritairement l’outil le plus intrusif, même s’ils sont efficaces – et utiles !</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796425"/>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Q48. Et dirais-tu que ces outils sont plutôt…</a:t>
            </a:r>
          </a:p>
          <a:p>
            <a:pPr defTabSz="457178">
              <a:buClr>
                <a:srgbClr val="FFFFFF">
                  <a:lumMod val="75000"/>
                </a:srgbClr>
              </a:buClr>
              <a:defRPr/>
            </a:pPr>
            <a:r>
              <a:rPr lang="fr-FR" sz="800" i="1" dirty="0">
                <a:solidFill>
                  <a:srgbClr val="7E8385"/>
                </a:solidFill>
                <a:latin typeface="Century Gothic" panose="020F0302020204030204"/>
              </a:rPr>
              <a:t>Base : Aux enfants qui connaissent les logiciels de contrôle parental (n=471) – Une seule réponse possible par item</a:t>
            </a:r>
            <a:endParaRPr lang="fr-FR" sz="800" i="1" u="sng" dirty="0">
              <a:solidFill>
                <a:srgbClr val="000000"/>
              </a:solidFill>
              <a:latin typeface="Century Gothic" panose="020F0302020204030204"/>
            </a:endParaRPr>
          </a:p>
        </p:txBody>
      </p:sp>
      <p:graphicFrame>
        <p:nvGraphicFramePr>
          <p:cNvPr id="2" name="Graphique 1">
            <a:extLst>
              <a:ext uri="{FF2B5EF4-FFF2-40B4-BE49-F238E27FC236}">
                <a16:creationId xmlns:a16="http://schemas.microsoft.com/office/drawing/2014/main" id="{31368312-63E4-9B0E-A3A8-3A3F82257D78}"/>
              </a:ext>
            </a:extLst>
          </p:cNvPr>
          <p:cNvGraphicFramePr/>
          <p:nvPr/>
        </p:nvGraphicFramePr>
        <p:xfrm>
          <a:off x="753026" y="1426256"/>
          <a:ext cx="6220210" cy="3803904"/>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e 4">
            <a:extLst>
              <a:ext uri="{FF2B5EF4-FFF2-40B4-BE49-F238E27FC236}">
                <a16:creationId xmlns:a16="http://schemas.microsoft.com/office/drawing/2014/main" id="{AB1C592C-C034-8C5C-09ED-8C71EAA28DFD}"/>
              </a:ext>
            </a:extLst>
          </p:cNvPr>
          <p:cNvGrpSpPr/>
          <p:nvPr/>
        </p:nvGrpSpPr>
        <p:grpSpPr>
          <a:xfrm>
            <a:off x="7053483" y="1192983"/>
            <a:ext cx="1013074" cy="3376585"/>
            <a:chOff x="6835414" y="1028599"/>
            <a:chExt cx="1013074" cy="3376585"/>
          </a:xfrm>
        </p:grpSpPr>
        <p:sp>
          <p:nvSpPr>
            <p:cNvPr id="6" name="Rectangle : coins arrondis 5">
              <a:extLst>
                <a:ext uri="{FF2B5EF4-FFF2-40B4-BE49-F238E27FC236}">
                  <a16:creationId xmlns:a16="http://schemas.microsoft.com/office/drawing/2014/main" id="{40914E59-9E2B-E7FB-227A-546470AE0061}"/>
                </a:ext>
              </a:extLst>
            </p:cNvPr>
            <p:cNvSpPr/>
            <p:nvPr/>
          </p:nvSpPr>
          <p:spPr>
            <a:xfrm rot="5400000">
              <a:off x="5651257" y="2267232"/>
              <a:ext cx="3330146" cy="945758"/>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B402D8D0-28DF-C85D-9EBB-B94E83B22A51}"/>
                </a:ext>
              </a:extLst>
            </p:cNvPr>
            <p:cNvGrpSpPr/>
            <p:nvPr/>
          </p:nvGrpSpPr>
          <p:grpSpPr>
            <a:xfrm>
              <a:off x="6835414" y="1028599"/>
              <a:ext cx="1013074" cy="3330146"/>
              <a:chOff x="9009359" y="1982013"/>
              <a:chExt cx="1378283" cy="3423886"/>
            </a:xfrm>
          </p:grpSpPr>
          <p:sp>
            <p:nvSpPr>
              <p:cNvPr id="9" name="Rectangle : coins arrondis 8">
                <a:extLst>
                  <a:ext uri="{FF2B5EF4-FFF2-40B4-BE49-F238E27FC236}">
                    <a16:creationId xmlns:a16="http://schemas.microsoft.com/office/drawing/2014/main" id="{5DD73366-30E3-A015-3D40-EC73DF223AB1}"/>
                  </a:ext>
                </a:extLst>
              </p:cNvPr>
              <p:cNvSpPr/>
              <p:nvPr/>
            </p:nvSpPr>
            <p:spPr>
              <a:xfrm rot="5400000">
                <a:off x="8016585" y="3050606"/>
                <a:ext cx="3423886" cy="1286700"/>
              </a:xfrm>
              <a:prstGeom prst="roundRect">
                <a:avLst/>
              </a:prstGeom>
              <a:solidFill>
                <a:srgbClr val="F1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AA1F6DCE-4B7B-5A5F-C760-A0219182ECE7}"/>
                  </a:ext>
                </a:extLst>
              </p:cNvPr>
              <p:cNvSpPr txBox="1"/>
              <p:nvPr/>
            </p:nvSpPr>
            <p:spPr>
              <a:xfrm>
                <a:off x="9009359" y="2095890"/>
                <a:ext cx="1378283" cy="348084"/>
              </a:xfrm>
              <a:prstGeom prst="rect">
                <a:avLst/>
              </a:prstGeom>
              <a:noFill/>
            </p:spPr>
            <p:txBody>
              <a:bodyPr wrap="square" rtlCol="0">
                <a:spAutoFit/>
              </a:bodyPr>
              <a:lstStyle/>
              <a:p>
                <a:pPr algn="ctr"/>
                <a:r>
                  <a:rPr lang="fr-FR" sz="1600" b="1" dirty="0">
                    <a:solidFill>
                      <a:schemeClr val="accent1">
                        <a:lumMod val="75000"/>
                      </a:schemeClr>
                    </a:solidFill>
                    <a:latin typeface="+mj-lt"/>
                    <a:cs typeface="Arial" panose="020B0604020202020204" pitchFamily="34" charset="0"/>
                  </a:rPr>
                  <a:t>OUI</a:t>
                </a:r>
              </a:p>
            </p:txBody>
          </p:sp>
        </p:grpSp>
      </p:grpSp>
      <p:graphicFrame>
        <p:nvGraphicFramePr>
          <p:cNvPr id="11" name="Tableau 13">
            <a:extLst>
              <a:ext uri="{FF2B5EF4-FFF2-40B4-BE49-F238E27FC236}">
                <a16:creationId xmlns:a16="http://schemas.microsoft.com/office/drawing/2014/main" id="{86593748-F490-16BD-9A2D-BFE2F1733540}"/>
              </a:ext>
            </a:extLst>
          </p:cNvPr>
          <p:cNvGraphicFramePr>
            <a:graphicFrameLocks noGrp="1"/>
          </p:cNvGraphicFramePr>
          <p:nvPr/>
        </p:nvGraphicFramePr>
        <p:xfrm>
          <a:off x="7209616" y="1804980"/>
          <a:ext cx="756215" cy="3133810"/>
        </p:xfrm>
        <a:graphic>
          <a:graphicData uri="http://schemas.openxmlformats.org/drawingml/2006/table">
            <a:tbl>
              <a:tblPr firstRow="1" bandRow="1">
                <a:tableStyleId>{5C22544A-7EE6-4342-B048-85BDC9FD1C3A}</a:tableStyleId>
              </a:tblPr>
              <a:tblGrid>
                <a:gridCol w="756215">
                  <a:extLst>
                    <a:ext uri="{9D8B030D-6E8A-4147-A177-3AD203B41FA5}">
                      <a16:colId xmlns:a16="http://schemas.microsoft.com/office/drawing/2014/main" val="2845793633"/>
                    </a:ext>
                  </a:extLst>
                </a:gridCol>
              </a:tblGrid>
              <a:tr h="1031589">
                <a:tc>
                  <a:txBody>
                    <a:bodyPr/>
                    <a:lstStyle/>
                    <a:p>
                      <a:pPr algn="ctr"/>
                      <a:r>
                        <a:rPr lang="fr-FR" sz="1400" b="1" dirty="0">
                          <a:solidFill>
                            <a:schemeClr val="accent1"/>
                          </a:solidFill>
                          <a:latin typeface="+mj-lt"/>
                          <a:cs typeface="Arial" panose="020B0604020202020204" pitchFamily="34" charset="0"/>
                        </a:rPr>
                        <a:t>78%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1057720">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62%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1044501">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45%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bl>
          </a:graphicData>
        </a:graphic>
      </p:graphicFrame>
      <p:sp>
        <p:nvSpPr>
          <p:cNvPr id="12" name="ZoneTexte 11">
            <a:extLst>
              <a:ext uri="{FF2B5EF4-FFF2-40B4-BE49-F238E27FC236}">
                <a16:creationId xmlns:a16="http://schemas.microsoft.com/office/drawing/2014/main" id="{CA8CF193-592D-C46E-BDA7-F1FCA6E1751F}"/>
              </a:ext>
            </a:extLst>
          </p:cNvPr>
          <p:cNvSpPr txBox="1"/>
          <p:nvPr/>
        </p:nvSpPr>
        <p:spPr>
          <a:xfrm>
            <a:off x="7171543" y="4142806"/>
            <a:ext cx="821096" cy="307777"/>
          </a:xfrm>
          <a:prstGeom prst="rect">
            <a:avLst/>
          </a:prstGeom>
          <a:noFill/>
          <a:ln>
            <a:noFill/>
          </a:ln>
        </p:spPr>
        <p:txBody>
          <a:bodyPr wrap="square" rtlCol="0">
            <a:spAutoFit/>
          </a:bodyPr>
          <a:lstStyle/>
          <a:p>
            <a:pPr algn="ctr"/>
            <a:r>
              <a:rPr lang="fr-FR" sz="700" dirty="0"/>
              <a:t>Garçons : </a:t>
            </a:r>
            <a:r>
              <a:rPr lang="fr-FR" sz="700" b="1" dirty="0">
                <a:solidFill>
                  <a:schemeClr val="accent1"/>
                </a:solidFill>
              </a:rPr>
              <a:t>51% </a:t>
            </a:r>
            <a:r>
              <a:rPr lang="fr-FR" sz="700" dirty="0"/>
              <a:t>(vs Filles : 39%)</a:t>
            </a:r>
          </a:p>
        </p:txBody>
      </p:sp>
      <p:sp>
        <p:nvSpPr>
          <p:cNvPr id="14" name="ZoneTexte 13">
            <a:extLst>
              <a:ext uri="{FF2B5EF4-FFF2-40B4-BE49-F238E27FC236}">
                <a16:creationId xmlns:a16="http://schemas.microsoft.com/office/drawing/2014/main" id="{CCEA29B7-E51F-6AD2-0B7C-3BD128516190}"/>
              </a:ext>
            </a:extLst>
          </p:cNvPr>
          <p:cNvSpPr txBox="1"/>
          <p:nvPr/>
        </p:nvSpPr>
        <p:spPr>
          <a:xfrm>
            <a:off x="975819" y="1536982"/>
            <a:ext cx="2268358" cy="828000"/>
          </a:xfrm>
          <a:prstGeom prst="roundRect">
            <a:avLst/>
          </a:prstGeom>
          <a:solidFill>
            <a:srgbClr val="F1F5FD"/>
          </a:solidFill>
        </p:spPr>
        <p:txBody>
          <a:bodyPr wrap="square" anchor="ctr">
            <a:noAutofit/>
          </a:bodyPr>
          <a:lstStyle/>
          <a:p>
            <a:pPr algn="ctr"/>
            <a:r>
              <a:rPr lang="fr-FR" sz="1000" dirty="0"/>
              <a:t>… </a:t>
            </a:r>
            <a:r>
              <a:rPr lang="fr-FR" sz="1000" b="1" dirty="0"/>
              <a:t>efficaces</a:t>
            </a:r>
            <a:r>
              <a:rPr lang="fr-FR" sz="1000" dirty="0"/>
              <a:t> pour te protéger de contenus choquants / pas de ton âge quand tu es sur internet</a:t>
            </a:r>
            <a:endParaRPr lang="fr-FR" sz="1000" b="1" dirty="0"/>
          </a:p>
        </p:txBody>
      </p:sp>
      <p:sp>
        <p:nvSpPr>
          <p:cNvPr id="15" name="ZoneTexte 14">
            <a:extLst>
              <a:ext uri="{FF2B5EF4-FFF2-40B4-BE49-F238E27FC236}">
                <a16:creationId xmlns:a16="http://schemas.microsoft.com/office/drawing/2014/main" id="{C2772466-278A-D933-EC26-E3BCE6D036DD}"/>
              </a:ext>
            </a:extLst>
          </p:cNvPr>
          <p:cNvSpPr txBox="1"/>
          <p:nvPr/>
        </p:nvSpPr>
        <p:spPr>
          <a:xfrm>
            <a:off x="975818" y="2601152"/>
            <a:ext cx="2268358" cy="828000"/>
          </a:xfrm>
          <a:prstGeom prst="roundRect">
            <a:avLst/>
          </a:prstGeom>
          <a:solidFill>
            <a:srgbClr val="F7F7F7"/>
          </a:solidFill>
        </p:spPr>
        <p:txBody>
          <a:bodyPr wrap="square" anchor="ctr">
            <a:noAutofit/>
          </a:bodyPr>
          <a:lstStyle/>
          <a:p>
            <a:pPr algn="ctr"/>
            <a:r>
              <a:rPr lang="fr-FR" sz="1000" dirty="0"/>
              <a:t>… </a:t>
            </a:r>
            <a:r>
              <a:rPr lang="fr-FR" sz="1000" b="1" dirty="0"/>
              <a:t>intrusifs</a:t>
            </a:r>
            <a:r>
              <a:rPr lang="fr-FR" sz="1000" dirty="0"/>
              <a:t>, tu sens que tes parents ne te font </a:t>
            </a:r>
          </a:p>
          <a:p>
            <a:pPr algn="ctr"/>
            <a:r>
              <a:rPr lang="fr-FR" sz="1000" dirty="0"/>
              <a:t>pas confiance </a:t>
            </a:r>
          </a:p>
          <a:p>
            <a:pPr algn="ctr"/>
            <a:r>
              <a:rPr lang="fr-FR" sz="1000" dirty="0"/>
              <a:t>quand tu es sur internet</a:t>
            </a:r>
            <a:endParaRPr lang="fr-FR" sz="1000" b="1" dirty="0"/>
          </a:p>
        </p:txBody>
      </p:sp>
      <p:sp>
        <p:nvSpPr>
          <p:cNvPr id="16" name="ZoneTexte 15">
            <a:extLst>
              <a:ext uri="{FF2B5EF4-FFF2-40B4-BE49-F238E27FC236}">
                <a16:creationId xmlns:a16="http://schemas.microsoft.com/office/drawing/2014/main" id="{F9CE6C37-3AE4-30DE-4B1A-01B4BCB63651}"/>
              </a:ext>
            </a:extLst>
          </p:cNvPr>
          <p:cNvSpPr txBox="1"/>
          <p:nvPr/>
        </p:nvSpPr>
        <p:spPr>
          <a:xfrm>
            <a:off x="975818" y="3643460"/>
            <a:ext cx="2268358" cy="828000"/>
          </a:xfrm>
          <a:prstGeom prst="roundRect">
            <a:avLst/>
          </a:prstGeom>
          <a:solidFill>
            <a:srgbClr val="FFF4F3"/>
          </a:solidFill>
        </p:spPr>
        <p:txBody>
          <a:bodyPr wrap="square" anchor="ctr">
            <a:noAutofit/>
          </a:bodyPr>
          <a:lstStyle/>
          <a:p>
            <a:pPr algn="ctr"/>
            <a:r>
              <a:rPr lang="fr-FR" sz="1000" dirty="0"/>
              <a:t>… </a:t>
            </a:r>
            <a:r>
              <a:rPr lang="fr-FR" sz="1000" b="1" dirty="0"/>
              <a:t>inutiles</a:t>
            </a:r>
            <a:r>
              <a:rPr lang="fr-FR" sz="1000" dirty="0"/>
              <a:t> car ils ne fonctionnent pas bien ou tu sais </a:t>
            </a:r>
          </a:p>
          <a:p>
            <a:pPr algn="ctr"/>
            <a:r>
              <a:rPr lang="fr-FR" sz="1000" dirty="0"/>
              <a:t>comment les contourner</a:t>
            </a:r>
            <a:endParaRPr lang="fr-FR" sz="1000" b="1" dirty="0"/>
          </a:p>
        </p:txBody>
      </p:sp>
      <p:sp>
        <p:nvSpPr>
          <p:cNvPr id="18" name="Rectangle : coins arrondis 17">
            <a:extLst>
              <a:ext uri="{FF2B5EF4-FFF2-40B4-BE49-F238E27FC236}">
                <a16:creationId xmlns:a16="http://schemas.microsoft.com/office/drawing/2014/main" id="{12ADE965-E13F-C615-828C-BC90295A4234}"/>
              </a:ext>
            </a:extLst>
          </p:cNvPr>
          <p:cNvSpPr/>
          <p:nvPr/>
        </p:nvSpPr>
        <p:spPr>
          <a:xfrm>
            <a:off x="1865046" y="4647830"/>
            <a:ext cx="5130315" cy="267729"/>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8C1F4AFD-E58E-F311-C5C0-CAD62EA4F14E}"/>
              </a:ext>
            </a:extLst>
          </p:cNvPr>
          <p:cNvSpPr txBox="1"/>
          <p:nvPr/>
        </p:nvSpPr>
        <p:spPr>
          <a:xfrm>
            <a:off x="3350886" y="1132169"/>
            <a:ext cx="3622350" cy="340519"/>
          </a:xfrm>
          <a:prstGeom prst="roundRect">
            <a:avLst/>
          </a:prstGeom>
          <a:solidFill>
            <a:schemeClr val="bg1"/>
          </a:solidFill>
          <a:ln>
            <a:noFill/>
          </a:ln>
        </p:spPr>
        <p:txBody>
          <a:bodyPr wrap="square">
            <a:spAutoFit/>
          </a:bodyPr>
          <a:lstStyle/>
          <a:p>
            <a:pPr algn="ctr"/>
            <a:r>
              <a:rPr lang="fr-FR" sz="1400" b="1">
                <a:solidFill>
                  <a:schemeClr val="accent1">
                    <a:lumMod val="60000"/>
                    <a:lumOff val="40000"/>
                  </a:schemeClr>
                </a:solidFill>
              </a:rPr>
              <a:t>Les logiciels de contrôle parental</a:t>
            </a:r>
            <a:endParaRPr lang="fr-FR" sz="1400" b="1" dirty="0">
              <a:solidFill>
                <a:schemeClr val="accent1">
                  <a:lumMod val="60000"/>
                  <a:lumOff val="40000"/>
                </a:schemeClr>
              </a:solidFill>
            </a:endParaRPr>
          </a:p>
        </p:txBody>
      </p:sp>
      <p:pic>
        <p:nvPicPr>
          <p:cNvPr id="23" name="Image 22" descr="Une image contenant noir, obscurité&#10;&#10;Description générée automatiquement">
            <a:extLst>
              <a:ext uri="{FF2B5EF4-FFF2-40B4-BE49-F238E27FC236}">
                <a16:creationId xmlns:a16="http://schemas.microsoft.com/office/drawing/2014/main" id="{7AE3CF8E-CE15-0D03-615D-02A3DF114B05}"/>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851051" y="1188663"/>
            <a:ext cx="517892" cy="517892"/>
          </a:xfrm>
          <a:prstGeom prst="rect">
            <a:avLst/>
          </a:prstGeom>
        </p:spPr>
      </p:pic>
      <p:pic>
        <p:nvPicPr>
          <p:cNvPr id="25" name="Image 24" descr="Une image contenant noir, obscurité&#10;&#10;Description générée automatiquement">
            <a:extLst>
              <a:ext uri="{FF2B5EF4-FFF2-40B4-BE49-F238E27FC236}">
                <a16:creationId xmlns:a16="http://schemas.microsoft.com/office/drawing/2014/main" id="{5EA047F0-1B3E-2219-1C32-8DF87E76B304}"/>
              </a:ext>
            </a:extLst>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09332" y="4071534"/>
            <a:ext cx="507615" cy="507615"/>
          </a:xfrm>
          <a:prstGeom prst="rect">
            <a:avLst/>
          </a:prstGeom>
        </p:spPr>
      </p:pic>
      <p:pic>
        <p:nvPicPr>
          <p:cNvPr id="17" name="Image 16" descr="Une image contenant noir, obscurité&#10;&#10;Description générée automatiquement">
            <a:extLst>
              <a:ext uri="{FF2B5EF4-FFF2-40B4-BE49-F238E27FC236}">
                <a16:creationId xmlns:a16="http://schemas.microsoft.com/office/drawing/2014/main" id="{01B7D077-BE59-93CF-5586-E0FB9208E81C}"/>
              </a:ext>
            </a:extLst>
          </p:cNvPr>
          <p:cNvPicPr>
            <a:picLocks noChangeAspect="1"/>
          </p:cNvPicPr>
          <p:nvPr/>
        </p:nvPicPr>
        <p:blipFill>
          <a:blip r:embed="rId6"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3026" y="2764997"/>
            <a:ext cx="522797" cy="522797"/>
          </a:xfrm>
          <a:prstGeom prst="rect">
            <a:avLst/>
          </a:prstGeom>
        </p:spPr>
      </p:pic>
      <p:pic>
        <p:nvPicPr>
          <p:cNvPr id="21" name="Image 20" descr="Une image contenant symbole, clipart, Graphique&#10;&#10;Description générée automatiquement">
            <a:extLst>
              <a:ext uri="{FF2B5EF4-FFF2-40B4-BE49-F238E27FC236}">
                <a16:creationId xmlns:a16="http://schemas.microsoft.com/office/drawing/2014/main" id="{EB782DF8-8DF1-29CC-2E7A-96763DB038D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402075" y="1533276"/>
            <a:ext cx="517892" cy="517892"/>
          </a:xfrm>
          <a:prstGeom prst="rect">
            <a:avLst/>
          </a:prstGeom>
        </p:spPr>
      </p:pic>
    </p:spTree>
    <p:extLst>
      <p:ext uri="{BB962C8B-B14F-4D97-AF65-F5344CB8AC3E}">
        <p14:creationId xmlns:p14="http://schemas.microsoft.com/office/powerpoint/2010/main" val="125082017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47</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7117" y="71728"/>
            <a:ext cx="7619131" cy="738664"/>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Les bloqueurs de publicité, quant à eux, semblent un peu moins efficaces, mais demeurent bien jugés par les adolescents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823651"/>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Q48. Et dirais-tu que ces outils sont plutôt…</a:t>
            </a:r>
          </a:p>
          <a:p>
            <a:pPr defTabSz="457178">
              <a:buClr>
                <a:srgbClr val="FFFFFF">
                  <a:lumMod val="75000"/>
                </a:srgbClr>
              </a:buClr>
              <a:defRPr/>
            </a:pPr>
            <a:r>
              <a:rPr lang="fr-FR" sz="800" i="1" dirty="0">
                <a:solidFill>
                  <a:srgbClr val="7E8385"/>
                </a:solidFill>
                <a:latin typeface="Century Gothic" panose="020F0302020204030204"/>
              </a:rPr>
              <a:t>Base : Aux enfants qui connaissent les bloqueurs de publicité (n=425) – Une seule réponse possible par item</a:t>
            </a:r>
            <a:endParaRPr lang="fr-FR" sz="800" i="1" u="sng" dirty="0">
              <a:solidFill>
                <a:srgbClr val="000000"/>
              </a:solidFill>
              <a:latin typeface="Century Gothic" panose="020F0302020204030204"/>
            </a:endParaRPr>
          </a:p>
        </p:txBody>
      </p:sp>
      <p:graphicFrame>
        <p:nvGraphicFramePr>
          <p:cNvPr id="2" name="Graphique 1">
            <a:extLst>
              <a:ext uri="{FF2B5EF4-FFF2-40B4-BE49-F238E27FC236}">
                <a16:creationId xmlns:a16="http://schemas.microsoft.com/office/drawing/2014/main" id="{31368312-63E4-9B0E-A3A8-3A3F82257D78}"/>
              </a:ext>
            </a:extLst>
          </p:cNvPr>
          <p:cNvGraphicFramePr/>
          <p:nvPr/>
        </p:nvGraphicFramePr>
        <p:xfrm>
          <a:off x="763782" y="1426256"/>
          <a:ext cx="6220210" cy="3803904"/>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e 4">
            <a:extLst>
              <a:ext uri="{FF2B5EF4-FFF2-40B4-BE49-F238E27FC236}">
                <a16:creationId xmlns:a16="http://schemas.microsoft.com/office/drawing/2014/main" id="{AB1C592C-C034-8C5C-09ED-8C71EAA28DFD}"/>
              </a:ext>
            </a:extLst>
          </p:cNvPr>
          <p:cNvGrpSpPr/>
          <p:nvPr/>
        </p:nvGrpSpPr>
        <p:grpSpPr>
          <a:xfrm>
            <a:off x="7064239" y="1192983"/>
            <a:ext cx="1013074" cy="3376585"/>
            <a:chOff x="6835414" y="1028599"/>
            <a:chExt cx="1013074" cy="3376585"/>
          </a:xfrm>
        </p:grpSpPr>
        <p:sp>
          <p:nvSpPr>
            <p:cNvPr id="6" name="Rectangle : coins arrondis 5">
              <a:extLst>
                <a:ext uri="{FF2B5EF4-FFF2-40B4-BE49-F238E27FC236}">
                  <a16:creationId xmlns:a16="http://schemas.microsoft.com/office/drawing/2014/main" id="{40914E59-9E2B-E7FB-227A-546470AE0061}"/>
                </a:ext>
              </a:extLst>
            </p:cNvPr>
            <p:cNvSpPr/>
            <p:nvPr/>
          </p:nvSpPr>
          <p:spPr>
            <a:xfrm rot="5400000">
              <a:off x="5651257" y="2267232"/>
              <a:ext cx="3330146" cy="945758"/>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B402D8D0-28DF-C85D-9EBB-B94E83B22A51}"/>
                </a:ext>
              </a:extLst>
            </p:cNvPr>
            <p:cNvGrpSpPr/>
            <p:nvPr/>
          </p:nvGrpSpPr>
          <p:grpSpPr>
            <a:xfrm>
              <a:off x="6835414" y="1028599"/>
              <a:ext cx="1013074" cy="3330146"/>
              <a:chOff x="9009359" y="1982013"/>
              <a:chExt cx="1378283" cy="3423886"/>
            </a:xfrm>
          </p:grpSpPr>
          <p:sp>
            <p:nvSpPr>
              <p:cNvPr id="9" name="Rectangle : coins arrondis 8">
                <a:extLst>
                  <a:ext uri="{FF2B5EF4-FFF2-40B4-BE49-F238E27FC236}">
                    <a16:creationId xmlns:a16="http://schemas.microsoft.com/office/drawing/2014/main" id="{5DD73366-30E3-A015-3D40-EC73DF223AB1}"/>
                  </a:ext>
                </a:extLst>
              </p:cNvPr>
              <p:cNvSpPr/>
              <p:nvPr/>
            </p:nvSpPr>
            <p:spPr>
              <a:xfrm rot="5400000">
                <a:off x="8016585" y="3050606"/>
                <a:ext cx="3423886" cy="1286700"/>
              </a:xfrm>
              <a:prstGeom prst="roundRect">
                <a:avLst/>
              </a:prstGeom>
              <a:solidFill>
                <a:srgbClr val="F1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AA1F6DCE-4B7B-5A5F-C760-A0219182ECE7}"/>
                  </a:ext>
                </a:extLst>
              </p:cNvPr>
              <p:cNvSpPr txBox="1"/>
              <p:nvPr/>
            </p:nvSpPr>
            <p:spPr>
              <a:xfrm>
                <a:off x="9009359" y="2095890"/>
                <a:ext cx="1378283" cy="348084"/>
              </a:xfrm>
              <a:prstGeom prst="rect">
                <a:avLst/>
              </a:prstGeom>
              <a:noFill/>
            </p:spPr>
            <p:txBody>
              <a:bodyPr wrap="square" rtlCol="0">
                <a:spAutoFit/>
              </a:bodyPr>
              <a:lstStyle/>
              <a:p>
                <a:pPr algn="ctr"/>
                <a:r>
                  <a:rPr lang="fr-FR" sz="1600" b="1" dirty="0">
                    <a:solidFill>
                      <a:schemeClr val="accent1">
                        <a:lumMod val="75000"/>
                      </a:schemeClr>
                    </a:solidFill>
                    <a:latin typeface="+mj-lt"/>
                    <a:cs typeface="Arial" panose="020B0604020202020204" pitchFamily="34" charset="0"/>
                  </a:rPr>
                  <a:t>OUI</a:t>
                </a:r>
              </a:p>
            </p:txBody>
          </p:sp>
        </p:grpSp>
      </p:grpSp>
      <p:graphicFrame>
        <p:nvGraphicFramePr>
          <p:cNvPr id="11" name="Tableau 13">
            <a:extLst>
              <a:ext uri="{FF2B5EF4-FFF2-40B4-BE49-F238E27FC236}">
                <a16:creationId xmlns:a16="http://schemas.microsoft.com/office/drawing/2014/main" id="{86593748-F490-16BD-9A2D-BFE2F1733540}"/>
              </a:ext>
            </a:extLst>
          </p:cNvPr>
          <p:cNvGraphicFramePr>
            <a:graphicFrameLocks noGrp="1"/>
          </p:cNvGraphicFramePr>
          <p:nvPr/>
        </p:nvGraphicFramePr>
        <p:xfrm>
          <a:off x="7220372" y="1804980"/>
          <a:ext cx="756215" cy="3133810"/>
        </p:xfrm>
        <a:graphic>
          <a:graphicData uri="http://schemas.openxmlformats.org/drawingml/2006/table">
            <a:tbl>
              <a:tblPr firstRow="1" bandRow="1">
                <a:tableStyleId>{5C22544A-7EE6-4342-B048-85BDC9FD1C3A}</a:tableStyleId>
              </a:tblPr>
              <a:tblGrid>
                <a:gridCol w="756215">
                  <a:extLst>
                    <a:ext uri="{9D8B030D-6E8A-4147-A177-3AD203B41FA5}">
                      <a16:colId xmlns:a16="http://schemas.microsoft.com/office/drawing/2014/main" val="2845793633"/>
                    </a:ext>
                  </a:extLst>
                </a:gridCol>
              </a:tblGrid>
              <a:tr h="1031589">
                <a:tc>
                  <a:txBody>
                    <a:bodyPr/>
                    <a:lstStyle/>
                    <a:p>
                      <a:pPr algn="ctr"/>
                      <a:r>
                        <a:rPr lang="fr-FR" sz="1400" b="1" dirty="0">
                          <a:solidFill>
                            <a:schemeClr val="accent1"/>
                          </a:solidFill>
                          <a:latin typeface="+mj-lt"/>
                          <a:cs typeface="Arial" panose="020B0604020202020204" pitchFamily="34" charset="0"/>
                        </a:rPr>
                        <a:t>71%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1057720">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44%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1044501">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44%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bl>
          </a:graphicData>
        </a:graphic>
      </p:graphicFrame>
      <p:sp>
        <p:nvSpPr>
          <p:cNvPr id="12" name="ZoneTexte 11">
            <a:extLst>
              <a:ext uri="{FF2B5EF4-FFF2-40B4-BE49-F238E27FC236}">
                <a16:creationId xmlns:a16="http://schemas.microsoft.com/office/drawing/2014/main" id="{CA8CF193-592D-C46E-BDA7-F1FCA6E1751F}"/>
              </a:ext>
            </a:extLst>
          </p:cNvPr>
          <p:cNvSpPr txBox="1"/>
          <p:nvPr/>
        </p:nvSpPr>
        <p:spPr>
          <a:xfrm>
            <a:off x="7168734" y="4142806"/>
            <a:ext cx="838090" cy="307777"/>
          </a:xfrm>
          <a:prstGeom prst="rect">
            <a:avLst/>
          </a:prstGeom>
          <a:noFill/>
          <a:ln>
            <a:noFill/>
          </a:ln>
        </p:spPr>
        <p:txBody>
          <a:bodyPr wrap="square" rtlCol="0">
            <a:spAutoFit/>
          </a:bodyPr>
          <a:lstStyle/>
          <a:p>
            <a:pPr algn="ctr"/>
            <a:r>
              <a:rPr lang="fr-FR" sz="700" dirty="0"/>
              <a:t>CSP- : </a:t>
            </a:r>
            <a:r>
              <a:rPr lang="fr-FR" sz="700" b="1" dirty="0">
                <a:solidFill>
                  <a:schemeClr val="accent1"/>
                </a:solidFill>
              </a:rPr>
              <a:t>51%</a:t>
            </a:r>
          </a:p>
          <a:p>
            <a:pPr algn="ctr"/>
            <a:r>
              <a:rPr lang="fr-FR" sz="700" dirty="0"/>
              <a:t>(vs CSP+ : 38%)</a:t>
            </a:r>
          </a:p>
        </p:txBody>
      </p:sp>
      <p:sp>
        <p:nvSpPr>
          <p:cNvPr id="14" name="ZoneTexte 13">
            <a:extLst>
              <a:ext uri="{FF2B5EF4-FFF2-40B4-BE49-F238E27FC236}">
                <a16:creationId xmlns:a16="http://schemas.microsoft.com/office/drawing/2014/main" id="{CCEA29B7-E51F-6AD2-0B7C-3BD128516190}"/>
              </a:ext>
            </a:extLst>
          </p:cNvPr>
          <p:cNvSpPr txBox="1"/>
          <p:nvPr/>
        </p:nvSpPr>
        <p:spPr>
          <a:xfrm>
            <a:off x="986575" y="1536982"/>
            <a:ext cx="2268358" cy="828000"/>
          </a:xfrm>
          <a:prstGeom prst="roundRect">
            <a:avLst/>
          </a:prstGeom>
          <a:solidFill>
            <a:srgbClr val="F1F5FD"/>
          </a:solidFill>
        </p:spPr>
        <p:txBody>
          <a:bodyPr wrap="square" anchor="ctr">
            <a:noAutofit/>
          </a:bodyPr>
          <a:lstStyle/>
          <a:p>
            <a:pPr algn="ctr"/>
            <a:r>
              <a:rPr lang="fr-FR" sz="1000" dirty="0"/>
              <a:t>… </a:t>
            </a:r>
            <a:r>
              <a:rPr lang="fr-FR" sz="1000" b="1" dirty="0"/>
              <a:t>efficaces</a:t>
            </a:r>
            <a:r>
              <a:rPr lang="fr-FR" sz="1000" dirty="0"/>
              <a:t> pour te protéger de contenus choquants / pas de ton âge quand tu es sur internet</a:t>
            </a:r>
            <a:endParaRPr lang="fr-FR" sz="1000" b="1" dirty="0"/>
          </a:p>
        </p:txBody>
      </p:sp>
      <p:sp>
        <p:nvSpPr>
          <p:cNvPr id="15" name="ZoneTexte 14">
            <a:extLst>
              <a:ext uri="{FF2B5EF4-FFF2-40B4-BE49-F238E27FC236}">
                <a16:creationId xmlns:a16="http://schemas.microsoft.com/office/drawing/2014/main" id="{C2772466-278A-D933-EC26-E3BCE6D036DD}"/>
              </a:ext>
            </a:extLst>
          </p:cNvPr>
          <p:cNvSpPr txBox="1"/>
          <p:nvPr/>
        </p:nvSpPr>
        <p:spPr>
          <a:xfrm>
            <a:off x="986574" y="2601152"/>
            <a:ext cx="2268358" cy="828000"/>
          </a:xfrm>
          <a:prstGeom prst="roundRect">
            <a:avLst/>
          </a:prstGeom>
          <a:solidFill>
            <a:srgbClr val="F7F7F7"/>
          </a:solidFill>
        </p:spPr>
        <p:txBody>
          <a:bodyPr wrap="square" anchor="ctr">
            <a:noAutofit/>
          </a:bodyPr>
          <a:lstStyle/>
          <a:p>
            <a:pPr algn="ctr"/>
            <a:r>
              <a:rPr lang="fr-FR" sz="1000" dirty="0"/>
              <a:t>… </a:t>
            </a:r>
            <a:r>
              <a:rPr lang="fr-FR" sz="1000" b="1" dirty="0"/>
              <a:t>intrusifs</a:t>
            </a:r>
            <a:r>
              <a:rPr lang="fr-FR" sz="1000" dirty="0"/>
              <a:t>, tu sens que tes parents ne te font </a:t>
            </a:r>
          </a:p>
          <a:p>
            <a:pPr algn="ctr"/>
            <a:r>
              <a:rPr lang="fr-FR" sz="1000" dirty="0"/>
              <a:t>pas confiance </a:t>
            </a:r>
          </a:p>
          <a:p>
            <a:pPr algn="ctr"/>
            <a:r>
              <a:rPr lang="fr-FR" sz="1000" dirty="0"/>
              <a:t>quand tu es sur internet</a:t>
            </a:r>
            <a:endParaRPr lang="fr-FR" sz="1000" b="1" dirty="0"/>
          </a:p>
        </p:txBody>
      </p:sp>
      <p:sp>
        <p:nvSpPr>
          <p:cNvPr id="16" name="ZoneTexte 15">
            <a:extLst>
              <a:ext uri="{FF2B5EF4-FFF2-40B4-BE49-F238E27FC236}">
                <a16:creationId xmlns:a16="http://schemas.microsoft.com/office/drawing/2014/main" id="{F9CE6C37-3AE4-30DE-4B1A-01B4BCB63651}"/>
              </a:ext>
            </a:extLst>
          </p:cNvPr>
          <p:cNvSpPr txBox="1"/>
          <p:nvPr/>
        </p:nvSpPr>
        <p:spPr>
          <a:xfrm>
            <a:off x="986574" y="3643460"/>
            <a:ext cx="2268358" cy="828000"/>
          </a:xfrm>
          <a:prstGeom prst="roundRect">
            <a:avLst/>
          </a:prstGeom>
          <a:solidFill>
            <a:srgbClr val="FFF4F3"/>
          </a:solidFill>
        </p:spPr>
        <p:txBody>
          <a:bodyPr wrap="square" anchor="ctr">
            <a:noAutofit/>
          </a:bodyPr>
          <a:lstStyle/>
          <a:p>
            <a:pPr algn="ctr"/>
            <a:r>
              <a:rPr lang="fr-FR" sz="1000" dirty="0"/>
              <a:t>… </a:t>
            </a:r>
            <a:r>
              <a:rPr lang="fr-FR" sz="1000" b="1" dirty="0"/>
              <a:t>inutiles</a:t>
            </a:r>
            <a:r>
              <a:rPr lang="fr-FR" sz="1000" dirty="0"/>
              <a:t> car ils ne fonctionnent pas bien ou tu sais </a:t>
            </a:r>
          </a:p>
          <a:p>
            <a:pPr algn="ctr"/>
            <a:r>
              <a:rPr lang="fr-FR" sz="1000" dirty="0"/>
              <a:t>comment les contourner</a:t>
            </a:r>
            <a:endParaRPr lang="fr-FR" sz="1000" b="1" dirty="0"/>
          </a:p>
        </p:txBody>
      </p:sp>
      <p:sp>
        <p:nvSpPr>
          <p:cNvPr id="18" name="Rectangle : coins arrondis 17">
            <a:extLst>
              <a:ext uri="{FF2B5EF4-FFF2-40B4-BE49-F238E27FC236}">
                <a16:creationId xmlns:a16="http://schemas.microsoft.com/office/drawing/2014/main" id="{12ADE965-E13F-C615-828C-BC90295A4234}"/>
              </a:ext>
            </a:extLst>
          </p:cNvPr>
          <p:cNvSpPr/>
          <p:nvPr/>
        </p:nvSpPr>
        <p:spPr>
          <a:xfrm>
            <a:off x="1875802" y="4647830"/>
            <a:ext cx="5130315" cy="267729"/>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8C1F4AFD-E58E-F311-C5C0-CAD62EA4F14E}"/>
              </a:ext>
            </a:extLst>
          </p:cNvPr>
          <p:cNvSpPr txBox="1"/>
          <p:nvPr/>
        </p:nvSpPr>
        <p:spPr>
          <a:xfrm>
            <a:off x="3361642" y="1132169"/>
            <a:ext cx="3622350" cy="340519"/>
          </a:xfrm>
          <a:prstGeom prst="roundRect">
            <a:avLst/>
          </a:prstGeom>
          <a:noFill/>
          <a:ln>
            <a:noFill/>
          </a:ln>
        </p:spPr>
        <p:txBody>
          <a:bodyPr wrap="square">
            <a:spAutoFit/>
          </a:bodyPr>
          <a:lstStyle/>
          <a:p>
            <a:pPr algn="ctr"/>
            <a:r>
              <a:rPr lang="fr-FR" sz="1400" b="1" dirty="0">
                <a:solidFill>
                  <a:schemeClr val="accent1">
                    <a:lumMod val="60000"/>
                    <a:lumOff val="40000"/>
                  </a:schemeClr>
                </a:solidFill>
              </a:rPr>
              <a:t>Les bloqueurs de publicité</a:t>
            </a:r>
          </a:p>
        </p:txBody>
      </p:sp>
      <p:pic>
        <p:nvPicPr>
          <p:cNvPr id="17" name="Image 16" descr="Une image contenant noir, obscurité&#10;&#10;Description générée automatiquement">
            <a:extLst>
              <a:ext uri="{FF2B5EF4-FFF2-40B4-BE49-F238E27FC236}">
                <a16:creationId xmlns:a16="http://schemas.microsoft.com/office/drawing/2014/main" id="{397C7325-DCD8-DA69-F4A1-29E0AE66B403}"/>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861807" y="1188663"/>
            <a:ext cx="517892" cy="517892"/>
          </a:xfrm>
          <a:prstGeom prst="rect">
            <a:avLst/>
          </a:prstGeom>
        </p:spPr>
      </p:pic>
      <p:pic>
        <p:nvPicPr>
          <p:cNvPr id="19" name="Image 18" descr="Une image contenant noir, obscurité&#10;&#10;Description générée automatiquement">
            <a:extLst>
              <a:ext uri="{FF2B5EF4-FFF2-40B4-BE49-F238E27FC236}">
                <a16:creationId xmlns:a16="http://schemas.microsoft.com/office/drawing/2014/main" id="{2A75B9F1-57FA-505C-363F-C0B35F599C75}"/>
              </a:ext>
            </a:extLst>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20088" y="4071534"/>
            <a:ext cx="507615" cy="507615"/>
          </a:xfrm>
          <a:prstGeom prst="rect">
            <a:avLst/>
          </a:prstGeom>
        </p:spPr>
      </p:pic>
      <p:pic>
        <p:nvPicPr>
          <p:cNvPr id="13" name="Image 12" descr="Une image contenant noir, obscurité&#10;&#10;Description générée automatiquement">
            <a:extLst>
              <a:ext uri="{FF2B5EF4-FFF2-40B4-BE49-F238E27FC236}">
                <a16:creationId xmlns:a16="http://schemas.microsoft.com/office/drawing/2014/main" id="{05C2A2CC-F9D0-F1AF-9BBB-B6E62F93ACAE}"/>
              </a:ext>
            </a:extLst>
          </p:cNvPr>
          <p:cNvPicPr>
            <a:picLocks noChangeAspect="1"/>
          </p:cNvPicPr>
          <p:nvPr/>
        </p:nvPicPr>
        <p:blipFill>
          <a:blip r:embed="rId6"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3026" y="2764997"/>
            <a:ext cx="522797" cy="522797"/>
          </a:xfrm>
          <a:prstGeom prst="rect">
            <a:avLst/>
          </a:prstGeom>
        </p:spPr>
      </p:pic>
      <p:grpSp>
        <p:nvGrpSpPr>
          <p:cNvPr id="30" name="Groupe 29">
            <a:extLst>
              <a:ext uri="{FF2B5EF4-FFF2-40B4-BE49-F238E27FC236}">
                <a16:creationId xmlns:a16="http://schemas.microsoft.com/office/drawing/2014/main" id="{413FB45E-26E6-5304-C82F-907123E27963}"/>
              </a:ext>
            </a:extLst>
          </p:cNvPr>
          <p:cNvGrpSpPr/>
          <p:nvPr/>
        </p:nvGrpSpPr>
        <p:grpSpPr>
          <a:xfrm>
            <a:off x="8202466" y="1188661"/>
            <a:ext cx="939937" cy="1499120"/>
            <a:chOff x="8202466" y="1188661"/>
            <a:chExt cx="939937" cy="1499120"/>
          </a:xfrm>
        </p:grpSpPr>
        <p:grpSp>
          <p:nvGrpSpPr>
            <p:cNvPr id="31" name="Groupe 30">
              <a:extLst>
                <a:ext uri="{FF2B5EF4-FFF2-40B4-BE49-F238E27FC236}">
                  <a16:creationId xmlns:a16="http://schemas.microsoft.com/office/drawing/2014/main" id="{B64D7BC1-FC2E-5906-2F0B-D136E7827C9E}"/>
                </a:ext>
              </a:extLst>
            </p:cNvPr>
            <p:cNvGrpSpPr/>
            <p:nvPr/>
          </p:nvGrpSpPr>
          <p:grpSpPr>
            <a:xfrm rot="10800000">
              <a:off x="8256995" y="1188661"/>
              <a:ext cx="885408" cy="1499120"/>
              <a:chOff x="1683" y="434193"/>
              <a:chExt cx="1007884" cy="2324378"/>
            </a:xfrm>
          </p:grpSpPr>
          <p:sp>
            <p:nvSpPr>
              <p:cNvPr id="34" name="Rectangle : coins arrondis 23">
                <a:extLst>
                  <a:ext uri="{FF2B5EF4-FFF2-40B4-BE49-F238E27FC236}">
                    <a16:creationId xmlns:a16="http://schemas.microsoft.com/office/drawing/2014/main" id="{AC10D7F7-2818-9271-7148-5FDAB76B75B4}"/>
                  </a:ext>
                </a:extLst>
              </p:cNvPr>
              <p:cNvSpPr/>
              <p:nvPr/>
            </p:nvSpPr>
            <p:spPr>
              <a:xfrm rot="5400000">
                <a:off x="-738832" y="1174708"/>
                <a:ext cx="2324378"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5594D2E6-A319-C986-B3FF-69B1332B4E18}"/>
                  </a:ext>
                </a:extLst>
              </p:cNvPr>
              <p:cNvSpPr/>
              <p:nvPr/>
            </p:nvSpPr>
            <p:spPr>
              <a:xfrm>
                <a:off x="112112" y="568513"/>
                <a:ext cx="897455" cy="2070519"/>
              </a:xfrm>
              <a:prstGeom prst="roundRect">
                <a:avLst/>
              </a:prstGeom>
              <a:solidFill>
                <a:schemeClr val="bg1"/>
              </a:solidFill>
              <a:ln w="1905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650" b="1" dirty="0">
                  <a:solidFill>
                    <a:schemeClr val="accent1">
                      <a:lumMod val="50000"/>
                    </a:schemeClr>
                  </a:solidFill>
                  <a:latin typeface="Century Gothic" panose="020F0302020204030204"/>
                </a:endParaRPr>
              </a:p>
            </p:txBody>
          </p:sp>
        </p:grpSp>
        <p:sp>
          <p:nvSpPr>
            <p:cNvPr id="32" name="Rectangle : coins arrondis 31">
              <a:extLst>
                <a:ext uri="{FF2B5EF4-FFF2-40B4-BE49-F238E27FC236}">
                  <a16:creationId xmlns:a16="http://schemas.microsoft.com/office/drawing/2014/main" id="{608C17F1-8E4E-3259-85A8-20BE51C1B26C}"/>
                </a:ext>
              </a:extLst>
            </p:cNvPr>
            <p:cNvSpPr/>
            <p:nvPr/>
          </p:nvSpPr>
          <p:spPr>
            <a:xfrm>
              <a:off x="8291350" y="1984234"/>
              <a:ext cx="724229" cy="577309"/>
            </a:xfrm>
            <a:prstGeom prst="roundRect">
              <a:avLst/>
            </a:prstGeom>
            <a:no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1"/>
                  </a:solidFill>
                  <a:latin typeface="Century Gothic" panose="020F0302020204030204"/>
                </a:rPr>
                <a:t>84%</a:t>
              </a:r>
            </a:p>
            <a:p>
              <a:pPr algn="ctr"/>
              <a:r>
                <a:rPr lang="fr-FR" sz="650" b="1" dirty="0">
                  <a:solidFill>
                    <a:schemeClr val="accent1">
                      <a:lumMod val="50000"/>
                    </a:schemeClr>
                  </a:solidFill>
                  <a:latin typeface="Century Gothic" panose="020F0302020204030204"/>
                </a:rPr>
                <a:t>connaissent</a:t>
              </a:r>
            </a:p>
          </p:txBody>
        </p:sp>
        <p:sp>
          <p:nvSpPr>
            <p:cNvPr id="33" name="ZoneTexte 32">
              <a:extLst>
                <a:ext uri="{FF2B5EF4-FFF2-40B4-BE49-F238E27FC236}">
                  <a16:creationId xmlns:a16="http://schemas.microsoft.com/office/drawing/2014/main" id="{4AF79A11-B7D2-09E1-447A-A7EC123FD3F1}"/>
                </a:ext>
              </a:extLst>
            </p:cNvPr>
            <p:cNvSpPr txBox="1"/>
            <p:nvPr/>
          </p:nvSpPr>
          <p:spPr>
            <a:xfrm>
              <a:off x="8202466" y="1299490"/>
              <a:ext cx="89745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pic>
        <p:nvPicPr>
          <p:cNvPr id="26" name="Image 25" descr="Une image contenant Graphique, cercle, logo, Police&#10;&#10;Description générée automatiquement">
            <a:extLst>
              <a:ext uri="{FF2B5EF4-FFF2-40B4-BE49-F238E27FC236}">
                <a16:creationId xmlns:a16="http://schemas.microsoft.com/office/drawing/2014/main" id="{7861BD8F-8D00-E316-283A-869B4D1AFF0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381207" y="1515829"/>
            <a:ext cx="517892" cy="517892"/>
          </a:xfrm>
          <a:prstGeom prst="rect">
            <a:avLst/>
          </a:prstGeom>
        </p:spPr>
      </p:pic>
    </p:spTree>
    <p:extLst>
      <p:ext uri="{BB962C8B-B14F-4D97-AF65-F5344CB8AC3E}">
        <p14:creationId xmlns:p14="http://schemas.microsoft.com/office/powerpoint/2010/main" val="425348985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Visage humain, intérieur, habits&#10;&#10;Description générée automatiquement">
            <a:extLst>
              <a:ext uri="{FF2B5EF4-FFF2-40B4-BE49-F238E27FC236}">
                <a16:creationId xmlns:a16="http://schemas.microsoft.com/office/drawing/2014/main" id="{878014CE-F5B0-CF10-B3A5-433769E0CA6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839663" y="0"/>
            <a:ext cx="5304337" cy="5143500"/>
          </a:xfrm>
          <a:prstGeom prst="rect">
            <a:avLst/>
          </a:prstGeom>
        </p:spPr>
      </p:pic>
      <p:sp>
        <p:nvSpPr>
          <p:cNvPr id="6" name="Rectangle 5">
            <a:extLst>
              <a:ext uri="{FF2B5EF4-FFF2-40B4-BE49-F238E27FC236}">
                <a16:creationId xmlns:a16="http://schemas.microsoft.com/office/drawing/2014/main" id="{1FD38B3C-B239-4037-2A69-2C9DA5D8384C}"/>
              </a:ext>
            </a:extLst>
          </p:cNvPr>
          <p:cNvSpPr/>
          <p:nvPr/>
        </p:nvSpPr>
        <p:spPr>
          <a:xfrm>
            <a:off x="3905688" y="0"/>
            <a:ext cx="5239877" cy="5143500"/>
          </a:xfrm>
          <a:prstGeom prst="rect">
            <a:avLst/>
          </a:prstGeom>
          <a:solidFill>
            <a:schemeClr val="accent1">
              <a:lumMod val="50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F4304966-243A-503E-5D9B-33DD8842D420}"/>
              </a:ext>
            </a:extLst>
          </p:cNvPr>
          <p:cNvSpPr txBox="1"/>
          <p:nvPr/>
        </p:nvSpPr>
        <p:spPr>
          <a:xfrm>
            <a:off x="331160" y="1571781"/>
            <a:ext cx="3113902" cy="1923604"/>
          </a:xfrm>
          <a:prstGeom prst="rect">
            <a:avLst/>
          </a:prstGeom>
          <a:noFill/>
        </p:spPr>
        <p:txBody>
          <a:bodyPr wrap="square" rtlCol="0">
            <a:spAutoFit/>
          </a:bodyPr>
          <a:lstStyle/>
          <a:p>
            <a:r>
              <a:rPr lang="fr-FR" sz="4700" b="1" dirty="0">
                <a:solidFill>
                  <a:schemeClr val="accent1"/>
                </a:solidFill>
              </a:rPr>
              <a:t>TROISIÈME</a:t>
            </a:r>
          </a:p>
          <a:p>
            <a:r>
              <a:rPr lang="fr-FR" sz="7200" b="1" dirty="0">
                <a:solidFill>
                  <a:schemeClr val="accent1">
                    <a:lumMod val="50000"/>
                  </a:schemeClr>
                </a:solidFill>
              </a:rPr>
              <a:t>PARTIE</a:t>
            </a:r>
          </a:p>
        </p:txBody>
      </p:sp>
      <p:sp>
        <p:nvSpPr>
          <p:cNvPr id="7" name="Titre 3">
            <a:extLst>
              <a:ext uri="{FF2B5EF4-FFF2-40B4-BE49-F238E27FC236}">
                <a16:creationId xmlns:a16="http://schemas.microsoft.com/office/drawing/2014/main" id="{20CC0F19-469B-F3C3-0F5A-CA5C3F12F834}"/>
              </a:ext>
            </a:extLst>
          </p:cNvPr>
          <p:cNvSpPr txBox="1">
            <a:spLocks/>
          </p:cNvSpPr>
          <p:nvPr/>
        </p:nvSpPr>
        <p:spPr>
          <a:xfrm>
            <a:off x="3979022" y="0"/>
            <a:ext cx="5039237" cy="5143500"/>
          </a:xfrm>
          <a:prstGeom prst="roundRect">
            <a:avLst/>
          </a:prstGeom>
          <a:noFill/>
        </p:spPr>
        <p:txBody>
          <a:bodyPr vert="horz" wrap="square" lIns="252000" tIns="252000" rIns="252000" bIns="252000" rtlCol="0" anchor="ctr" anchorCtr="0">
            <a:no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3200" dirty="0">
                <a:solidFill>
                  <a:schemeClr val="bg1"/>
                </a:solidFill>
              </a:rPr>
              <a:t>CYBERHARCÈLEMENT</a:t>
            </a:r>
            <a:br>
              <a:rPr lang="fr-FR" sz="2400" dirty="0">
                <a:solidFill>
                  <a:schemeClr val="bg1"/>
                </a:solidFill>
              </a:rPr>
            </a:br>
            <a:br>
              <a:rPr lang="fr-FR" sz="2400" dirty="0">
                <a:solidFill>
                  <a:schemeClr val="bg1"/>
                </a:solidFill>
              </a:rPr>
            </a:br>
            <a:r>
              <a:rPr lang="fr-FR" sz="2400" dirty="0">
                <a:solidFill>
                  <a:schemeClr val="accent1">
                    <a:lumMod val="20000"/>
                    <a:lumOff val="80000"/>
                  </a:schemeClr>
                </a:solidFill>
              </a:rPr>
              <a:t>Une inquiétude largement partagée, à juste titre : un fléau qui a déjà touché, de près ou de plus loin, plus d’un tiers des adolescents de 13 à 14 ans</a:t>
            </a:r>
          </a:p>
        </p:txBody>
      </p:sp>
      <p:sp>
        <p:nvSpPr>
          <p:cNvPr id="9" name="Rectangle 8">
            <a:extLst>
              <a:ext uri="{FF2B5EF4-FFF2-40B4-BE49-F238E27FC236}">
                <a16:creationId xmlns:a16="http://schemas.microsoft.com/office/drawing/2014/main" id="{F66E0D8C-3401-AD1C-3A6C-2659A8D9E72D}"/>
              </a:ext>
            </a:extLst>
          </p:cNvPr>
          <p:cNvSpPr>
            <a:spLocks/>
          </p:cNvSpPr>
          <p:nvPr/>
        </p:nvSpPr>
        <p:spPr>
          <a:xfrm>
            <a:off x="3773819" y="0"/>
            <a:ext cx="150791"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bg1"/>
              </a:solidFill>
            </a:endParaRPr>
          </a:p>
        </p:txBody>
      </p:sp>
    </p:spTree>
    <p:extLst>
      <p:ext uri="{BB962C8B-B14F-4D97-AF65-F5344CB8AC3E}">
        <p14:creationId xmlns:p14="http://schemas.microsoft.com/office/powerpoint/2010/main" val="63733366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FA6603D-33D4-704B-BD5C-3B610A1E6715}"/>
              </a:ext>
            </a:extLst>
          </p:cNvPr>
          <p:cNvSpPr txBox="1"/>
          <p:nvPr/>
        </p:nvSpPr>
        <p:spPr>
          <a:xfrm>
            <a:off x="4456983" y="1112534"/>
            <a:ext cx="1456137" cy="238363"/>
          </a:xfrm>
          <a:prstGeom prst="roundRect">
            <a:avLst/>
          </a:prstGeom>
          <a:noFill/>
          <a:ln>
            <a:solidFill>
              <a:schemeClr val="accent4"/>
            </a:solidFill>
          </a:ln>
        </p:spPr>
        <p:txBody>
          <a:bodyPr wrap="square" rtlCol="0">
            <a:spAutoFit/>
          </a:bodyPr>
          <a:lstStyle/>
          <a:p>
            <a:pPr algn="r"/>
            <a:r>
              <a:rPr lang="fr-FR" sz="800" dirty="0"/>
              <a:t>CSP- : </a:t>
            </a:r>
            <a:r>
              <a:rPr lang="fr-FR" sz="800" b="1" dirty="0">
                <a:solidFill>
                  <a:schemeClr val="accent4"/>
                </a:solidFill>
              </a:rPr>
              <a:t>13%</a:t>
            </a:r>
            <a:r>
              <a:rPr lang="fr-FR" sz="800" dirty="0"/>
              <a:t> (vs CSP+ : 6%)</a:t>
            </a:r>
            <a:endParaRPr lang="fr-FR" sz="800" b="1" dirty="0">
              <a:solidFill>
                <a:schemeClr val="accent4"/>
              </a:solidFill>
            </a:endParaRPr>
          </a:p>
        </p:txBody>
      </p:sp>
      <p:graphicFrame>
        <p:nvGraphicFramePr>
          <p:cNvPr id="28" name="Graphique 27">
            <a:extLst>
              <a:ext uri="{FF2B5EF4-FFF2-40B4-BE49-F238E27FC236}">
                <a16:creationId xmlns:a16="http://schemas.microsoft.com/office/drawing/2014/main" id="{7572D63D-482D-1914-E9A9-FD4F46BC4053}"/>
              </a:ext>
            </a:extLst>
          </p:cNvPr>
          <p:cNvGraphicFramePr/>
          <p:nvPr/>
        </p:nvGraphicFramePr>
        <p:xfrm>
          <a:off x="94430" y="1003209"/>
          <a:ext cx="8975742" cy="3994925"/>
        </p:xfrm>
        <a:graphic>
          <a:graphicData uri="http://schemas.openxmlformats.org/drawingml/2006/chart">
            <c:chart xmlns:c="http://schemas.openxmlformats.org/drawingml/2006/chart" xmlns:r="http://schemas.openxmlformats.org/officeDocument/2006/relationships" r:id="rId2"/>
          </a:graphicData>
        </a:graphic>
      </p:graphicFrame>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49</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1" y="163112"/>
            <a:ext cx="7490001"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Le cyberharcèlement, une crainte partagée par la moitié des adolescents qui vivent avec cette épée de Damoclès…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939514"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Q31. Et de manière générale, es-tu très, assez, pas vraiment ou pas du tout inquiet d’être un jour cyberharcelé </a:t>
            </a:r>
            <a:r>
              <a:rPr lang="fr-FR" sz="800" dirty="0">
                <a:solidFill>
                  <a:srgbClr val="000000"/>
                </a:solidFill>
                <a:latin typeface="Century Gothic" panose="020F0302020204030204"/>
              </a:rPr>
              <a:t>(ou d’être à nouveau cyberharcelé si cela s’est déjà produit) </a:t>
            </a:r>
            <a:r>
              <a:rPr lang="fr-FR" sz="800" b="1" dirty="0">
                <a:solidFill>
                  <a:srgbClr val="000000"/>
                </a:solidFill>
                <a:latin typeface="Century Gothic" panose="020F0302020204030204"/>
              </a:rPr>
              <a:t>?</a:t>
            </a:r>
          </a:p>
          <a:p>
            <a:pPr defTabSz="457178">
              <a:buClr>
                <a:srgbClr val="FFFFFF">
                  <a:lumMod val="75000"/>
                </a:srgbClr>
              </a:buClr>
              <a:defRPr/>
            </a:pPr>
            <a:r>
              <a:rPr lang="fr-FR" sz="800" i="1" dirty="0">
                <a:solidFill>
                  <a:srgbClr val="7E8385"/>
                </a:solidFill>
                <a:latin typeface="Century Gothic" panose="020F0302020204030204"/>
              </a:rPr>
              <a:t>Base : Aux enfants (n=506) – Une seule réponse possible</a:t>
            </a:r>
            <a:endParaRPr lang="fr-FR" sz="800" i="1" u="sng" dirty="0">
              <a:solidFill>
                <a:srgbClr val="000000"/>
              </a:solidFill>
              <a:latin typeface="Century Gothic" panose="020F0302020204030204"/>
            </a:endParaRPr>
          </a:p>
        </p:txBody>
      </p:sp>
      <p:grpSp>
        <p:nvGrpSpPr>
          <p:cNvPr id="14" name="Groupe 13">
            <a:extLst>
              <a:ext uri="{FF2B5EF4-FFF2-40B4-BE49-F238E27FC236}">
                <a16:creationId xmlns:a16="http://schemas.microsoft.com/office/drawing/2014/main" id="{CDEF08FE-246E-A833-B320-F5D69A42F810}"/>
              </a:ext>
            </a:extLst>
          </p:cNvPr>
          <p:cNvGrpSpPr/>
          <p:nvPr/>
        </p:nvGrpSpPr>
        <p:grpSpPr>
          <a:xfrm>
            <a:off x="1020716" y="3359960"/>
            <a:ext cx="1649760" cy="1093721"/>
            <a:chOff x="6934515" y="3626017"/>
            <a:chExt cx="1649760" cy="1093721"/>
          </a:xfrm>
        </p:grpSpPr>
        <p:grpSp>
          <p:nvGrpSpPr>
            <p:cNvPr id="15" name="Groupe 14">
              <a:extLst>
                <a:ext uri="{FF2B5EF4-FFF2-40B4-BE49-F238E27FC236}">
                  <a16:creationId xmlns:a16="http://schemas.microsoft.com/office/drawing/2014/main" id="{3335E309-2D60-42BB-68DA-6C947832CDAF}"/>
                </a:ext>
              </a:extLst>
            </p:cNvPr>
            <p:cNvGrpSpPr/>
            <p:nvPr/>
          </p:nvGrpSpPr>
          <p:grpSpPr>
            <a:xfrm>
              <a:off x="7149379" y="3757238"/>
              <a:ext cx="1288352" cy="215444"/>
              <a:chOff x="675132" y="4520255"/>
              <a:chExt cx="1288352" cy="215444"/>
            </a:xfrm>
          </p:grpSpPr>
          <p:sp>
            <p:nvSpPr>
              <p:cNvPr id="26" name="Rectangle 25">
                <a:extLst>
                  <a:ext uri="{FF2B5EF4-FFF2-40B4-BE49-F238E27FC236}">
                    <a16:creationId xmlns:a16="http://schemas.microsoft.com/office/drawing/2014/main" id="{CC1F11A5-C993-CE39-DF88-7AE6547B5E15}"/>
                  </a:ext>
                </a:extLst>
              </p:cNvPr>
              <p:cNvSpPr/>
              <p:nvPr/>
            </p:nvSpPr>
            <p:spPr>
              <a:xfrm>
                <a:off x="675132" y="4598452"/>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9A58F679-D712-C2C8-03A5-B58740D86E04}"/>
                  </a:ext>
                </a:extLst>
              </p:cNvPr>
              <p:cNvSpPr txBox="1"/>
              <p:nvPr/>
            </p:nvSpPr>
            <p:spPr>
              <a:xfrm>
                <a:off x="697991" y="4520255"/>
                <a:ext cx="1265493" cy="215444"/>
              </a:xfrm>
              <a:prstGeom prst="rect">
                <a:avLst/>
              </a:prstGeom>
              <a:noFill/>
            </p:spPr>
            <p:txBody>
              <a:bodyPr wrap="square" rtlCol="0">
                <a:spAutoFit/>
              </a:bodyPr>
              <a:lstStyle/>
              <a:p>
                <a:r>
                  <a:rPr lang="fr-FR" sz="800" dirty="0">
                    <a:solidFill>
                      <a:srgbClr val="595959"/>
                    </a:solidFill>
                  </a:rPr>
                  <a:t>Pas du tout inquiet</a:t>
                </a:r>
              </a:p>
            </p:txBody>
          </p:sp>
        </p:grpSp>
        <p:grpSp>
          <p:nvGrpSpPr>
            <p:cNvPr id="16" name="Groupe 15">
              <a:extLst>
                <a:ext uri="{FF2B5EF4-FFF2-40B4-BE49-F238E27FC236}">
                  <a16:creationId xmlns:a16="http://schemas.microsoft.com/office/drawing/2014/main" id="{9772E72C-C414-82FD-EFB8-DBC0B91FBB3D}"/>
                </a:ext>
              </a:extLst>
            </p:cNvPr>
            <p:cNvGrpSpPr/>
            <p:nvPr/>
          </p:nvGrpSpPr>
          <p:grpSpPr>
            <a:xfrm>
              <a:off x="7149379" y="3970933"/>
              <a:ext cx="1242628" cy="215444"/>
              <a:chOff x="675132" y="4520255"/>
              <a:chExt cx="1242628" cy="215444"/>
            </a:xfrm>
          </p:grpSpPr>
          <p:sp>
            <p:nvSpPr>
              <p:cNvPr id="24" name="Rectangle 23">
                <a:extLst>
                  <a:ext uri="{FF2B5EF4-FFF2-40B4-BE49-F238E27FC236}">
                    <a16:creationId xmlns:a16="http://schemas.microsoft.com/office/drawing/2014/main" id="{40409712-4B97-6DE7-7D36-D01A5DED56F5}"/>
                  </a:ext>
                </a:extLst>
              </p:cNvPr>
              <p:cNvSpPr/>
              <p:nvPr/>
            </p:nvSpPr>
            <p:spPr>
              <a:xfrm>
                <a:off x="675132" y="4598452"/>
                <a:ext cx="45719" cy="45719"/>
              </a:xfrm>
              <a:prstGeom prst="rect">
                <a:avLst/>
              </a:prstGeom>
              <a:solidFill>
                <a:srgbClr val="ADC4F2"/>
              </a:solidFill>
              <a:ln>
                <a:solidFill>
                  <a:srgbClr val="ADC4F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1234C4D3-9AB0-CE26-116A-E1BC278365BA}"/>
                  </a:ext>
                </a:extLst>
              </p:cNvPr>
              <p:cNvSpPr txBox="1"/>
              <p:nvPr/>
            </p:nvSpPr>
            <p:spPr>
              <a:xfrm>
                <a:off x="697991" y="4520255"/>
                <a:ext cx="1219769" cy="215444"/>
              </a:xfrm>
              <a:prstGeom prst="rect">
                <a:avLst/>
              </a:prstGeom>
              <a:noFill/>
            </p:spPr>
            <p:txBody>
              <a:bodyPr wrap="square" rtlCol="0">
                <a:spAutoFit/>
              </a:bodyPr>
              <a:lstStyle/>
              <a:p>
                <a:r>
                  <a:rPr lang="fr-FR" sz="800" dirty="0">
                    <a:solidFill>
                      <a:srgbClr val="595959"/>
                    </a:solidFill>
                  </a:rPr>
                  <a:t>Pas vraiment inquiet</a:t>
                </a:r>
              </a:p>
            </p:txBody>
          </p:sp>
        </p:grpSp>
        <p:grpSp>
          <p:nvGrpSpPr>
            <p:cNvPr id="17" name="Groupe 16">
              <a:extLst>
                <a:ext uri="{FF2B5EF4-FFF2-40B4-BE49-F238E27FC236}">
                  <a16:creationId xmlns:a16="http://schemas.microsoft.com/office/drawing/2014/main" id="{79590234-72E2-BA7F-C860-516524B0219F}"/>
                </a:ext>
              </a:extLst>
            </p:cNvPr>
            <p:cNvGrpSpPr/>
            <p:nvPr/>
          </p:nvGrpSpPr>
          <p:grpSpPr>
            <a:xfrm>
              <a:off x="7149379" y="4169995"/>
              <a:ext cx="1434896" cy="215444"/>
              <a:chOff x="675132" y="4520255"/>
              <a:chExt cx="1434896" cy="215444"/>
            </a:xfrm>
          </p:grpSpPr>
          <p:sp>
            <p:nvSpPr>
              <p:cNvPr id="22" name="Rectangle 21">
                <a:extLst>
                  <a:ext uri="{FF2B5EF4-FFF2-40B4-BE49-F238E27FC236}">
                    <a16:creationId xmlns:a16="http://schemas.microsoft.com/office/drawing/2014/main" id="{B1A02E37-29FA-B3BC-CACF-422BC511045A}"/>
                  </a:ext>
                </a:extLst>
              </p:cNvPr>
              <p:cNvSpPr/>
              <p:nvPr/>
            </p:nvSpPr>
            <p:spPr>
              <a:xfrm>
                <a:off x="675132" y="4598452"/>
                <a:ext cx="45719" cy="45719"/>
              </a:xfrm>
              <a:prstGeom prst="rect">
                <a:avLst/>
              </a:prstGeom>
              <a:solidFill>
                <a:srgbClr val="FDC1B9"/>
              </a:solidFill>
              <a:ln>
                <a:solidFill>
                  <a:srgbClr val="FDC1B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56EAA181-C7B8-5198-51EA-8598889ACD43}"/>
                  </a:ext>
                </a:extLst>
              </p:cNvPr>
              <p:cNvSpPr txBox="1"/>
              <p:nvPr/>
            </p:nvSpPr>
            <p:spPr>
              <a:xfrm>
                <a:off x="697991" y="4520255"/>
                <a:ext cx="1412037" cy="215444"/>
              </a:xfrm>
              <a:prstGeom prst="rect">
                <a:avLst/>
              </a:prstGeom>
              <a:noFill/>
            </p:spPr>
            <p:txBody>
              <a:bodyPr wrap="square" rtlCol="0">
                <a:spAutoFit/>
              </a:bodyPr>
              <a:lstStyle/>
              <a:p>
                <a:r>
                  <a:rPr lang="fr-FR" sz="800" dirty="0">
                    <a:solidFill>
                      <a:srgbClr val="595959"/>
                    </a:solidFill>
                  </a:rPr>
                  <a:t>Assez inquiet</a:t>
                </a:r>
              </a:p>
            </p:txBody>
          </p:sp>
        </p:grpSp>
        <p:grpSp>
          <p:nvGrpSpPr>
            <p:cNvPr id="18" name="Groupe 17">
              <a:extLst>
                <a:ext uri="{FF2B5EF4-FFF2-40B4-BE49-F238E27FC236}">
                  <a16:creationId xmlns:a16="http://schemas.microsoft.com/office/drawing/2014/main" id="{29AEA6C0-44DB-BD2A-C652-19810DE4B01F}"/>
                </a:ext>
              </a:extLst>
            </p:cNvPr>
            <p:cNvGrpSpPr/>
            <p:nvPr/>
          </p:nvGrpSpPr>
          <p:grpSpPr>
            <a:xfrm>
              <a:off x="7149379" y="4382201"/>
              <a:ext cx="1334071" cy="215444"/>
              <a:chOff x="675132" y="4520255"/>
              <a:chExt cx="1334071" cy="215444"/>
            </a:xfrm>
          </p:grpSpPr>
          <p:sp>
            <p:nvSpPr>
              <p:cNvPr id="20" name="Rectangle 19">
                <a:extLst>
                  <a:ext uri="{FF2B5EF4-FFF2-40B4-BE49-F238E27FC236}">
                    <a16:creationId xmlns:a16="http://schemas.microsoft.com/office/drawing/2014/main" id="{383F8787-4414-1869-FDF9-2FA4E2765CAC}"/>
                  </a:ext>
                </a:extLst>
              </p:cNvPr>
              <p:cNvSpPr/>
              <p:nvPr/>
            </p:nvSpPr>
            <p:spPr>
              <a:xfrm>
                <a:off x="675132" y="4598452"/>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62069B64-78E3-F381-F937-8B5DACA138E3}"/>
                  </a:ext>
                </a:extLst>
              </p:cNvPr>
              <p:cNvSpPr txBox="1"/>
              <p:nvPr/>
            </p:nvSpPr>
            <p:spPr>
              <a:xfrm>
                <a:off x="697991" y="4520255"/>
                <a:ext cx="1311212" cy="215444"/>
              </a:xfrm>
              <a:prstGeom prst="rect">
                <a:avLst/>
              </a:prstGeom>
              <a:noFill/>
            </p:spPr>
            <p:txBody>
              <a:bodyPr wrap="square" rtlCol="0">
                <a:spAutoFit/>
              </a:bodyPr>
              <a:lstStyle/>
              <a:p>
                <a:r>
                  <a:rPr lang="fr-FR" sz="800" dirty="0">
                    <a:solidFill>
                      <a:srgbClr val="595959"/>
                    </a:solidFill>
                  </a:rPr>
                  <a:t>Très inquiet</a:t>
                </a:r>
              </a:p>
            </p:txBody>
          </p:sp>
        </p:grpSp>
        <p:sp>
          <p:nvSpPr>
            <p:cNvPr id="19" name="Rectangle : coins arrondis 18">
              <a:extLst>
                <a:ext uri="{FF2B5EF4-FFF2-40B4-BE49-F238E27FC236}">
                  <a16:creationId xmlns:a16="http://schemas.microsoft.com/office/drawing/2014/main" id="{EDB309D0-CE14-C059-7183-E79C6A21988D}"/>
                </a:ext>
              </a:extLst>
            </p:cNvPr>
            <p:cNvSpPr/>
            <p:nvPr/>
          </p:nvSpPr>
          <p:spPr>
            <a:xfrm>
              <a:off x="6934515" y="3626017"/>
              <a:ext cx="1503214" cy="1093721"/>
            </a:xfrm>
            <a:prstGeom prst="roundRect">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9" name="ZoneTexte 28">
            <a:extLst>
              <a:ext uri="{FF2B5EF4-FFF2-40B4-BE49-F238E27FC236}">
                <a16:creationId xmlns:a16="http://schemas.microsoft.com/office/drawing/2014/main" id="{078F8B37-6B25-5A4F-0069-B70C4FA36B99}"/>
              </a:ext>
            </a:extLst>
          </p:cNvPr>
          <p:cNvSpPr txBox="1"/>
          <p:nvPr/>
        </p:nvSpPr>
        <p:spPr>
          <a:xfrm>
            <a:off x="1118374" y="1765524"/>
            <a:ext cx="1373840" cy="1162450"/>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30" name="ZoneTexte 29">
            <a:extLst>
              <a:ext uri="{FF2B5EF4-FFF2-40B4-BE49-F238E27FC236}">
                <a16:creationId xmlns:a16="http://schemas.microsoft.com/office/drawing/2014/main" id="{CEDA0E6D-67ED-0D77-91D6-69B646147292}"/>
              </a:ext>
            </a:extLst>
          </p:cNvPr>
          <p:cNvSpPr txBox="1"/>
          <p:nvPr/>
        </p:nvSpPr>
        <p:spPr>
          <a:xfrm>
            <a:off x="6661125" y="1765065"/>
            <a:ext cx="1373840" cy="1162450"/>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31" name="ZoneTexte 30">
            <a:extLst>
              <a:ext uri="{FF2B5EF4-FFF2-40B4-BE49-F238E27FC236}">
                <a16:creationId xmlns:a16="http://schemas.microsoft.com/office/drawing/2014/main" id="{C3C63B40-3915-836B-B313-ABA77DAA30DE}"/>
              </a:ext>
            </a:extLst>
          </p:cNvPr>
          <p:cNvSpPr txBox="1"/>
          <p:nvPr/>
        </p:nvSpPr>
        <p:spPr>
          <a:xfrm>
            <a:off x="1164273" y="1809068"/>
            <a:ext cx="1373840" cy="1162450"/>
          </a:xfrm>
          <a:prstGeom prst="roundRect">
            <a:avLst/>
          </a:prstGeom>
          <a:solidFill>
            <a:srgbClr val="F1F5FD"/>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chemeClr val="accent1">
                    <a:lumMod val="50000"/>
                  </a:schemeClr>
                </a:solidFill>
                <a:latin typeface="Century Gothic" panose="020F0302020204030204"/>
              </a:rPr>
              <a:t>PAS </a:t>
            </a:r>
            <a:r>
              <a:rPr kumimoji="0" lang="fr-FR" sz="1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INQUIET</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1"/>
                </a:solidFill>
                <a:latin typeface="Century Gothic" panose="020F0302020204030204"/>
              </a:rPr>
              <a:t>51</a:t>
            </a:r>
            <a:r>
              <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cxnSp>
        <p:nvCxnSpPr>
          <p:cNvPr id="32" name="Connecteur droit 31">
            <a:extLst>
              <a:ext uri="{FF2B5EF4-FFF2-40B4-BE49-F238E27FC236}">
                <a16:creationId xmlns:a16="http://schemas.microsoft.com/office/drawing/2014/main" id="{4F24AFC7-9F4D-1384-86E9-AD7488C5FE16}"/>
              </a:ext>
            </a:extLst>
          </p:cNvPr>
          <p:cNvCxnSpPr>
            <a:cxnSpLocks/>
          </p:cNvCxnSpPr>
          <p:nvPr/>
        </p:nvCxnSpPr>
        <p:spPr>
          <a:xfrm>
            <a:off x="2739842" y="1746520"/>
            <a:ext cx="0" cy="2157418"/>
          </a:xfrm>
          <a:prstGeom prst="line">
            <a:avLst/>
          </a:prstGeom>
          <a:ln w="19050">
            <a:solidFill>
              <a:schemeClr val="accent1">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3" name="ZoneTexte 32">
            <a:extLst>
              <a:ext uri="{FF2B5EF4-FFF2-40B4-BE49-F238E27FC236}">
                <a16:creationId xmlns:a16="http://schemas.microsoft.com/office/drawing/2014/main" id="{49056D98-AE9F-417B-D844-0AC86598E5C5}"/>
              </a:ext>
            </a:extLst>
          </p:cNvPr>
          <p:cNvSpPr txBox="1"/>
          <p:nvPr/>
        </p:nvSpPr>
        <p:spPr>
          <a:xfrm>
            <a:off x="6612895" y="1809068"/>
            <a:ext cx="1373840" cy="1162450"/>
          </a:xfrm>
          <a:prstGeom prst="roundRect">
            <a:avLst/>
          </a:prstGeom>
          <a:solidFill>
            <a:srgbClr val="FFF4F3"/>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b="1" dirty="0">
                <a:solidFill>
                  <a:schemeClr val="accent4">
                    <a:lumMod val="50000"/>
                  </a:schemeClr>
                </a:solidFill>
                <a:latin typeface="Century Gothic" panose="020F0302020204030204"/>
              </a:rPr>
              <a:t>INQUIET</a:t>
            </a:r>
            <a:endParaRPr kumimoji="0" lang="fr-FR" b="1" i="0" u="none" strike="noStrike" kern="1200" cap="none" spc="0" normalizeH="0" baseline="0" noProof="0" dirty="0">
              <a:ln>
                <a:noFill/>
              </a:ln>
              <a:solidFill>
                <a:schemeClr val="accent4">
                  <a:lumMod val="50000"/>
                </a:schemeClr>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4"/>
                </a:solidFill>
                <a:latin typeface="Century Gothic" panose="020F0302020204030204"/>
              </a:rPr>
              <a:t>49</a:t>
            </a:r>
            <a:r>
              <a:rPr kumimoji="0" lang="fr-FR" sz="3200" b="1" i="0" u="none" strike="noStrike" kern="1200" cap="none" spc="0" normalizeH="0" baseline="0" noProof="0" dirty="0">
                <a:ln>
                  <a:noFill/>
                </a:ln>
                <a:solidFill>
                  <a:schemeClr val="accent4"/>
                </a:solidFill>
                <a:effectLst/>
                <a:uLnTx/>
                <a:uFillTx/>
                <a:latin typeface="Century Gothic" panose="020F0302020204030204"/>
                <a:ea typeface="+mn-ea"/>
                <a:cs typeface="+mn-cs"/>
              </a:rPr>
              <a:t>%</a:t>
            </a:r>
          </a:p>
        </p:txBody>
      </p:sp>
      <p:cxnSp>
        <p:nvCxnSpPr>
          <p:cNvPr id="34" name="Connecteur droit 33">
            <a:extLst>
              <a:ext uri="{FF2B5EF4-FFF2-40B4-BE49-F238E27FC236}">
                <a16:creationId xmlns:a16="http://schemas.microsoft.com/office/drawing/2014/main" id="{D1D0E81E-20A5-9688-6F4C-7B3EE4106541}"/>
              </a:ext>
            </a:extLst>
          </p:cNvPr>
          <p:cNvCxnSpPr>
            <a:cxnSpLocks/>
          </p:cNvCxnSpPr>
          <p:nvPr/>
        </p:nvCxnSpPr>
        <p:spPr>
          <a:xfrm>
            <a:off x="6407511" y="1746520"/>
            <a:ext cx="0" cy="2423310"/>
          </a:xfrm>
          <a:prstGeom prst="line">
            <a:avLst/>
          </a:prstGeom>
          <a:ln w="19050">
            <a:solidFill>
              <a:schemeClr val="accent4">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5" name="ZoneTexte 34">
            <a:extLst>
              <a:ext uri="{FF2B5EF4-FFF2-40B4-BE49-F238E27FC236}">
                <a16:creationId xmlns:a16="http://schemas.microsoft.com/office/drawing/2014/main" id="{662D68F0-5218-FDCC-4E07-9D7F66BDC4D8}"/>
              </a:ext>
            </a:extLst>
          </p:cNvPr>
          <p:cNvSpPr txBox="1"/>
          <p:nvPr/>
        </p:nvSpPr>
        <p:spPr>
          <a:xfrm>
            <a:off x="6612895" y="3044661"/>
            <a:ext cx="1265492" cy="461665"/>
          </a:xfrm>
          <a:prstGeom prst="rect">
            <a:avLst/>
          </a:prstGeom>
          <a:noFill/>
        </p:spPr>
        <p:txBody>
          <a:bodyPr wrap="square" rtlCol="0">
            <a:spAutoFit/>
          </a:bodyPr>
          <a:lstStyle/>
          <a:p>
            <a:r>
              <a:rPr lang="fr-FR" sz="800" b="1" dirty="0"/>
              <a:t>Classe de 5</a:t>
            </a:r>
            <a:r>
              <a:rPr lang="fr-FR" sz="800" b="1" baseline="30000" dirty="0"/>
              <a:t>e</a:t>
            </a:r>
            <a:r>
              <a:rPr lang="fr-FR" sz="800" b="1" dirty="0"/>
              <a:t> : </a:t>
            </a:r>
            <a:r>
              <a:rPr lang="fr-FR" sz="800" b="1" dirty="0">
                <a:solidFill>
                  <a:schemeClr val="accent4"/>
                </a:solidFill>
              </a:rPr>
              <a:t>70%</a:t>
            </a:r>
          </a:p>
          <a:p>
            <a:r>
              <a:rPr lang="fr-FR" sz="800" b="1" dirty="0"/>
              <a:t>Témoins : </a:t>
            </a:r>
            <a:r>
              <a:rPr lang="fr-FR" sz="800" b="1" dirty="0">
                <a:solidFill>
                  <a:schemeClr val="accent4"/>
                </a:solidFill>
              </a:rPr>
              <a:t>63%</a:t>
            </a:r>
          </a:p>
          <a:p>
            <a:r>
              <a:rPr lang="fr-FR" sz="800" dirty="0"/>
              <a:t>Ile-de-France : </a:t>
            </a:r>
            <a:r>
              <a:rPr lang="fr-FR" sz="800" b="1" dirty="0">
                <a:solidFill>
                  <a:schemeClr val="accent4"/>
                </a:solidFill>
              </a:rPr>
              <a:t>58%</a:t>
            </a:r>
          </a:p>
        </p:txBody>
      </p:sp>
      <p:pic>
        <p:nvPicPr>
          <p:cNvPr id="5" name="Image 4" descr="Une image contenant symbole, capture d’écran, Graphique, conception&#10;&#10;Description générée automatiquement">
            <a:extLst>
              <a:ext uri="{FF2B5EF4-FFF2-40B4-BE49-F238E27FC236}">
                <a16:creationId xmlns:a16="http://schemas.microsoft.com/office/drawing/2014/main" id="{D977D68B-6C0A-2D2F-A479-DB92EF77E00B}"/>
              </a:ext>
            </a:extLst>
          </p:cNvPr>
          <p:cNvPicPr>
            <a:picLocks noChangeAspect="1"/>
          </p:cNvPicPr>
          <p:nvPr/>
        </p:nvPicPr>
        <p:blipFill>
          <a:blip r:embed="rId4"/>
          <a:stretch>
            <a:fillRect/>
          </a:stretch>
        </p:blipFill>
        <p:spPr>
          <a:xfrm>
            <a:off x="3705683" y="2133261"/>
            <a:ext cx="1666621" cy="1666621"/>
          </a:xfrm>
          <a:prstGeom prst="rect">
            <a:avLst/>
          </a:prstGeom>
        </p:spPr>
      </p:pic>
    </p:spTree>
    <p:extLst>
      <p:ext uri="{BB962C8B-B14F-4D97-AF65-F5344CB8AC3E}">
        <p14:creationId xmlns:p14="http://schemas.microsoft.com/office/powerpoint/2010/main" val="315175150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B3EE39-0E07-7B31-6549-6E7C50EECB5A}"/>
              </a:ext>
            </a:extLst>
          </p:cNvPr>
          <p:cNvSpPr>
            <a:spLocks noGrp="1"/>
          </p:cNvSpPr>
          <p:nvPr>
            <p:ph type="title"/>
          </p:nvPr>
        </p:nvSpPr>
        <p:spPr>
          <a:xfrm>
            <a:off x="1295949" y="161273"/>
            <a:ext cx="7584914" cy="278808"/>
          </a:xfrm>
        </p:spPr>
        <p:txBody>
          <a:bodyPr/>
          <a:lstStyle/>
          <a:p>
            <a:r>
              <a:rPr lang="fr-FR" dirty="0"/>
              <a:t>À retenir…</a:t>
            </a:r>
            <a:br>
              <a:rPr lang="fr-FR" dirty="0"/>
            </a:br>
            <a:r>
              <a:rPr lang="fr-FR" i="1" dirty="0"/>
              <a:t>L’exposition à des contenus choquants, un risque déjà réalité pour une majorité d’adolescents âgés de 13 à 14 ans</a:t>
            </a:r>
            <a:endParaRPr lang="fr-FR" dirty="0"/>
          </a:p>
        </p:txBody>
      </p:sp>
      <p:sp>
        <p:nvSpPr>
          <p:cNvPr id="4" name="Espace réservé du numéro de diapositive 3">
            <a:extLst>
              <a:ext uri="{FF2B5EF4-FFF2-40B4-BE49-F238E27FC236}">
                <a16:creationId xmlns:a16="http://schemas.microsoft.com/office/drawing/2014/main" id="{6F995E17-8C3D-0B90-4D01-462467ED93E9}"/>
              </a:ext>
            </a:extLst>
          </p:cNvPr>
          <p:cNvSpPr>
            <a:spLocks noGrp="1"/>
          </p:cNvSpPr>
          <p:nvPr>
            <p:ph type="sldNum" sz="quarter" idx="11"/>
          </p:nvPr>
        </p:nvSpPr>
        <p:spPr/>
        <p:txBody>
          <a:bodyPr/>
          <a:lstStyle/>
          <a:p>
            <a:fld id="{21995480-1601-7C4D-95DE-8DD54C94E8C4}" type="slidenum">
              <a:rPr lang="fr-FR" smtClean="0"/>
              <a:pPr/>
              <a:t>5</a:t>
            </a:fld>
            <a:endParaRPr lang="fr-FR"/>
          </a:p>
        </p:txBody>
      </p:sp>
      <p:sp>
        <p:nvSpPr>
          <p:cNvPr id="6" name="Rectangle 5">
            <a:extLst>
              <a:ext uri="{FF2B5EF4-FFF2-40B4-BE49-F238E27FC236}">
                <a16:creationId xmlns:a16="http://schemas.microsoft.com/office/drawing/2014/main" id="{460BF92E-4A13-0EA6-BAE6-7B712115DE94}"/>
              </a:ext>
            </a:extLst>
          </p:cNvPr>
          <p:cNvSpPr/>
          <p:nvPr/>
        </p:nvSpPr>
        <p:spPr>
          <a:xfrm>
            <a:off x="-2556" y="0"/>
            <a:ext cx="1203850" cy="5143500"/>
          </a:xfrm>
          <a:prstGeom prst="rect">
            <a:avLst/>
          </a:prstGeom>
          <a:solidFill>
            <a:srgbClr val="1333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D755A489-AE9C-2D16-7546-DB17262B4658}"/>
              </a:ext>
            </a:extLst>
          </p:cNvPr>
          <p:cNvSpPr txBox="1"/>
          <p:nvPr/>
        </p:nvSpPr>
        <p:spPr>
          <a:xfrm>
            <a:off x="332210" y="1072285"/>
            <a:ext cx="815724" cy="461665"/>
          </a:xfrm>
          <a:prstGeom prst="rect">
            <a:avLst/>
          </a:prstGeom>
          <a:noFill/>
        </p:spPr>
        <p:txBody>
          <a:bodyPr wrap="square" rtlCol="0">
            <a:spAutoFit/>
          </a:bodyPr>
          <a:lstStyle/>
          <a:p>
            <a:r>
              <a:rPr lang="fr-FR" sz="2400" b="1" dirty="0">
                <a:solidFill>
                  <a:schemeClr val="bg1"/>
                </a:solidFill>
              </a:rPr>
              <a:t>78%</a:t>
            </a:r>
          </a:p>
        </p:txBody>
      </p:sp>
      <p:sp>
        <p:nvSpPr>
          <p:cNvPr id="8" name="ZoneTexte 7">
            <a:extLst>
              <a:ext uri="{FF2B5EF4-FFF2-40B4-BE49-F238E27FC236}">
                <a16:creationId xmlns:a16="http://schemas.microsoft.com/office/drawing/2014/main" id="{3465B04A-8BA7-99DD-9C72-D22AB23F049D}"/>
              </a:ext>
            </a:extLst>
          </p:cNvPr>
          <p:cNvSpPr txBox="1"/>
          <p:nvPr/>
        </p:nvSpPr>
        <p:spPr>
          <a:xfrm>
            <a:off x="1201294" y="1151362"/>
            <a:ext cx="7774223" cy="1954381"/>
          </a:xfrm>
          <a:prstGeom prst="rect">
            <a:avLst/>
          </a:prstGeom>
          <a:noFill/>
        </p:spPr>
        <p:txBody>
          <a:bodyPr wrap="square" rtlCol="0">
            <a:spAutoFit/>
          </a:bodyPr>
          <a:lstStyle/>
          <a:p>
            <a:pPr algn="just"/>
            <a:r>
              <a:rPr lang="fr-FR" sz="1100" b="1" dirty="0"/>
              <a:t>des adolescents et 71% des parents jugent l’installation de logiciels de contrôle parental efficaces pour lutter contre l’exposition à des contenus inappropriés</a:t>
            </a:r>
            <a:r>
              <a:rPr lang="fr-FR" sz="1100" dirty="0"/>
              <a:t>. En effet, différents moyens existent d’ores et déjà pour protéger les enfants et ceux-ci sont regardés d’un œil favorable par les adolescents eux-mêmes ! </a:t>
            </a:r>
          </a:p>
          <a:p>
            <a:pPr algn="just"/>
            <a:r>
              <a:rPr lang="fr-FR" sz="1100" dirty="0"/>
              <a:t>Qu’il s’agisse d’outils de signalement, de certifications pour les sites web, d’outils d’intelligence artificielle, de moteurs de recherche adaptés, de bloqueurs de publicités,… les boucliers sont nombreux et une très large majorité des adolescents (entre 71% et 82% d’entre eux selon la solution évoquée) les jugent efficaces. </a:t>
            </a:r>
          </a:p>
          <a:p>
            <a:pPr algn="just"/>
            <a:r>
              <a:rPr lang="fr-FR" sz="1100" dirty="0"/>
              <a:t>Seul bémol : leur pertinence apparaît moins flagrante aux yeux des jeunes interrogés (41% à 47% les estiment inutiles). </a:t>
            </a:r>
          </a:p>
          <a:p>
            <a:pPr algn="just"/>
            <a:r>
              <a:rPr lang="fr-FR" sz="1100" dirty="0"/>
              <a:t>On note également, à cet égard, des jugements plus mitigés de la part des parents, dont seuls 56% à 62% jugent ces différentes solutions efficaces.</a:t>
            </a:r>
          </a:p>
          <a:p>
            <a:pPr algn="just"/>
            <a:endParaRPr lang="fr-FR" sz="1100" dirty="0"/>
          </a:p>
        </p:txBody>
      </p:sp>
    </p:spTree>
    <p:extLst>
      <p:ext uri="{BB962C8B-B14F-4D97-AF65-F5344CB8AC3E}">
        <p14:creationId xmlns:p14="http://schemas.microsoft.com/office/powerpoint/2010/main" val="376740014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6B2CB3BC-C41F-7E37-1A37-136FC932B307}"/>
              </a:ext>
            </a:extLst>
          </p:cNvPr>
          <p:cNvSpPr txBox="1"/>
          <p:nvPr/>
        </p:nvSpPr>
        <p:spPr>
          <a:xfrm>
            <a:off x="6754346" y="2158064"/>
            <a:ext cx="1373840" cy="1097229"/>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9" name="ZoneTexte 8">
            <a:extLst>
              <a:ext uri="{FF2B5EF4-FFF2-40B4-BE49-F238E27FC236}">
                <a16:creationId xmlns:a16="http://schemas.microsoft.com/office/drawing/2014/main" id="{F410AA25-7E2E-802D-8018-DC0135896CB0}"/>
              </a:ext>
            </a:extLst>
          </p:cNvPr>
          <p:cNvSpPr txBox="1"/>
          <p:nvPr/>
        </p:nvSpPr>
        <p:spPr>
          <a:xfrm>
            <a:off x="1003290" y="2256912"/>
            <a:ext cx="1373840" cy="1097229"/>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pic>
        <p:nvPicPr>
          <p:cNvPr id="12" name="Image 11" descr="Une image contenant dessin humoristique, illustration, dessin, Dessin animé&#10;&#10;Description générée automatiquement">
            <a:extLst>
              <a:ext uri="{FF2B5EF4-FFF2-40B4-BE49-F238E27FC236}">
                <a16:creationId xmlns:a16="http://schemas.microsoft.com/office/drawing/2014/main" id="{133A6500-1BF1-274F-8121-480011A4961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617042" y="2017947"/>
            <a:ext cx="1879097" cy="1879097"/>
          </a:xfrm>
          <a:prstGeom prst="rect">
            <a:avLst/>
          </a:prstGeom>
        </p:spPr>
      </p:pic>
      <p:graphicFrame>
        <p:nvGraphicFramePr>
          <p:cNvPr id="2" name="Graphique 1">
            <a:extLst>
              <a:ext uri="{FF2B5EF4-FFF2-40B4-BE49-F238E27FC236}">
                <a16:creationId xmlns:a16="http://schemas.microsoft.com/office/drawing/2014/main" id="{E09BA921-828B-CDE9-6F0E-8AE531BBB826}"/>
              </a:ext>
            </a:extLst>
          </p:cNvPr>
          <p:cNvGraphicFramePr/>
          <p:nvPr/>
        </p:nvGraphicFramePr>
        <p:xfrm>
          <a:off x="94430" y="1128102"/>
          <a:ext cx="8975742" cy="3994925"/>
        </p:xfrm>
        <a:graphic>
          <a:graphicData uri="http://schemas.openxmlformats.org/drawingml/2006/chart">
            <c:chart xmlns:c="http://schemas.openxmlformats.org/drawingml/2006/chart" xmlns:r="http://schemas.openxmlformats.org/officeDocument/2006/relationships" r:id="rId3"/>
          </a:graphicData>
        </a:graphic>
      </p:graphicFrame>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50</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939514"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qui s’est déjà abattue sur près d’un adolescent sur cinq à l’âge de 13-14 ans…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939514"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Q32. As-tu déjà été </a:t>
            </a:r>
            <a:r>
              <a:rPr lang="fr-FR" sz="800" b="1" u="sng" dirty="0">
                <a:solidFill>
                  <a:srgbClr val="000000"/>
                </a:solidFill>
                <a:latin typeface="Century Gothic" panose="020F0302020204030204"/>
              </a:rPr>
              <a:t>victime</a:t>
            </a:r>
            <a:r>
              <a:rPr lang="fr-FR" sz="800" b="1" dirty="0">
                <a:solidFill>
                  <a:srgbClr val="000000"/>
                </a:solidFill>
                <a:latin typeface="Century Gothic" panose="020F0302020204030204"/>
              </a:rPr>
              <a:t> de cyberharcèlement </a:t>
            </a:r>
            <a:r>
              <a:rPr lang="fr-FR" sz="800" dirty="0">
                <a:solidFill>
                  <a:srgbClr val="000000"/>
                </a:solidFill>
                <a:latin typeface="Century Gothic" panose="020F0302020204030204"/>
              </a:rPr>
              <a:t>(c’est-à-dire de harcèlement via internet ou applications : mails, réseaux sociaux, messagerie instantanée, forums ou jeux en ligne…) </a:t>
            </a:r>
            <a:r>
              <a:rPr lang="fr-FR" sz="800" b="1" dirty="0">
                <a:solidFill>
                  <a:srgbClr val="000000"/>
                </a:solidFill>
                <a:latin typeface="Century Gothic" panose="020F0302020204030204"/>
              </a:rPr>
              <a:t>?</a:t>
            </a:r>
          </a:p>
          <a:p>
            <a:pPr defTabSz="457178">
              <a:buClr>
                <a:srgbClr val="FFFFFF">
                  <a:lumMod val="75000"/>
                </a:srgbClr>
              </a:buClr>
              <a:defRPr/>
            </a:pPr>
            <a:r>
              <a:rPr lang="fr-FR" sz="800" i="1" dirty="0">
                <a:solidFill>
                  <a:srgbClr val="7E8385"/>
                </a:solidFill>
                <a:latin typeface="Century Gothic" panose="020F0302020204030204"/>
              </a:rPr>
              <a:t>Base : Aux enfants (n=506) – Une seule réponse possible</a:t>
            </a:r>
            <a:endParaRPr lang="fr-FR" sz="800" i="1" u="sng" dirty="0">
              <a:solidFill>
                <a:srgbClr val="000000"/>
              </a:solidFill>
              <a:latin typeface="Century Gothic" panose="020F0302020204030204"/>
            </a:endParaRPr>
          </a:p>
        </p:txBody>
      </p:sp>
      <p:sp>
        <p:nvSpPr>
          <p:cNvPr id="5" name="ZoneTexte 4">
            <a:extLst>
              <a:ext uri="{FF2B5EF4-FFF2-40B4-BE49-F238E27FC236}">
                <a16:creationId xmlns:a16="http://schemas.microsoft.com/office/drawing/2014/main" id="{11F7AD18-92C6-11EE-E967-194B3C0497FC}"/>
              </a:ext>
            </a:extLst>
          </p:cNvPr>
          <p:cNvSpPr txBox="1"/>
          <p:nvPr/>
        </p:nvSpPr>
        <p:spPr>
          <a:xfrm>
            <a:off x="6736051" y="3388182"/>
            <a:ext cx="1230715" cy="461665"/>
          </a:xfrm>
          <a:prstGeom prst="rect">
            <a:avLst/>
          </a:prstGeom>
          <a:noFill/>
        </p:spPr>
        <p:txBody>
          <a:bodyPr wrap="square" rtlCol="0">
            <a:spAutoFit/>
          </a:bodyPr>
          <a:lstStyle/>
          <a:p>
            <a:pPr algn="ctr"/>
            <a:r>
              <a:rPr lang="fr-FR" sz="800" b="1" dirty="0"/>
              <a:t>Participants : </a:t>
            </a:r>
            <a:r>
              <a:rPr lang="fr-FR" sz="800" b="1" dirty="0">
                <a:solidFill>
                  <a:schemeClr val="accent4"/>
                </a:solidFill>
              </a:rPr>
              <a:t>69%</a:t>
            </a:r>
          </a:p>
          <a:p>
            <a:pPr algn="ctr"/>
            <a:r>
              <a:rPr lang="fr-FR" sz="800" b="1" dirty="0"/>
              <a:t>Témoins : </a:t>
            </a:r>
            <a:r>
              <a:rPr lang="fr-FR" sz="800" b="1" dirty="0">
                <a:solidFill>
                  <a:schemeClr val="accent4"/>
                </a:solidFill>
              </a:rPr>
              <a:t>38%</a:t>
            </a:r>
          </a:p>
          <a:p>
            <a:pPr algn="ctr"/>
            <a:r>
              <a:rPr lang="fr-FR" sz="800" b="1" dirty="0"/>
              <a:t>Classe de 5</a:t>
            </a:r>
            <a:r>
              <a:rPr lang="fr-FR" sz="800" b="1" baseline="30000" dirty="0"/>
              <a:t>e</a:t>
            </a:r>
            <a:r>
              <a:rPr lang="fr-FR" sz="800" b="1" dirty="0"/>
              <a:t> : </a:t>
            </a:r>
            <a:r>
              <a:rPr lang="fr-FR" sz="800" b="1" dirty="0">
                <a:solidFill>
                  <a:schemeClr val="accent4"/>
                </a:solidFill>
              </a:rPr>
              <a:t>31%</a:t>
            </a:r>
          </a:p>
        </p:txBody>
      </p:sp>
      <p:sp>
        <p:nvSpPr>
          <p:cNvPr id="6" name="ZoneTexte 5">
            <a:extLst>
              <a:ext uri="{FF2B5EF4-FFF2-40B4-BE49-F238E27FC236}">
                <a16:creationId xmlns:a16="http://schemas.microsoft.com/office/drawing/2014/main" id="{FB90DE1D-4F56-0C2F-E564-23D597EA5EF5}"/>
              </a:ext>
            </a:extLst>
          </p:cNvPr>
          <p:cNvSpPr txBox="1"/>
          <p:nvPr/>
        </p:nvSpPr>
        <p:spPr>
          <a:xfrm>
            <a:off x="1247661" y="3442848"/>
            <a:ext cx="897454" cy="215444"/>
          </a:xfrm>
          <a:prstGeom prst="rect">
            <a:avLst/>
          </a:prstGeom>
          <a:noFill/>
        </p:spPr>
        <p:txBody>
          <a:bodyPr wrap="square" rtlCol="0">
            <a:spAutoFit/>
          </a:bodyPr>
          <a:lstStyle/>
          <a:p>
            <a:pPr algn="ctr"/>
            <a:r>
              <a:rPr lang="fr-FR" sz="800" dirty="0"/>
              <a:t>CSP+ : </a:t>
            </a:r>
            <a:r>
              <a:rPr lang="fr-FR" sz="800" b="1" dirty="0">
                <a:solidFill>
                  <a:schemeClr val="accent1"/>
                </a:solidFill>
              </a:rPr>
              <a:t>87%</a:t>
            </a:r>
          </a:p>
        </p:txBody>
      </p:sp>
    </p:spTree>
    <p:extLst>
      <p:ext uri="{BB962C8B-B14F-4D97-AF65-F5344CB8AC3E}">
        <p14:creationId xmlns:p14="http://schemas.microsoft.com/office/powerpoint/2010/main" val="262749740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1423E72-A347-7A0F-CF74-5D86CB360FD3}"/>
              </a:ext>
            </a:extLst>
          </p:cNvPr>
          <p:cNvSpPr txBox="1"/>
          <p:nvPr/>
        </p:nvSpPr>
        <p:spPr>
          <a:xfrm>
            <a:off x="6766872" y="2158064"/>
            <a:ext cx="1373840" cy="1097229"/>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5" name="ZoneTexte 4">
            <a:extLst>
              <a:ext uri="{FF2B5EF4-FFF2-40B4-BE49-F238E27FC236}">
                <a16:creationId xmlns:a16="http://schemas.microsoft.com/office/drawing/2014/main" id="{6C133D49-F19F-C0DF-B18A-D8D4770C956F}"/>
              </a:ext>
            </a:extLst>
          </p:cNvPr>
          <p:cNvSpPr txBox="1"/>
          <p:nvPr/>
        </p:nvSpPr>
        <p:spPr>
          <a:xfrm>
            <a:off x="997027" y="2244386"/>
            <a:ext cx="1373840" cy="1097229"/>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graphicFrame>
        <p:nvGraphicFramePr>
          <p:cNvPr id="6" name="Graphique 5">
            <a:extLst>
              <a:ext uri="{FF2B5EF4-FFF2-40B4-BE49-F238E27FC236}">
                <a16:creationId xmlns:a16="http://schemas.microsoft.com/office/drawing/2014/main" id="{25F18E63-7980-50B6-8C77-256642DD3CC8}"/>
              </a:ext>
            </a:extLst>
          </p:cNvPr>
          <p:cNvGraphicFramePr/>
          <p:nvPr/>
        </p:nvGraphicFramePr>
        <p:xfrm>
          <a:off x="94430" y="1128102"/>
          <a:ext cx="8975742" cy="3994925"/>
        </p:xfrm>
        <a:graphic>
          <a:graphicData uri="http://schemas.openxmlformats.org/drawingml/2006/chart">
            <c:chart xmlns:c="http://schemas.openxmlformats.org/drawingml/2006/chart" xmlns:r="http://schemas.openxmlformats.org/officeDocument/2006/relationships" r:id="rId2"/>
          </a:graphicData>
        </a:graphic>
      </p:graphicFrame>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51</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99025"/>
            <a:ext cx="7124103" cy="738664"/>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Un tiers des adolescents de cet âge en ayant déjà été témoins : plus qu’une crainte, une réalité pour de nombreux enfants…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73828" y="872246"/>
            <a:ext cx="7939514"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Q33. Et as-tu déjà été </a:t>
            </a:r>
            <a:r>
              <a:rPr lang="fr-FR" sz="800" b="1" u="sng" dirty="0">
                <a:solidFill>
                  <a:srgbClr val="000000"/>
                </a:solidFill>
                <a:latin typeface="Century Gothic" panose="020F0302020204030204"/>
              </a:rPr>
              <a:t>témoin</a:t>
            </a:r>
            <a:r>
              <a:rPr lang="fr-FR" sz="800" b="1" dirty="0">
                <a:solidFill>
                  <a:srgbClr val="000000"/>
                </a:solidFill>
                <a:latin typeface="Century Gothic" panose="020F0302020204030204"/>
              </a:rPr>
              <a:t> de cyberharcèlement </a:t>
            </a:r>
            <a:r>
              <a:rPr lang="fr-FR" sz="800" dirty="0">
                <a:solidFill>
                  <a:srgbClr val="000000"/>
                </a:solidFill>
                <a:latin typeface="Century Gothic" panose="020F0302020204030204"/>
              </a:rPr>
              <a:t>(c’est-à-dire de harcèlement via internet ou applications : mails, réseaux sociaux, messagerie instantanée, forums ou jeux en ligne…) </a:t>
            </a:r>
            <a:r>
              <a:rPr lang="fr-FR" sz="800" b="1" dirty="0">
                <a:solidFill>
                  <a:srgbClr val="000000"/>
                </a:solidFill>
                <a:latin typeface="Century Gothic" panose="020F0302020204030204"/>
              </a:rPr>
              <a:t>?</a:t>
            </a:r>
          </a:p>
          <a:p>
            <a:pPr defTabSz="457178">
              <a:buClr>
                <a:srgbClr val="FFFFFF">
                  <a:lumMod val="75000"/>
                </a:srgbClr>
              </a:buClr>
              <a:defRPr/>
            </a:pPr>
            <a:r>
              <a:rPr lang="fr-FR" sz="800" i="1" dirty="0">
                <a:solidFill>
                  <a:srgbClr val="7E8385"/>
                </a:solidFill>
                <a:latin typeface="Century Gothic" panose="020F0302020204030204"/>
              </a:rPr>
              <a:t>Base : Aux enfants (n=506) – Une seule réponse possible</a:t>
            </a:r>
            <a:endParaRPr lang="fr-FR" sz="800" i="1" u="sng" dirty="0">
              <a:solidFill>
                <a:srgbClr val="000000"/>
              </a:solidFill>
              <a:latin typeface="Century Gothic" panose="020F0302020204030204"/>
            </a:endParaRPr>
          </a:p>
        </p:txBody>
      </p:sp>
      <p:pic>
        <p:nvPicPr>
          <p:cNvPr id="12" name="Image 11" descr="Une image contenant texte, capture d’écran, Graphique&#10;&#10;Description générée automatiquement">
            <a:extLst>
              <a:ext uri="{FF2B5EF4-FFF2-40B4-BE49-F238E27FC236}">
                <a16:creationId xmlns:a16="http://schemas.microsoft.com/office/drawing/2014/main" id="{2E22EC17-11B8-9145-5402-A8634D62BEE6}"/>
              </a:ext>
            </a:extLst>
          </p:cNvPr>
          <p:cNvPicPr>
            <a:picLocks noChangeAspect="1"/>
          </p:cNvPicPr>
          <p:nvPr/>
        </p:nvPicPr>
        <p:blipFill>
          <a:blip r:embed="rId4"/>
          <a:stretch>
            <a:fillRect/>
          </a:stretch>
        </p:blipFill>
        <p:spPr>
          <a:xfrm>
            <a:off x="3776647" y="2234500"/>
            <a:ext cx="1541278" cy="1541278"/>
          </a:xfrm>
          <a:prstGeom prst="rect">
            <a:avLst/>
          </a:prstGeom>
        </p:spPr>
      </p:pic>
    </p:spTree>
    <p:extLst>
      <p:ext uri="{BB962C8B-B14F-4D97-AF65-F5344CB8AC3E}">
        <p14:creationId xmlns:p14="http://schemas.microsoft.com/office/powerpoint/2010/main" val="144391873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habits, dessin humoristique, clipart, Visage humain&#10;&#10;Description générée automatiquement">
            <a:extLst>
              <a:ext uri="{FF2B5EF4-FFF2-40B4-BE49-F238E27FC236}">
                <a16:creationId xmlns:a16="http://schemas.microsoft.com/office/drawing/2014/main" id="{1EE5D025-4BBA-D277-8996-25049E3EC5B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93644" y="286223"/>
            <a:ext cx="4857277" cy="4857277"/>
          </a:xfrm>
          <a:prstGeom prst="rect">
            <a:avLst/>
          </a:prstGeom>
        </p:spPr>
      </p:pic>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52</a:t>
            </a:fld>
            <a:endParaRPr lang="fr-FR"/>
          </a:p>
        </p:txBody>
      </p:sp>
      <p:sp>
        <p:nvSpPr>
          <p:cNvPr id="9" name="Titre 5">
            <a:extLst>
              <a:ext uri="{FF2B5EF4-FFF2-40B4-BE49-F238E27FC236}">
                <a16:creationId xmlns:a16="http://schemas.microsoft.com/office/drawing/2014/main" id="{8B797CC8-A4E8-2859-A4D5-07B380EC6FC9}"/>
              </a:ext>
            </a:extLst>
          </p:cNvPr>
          <p:cNvSpPr txBox="1">
            <a:spLocks/>
          </p:cNvSpPr>
          <p:nvPr/>
        </p:nvSpPr>
        <p:spPr>
          <a:xfrm>
            <a:off x="845032" y="156533"/>
            <a:ext cx="7621216"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…c’est plus d’un adolescent sur trois qui a déjà été exposé, de près ou de plus loin, au cyberharcèlement</a:t>
            </a:r>
          </a:p>
        </p:txBody>
      </p:sp>
      <p:sp>
        <p:nvSpPr>
          <p:cNvPr id="10" name="ZoneTexte 9">
            <a:extLst>
              <a:ext uri="{FF2B5EF4-FFF2-40B4-BE49-F238E27FC236}">
                <a16:creationId xmlns:a16="http://schemas.microsoft.com/office/drawing/2014/main" id="{9577F931-017D-39A3-6D41-9E9E07C04553}"/>
              </a:ext>
            </a:extLst>
          </p:cNvPr>
          <p:cNvSpPr txBox="1"/>
          <p:nvPr/>
        </p:nvSpPr>
        <p:spPr>
          <a:xfrm>
            <a:off x="94430" y="669425"/>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Q32. As-tu déjà été </a:t>
            </a:r>
            <a:r>
              <a:rPr lang="fr-FR" sz="800" b="1" u="sng" dirty="0">
                <a:solidFill>
                  <a:srgbClr val="000000"/>
                </a:solidFill>
                <a:latin typeface="Century Gothic" panose="020F0302020204030204"/>
              </a:rPr>
              <a:t>victime</a:t>
            </a:r>
            <a:r>
              <a:rPr lang="fr-FR" sz="800" b="1" dirty="0">
                <a:solidFill>
                  <a:srgbClr val="000000"/>
                </a:solidFill>
                <a:latin typeface="Century Gothic" panose="020F0302020204030204"/>
              </a:rPr>
              <a:t> de cyberharcèlement ? Q33. Et as-tu déjà été </a:t>
            </a:r>
            <a:r>
              <a:rPr lang="fr-FR" sz="800" b="1" u="sng" dirty="0">
                <a:solidFill>
                  <a:srgbClr val="000000"/>
                </a:solidFill>
                <a:latin typeface="Century Gothic" panose="020F0302020204030204"/>
              </a:rPr>
              <a:t>témoin</a:t>
            </a:r>
            <a:r>
              <a:rPr lang="fr-FR" sz="800" b="1" dirty="0">
                <a:solidFill>
                  <a:srgbClr val="000000"/>
                </a:solidFill>
                <a:latin typeface="Century Gothic" panose="020F0302020204030204"/>
              </a:rPr>
              <a:t> de cyberharcèlement ?</a:t>
            </a:r>
          </a:p>
          <a:p>
            <a:pPr defTabSz="457178">
              <a:buClr>
                <a:srgbClr val="FFFFFF">
                  <a:lumMod val="75000"/>
                </a:srgbClr>
              </a:buClr>
              <a:defRPr/>
            </a:pPr>
            <a:r>
              <a:rPr lang="fr-FR" sz="800" i="1" dirty="0">
                <a:solidFill>
                  <a:srgbClr val="7E8385"/>
                </a:solidFill>
                <a:latin typeface="Century Gothic" panose="020F0302020204030204"/>
              </a:rPr>
              <a:t>Base : Aux enfants (n=506) – Une seule réponse possible</a:t>
            </a:r>
            <a:endParaRPr lang="fr-FR" sz="800" i="1" u="sng" dirty="0">
              <a:solidFill>
                <a:srgbClr val="000000"/>
              </a:solidFill>
              <a:latin typeface="Century Gothic" panose="020F0302020204030204"/>
            </a:endParaRPr>
          </a:p>
        </p:txBody>
      </p:sp>
      <p:grpSp>
        <p:nvGrpSpPr>
          <p:cNvPr id="20" name="Groupe 19">
            <a:extLst>
              <a:ext uri="{FF2B5EF4-FFF2-40B4-BE49-F238E27FC236}">
                <a16:creationId xmlns:a16="http://schemas.microsoft.com/office/drawing/2014/main" id="{C9BD391A-12B6-C186-B572-141B9BCCF1C7}"/>
              </a:ext>
            </a:extLst>
          </p:cNvPr>
          <p:cNvGrpSpPr/>
          <p:nvPr/>
        </p:nvGrpSpPr>
        <p:grpSpPr>
          <a:xfrm>
            <a:off x="174235" y="1214484"/>
            <a:ext cx="4121195" cy="3363507"/>
            <a:chOff x="337627" y="1095474"/>
            <a:chExt cx="4121195" cy="3363507"/>
          </a:xfrm>
        </p:grpSpPr>
        <p:sp>
          <p:nvSpPr>
            <p:cNvPr id="19" name="Rectangle : coins arrondis 18">
              <a:extLst>
                <a:ext uri="{FF2B5EF4-FFF2-40B4-BE49-F238E27FC236}">
                  <a16:creationId xmlns:a16="http://schemas.microsoft.com/office/drawing/2014/main" id="{8CD8A662-92F2-3FD8-8499-58B65E87B6BB}"/>
                </a:ext>
              </a:extLst>
            </p:cNvPr>
            <p:cNvSpPr/>
            <p:nvPr/>
          </p:nvSpPr>
          <p:spPr>
            <a:xfrm>
              <a:off x="1059951" y="1162050"/>
              <a:ext cx="2678596" cy="1200743"/>
            </a:xfrm>
            <a:prstGeom prst="roundRect">
              <a:avLst/>
            </a:prstGeom>
            <a:solidFill>
              <a:srgbClr val="FFF4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05FC8D92-F8AB-D54E-916B-7F87AEFFBBE8}"/>
                </a:ext>
              </a:extLst>
            </p:cNvPr>
            <p:cNvSpPr txBox="1"/>
            <p:nvPr/>
          </p:nvSpPr>
          <p:spPr>
            <a:xfrm>
              <a:off x="1105424" y="2403968"/>
              <a:ext cx="2600349" cy="707886"/>
            </a:xfrm>
            <a:prstGeom prst="rect">
              <a:avLst/>
            </a:prstGeom>
            <a:noFill/>
          </p:spPr>
          <p:txBody>
            <a:bodyPr wrap="square" rtlCol="0">
              <a:spAutoFit/>
            </a:bodyPr>
            <a:lstStyle/>
            <a:p>
              <a:pPr algn="ctr"/>
              <a:r>
                <a:rPr lang="fr-FR" sz="2000" b="1" dirty="0"/>
                <a:t>ONT ÉTÉ </a:t>
              </a:r>
              <a:r>
                <a:rPr lang="fr-FR" sz="2000" b="1" u="sng" dirty="0"/>
                <a:t>VICTIMES</a:t>
              </a:r>
              <a:r>
                <a:rPr lang="fr-FR" sz="2000" b="1" dirty="0"/>
                <a:t> ET/OU </a:t>
              </a:r>
              <a:r>
                <a:rPr lang="fr-FR" sz="2000" b="1" u="sng" dirty="0"/>
                <a:t>TÉMOINS</a:t>
              </a:r>
              <a:r>
                <a:rPr lang="fr-FR" sz="2000" b="1" dirty="0"/>
                <a:t> DE</a:t>
              </a:r>
            </a:p>
          </p:txBody>
        </p:sp>
        <p:sp>
          <p:nvSpPr>
            <p:cNvPr id="14" name="ZoneTexte 13">
              <a:extLst>
                <a:ext uri="{FF2B5EF4-FFF2-40B4-BE49-F238E27FC236}">
                  <a16:creationId xmlns:a16="http://schemas.microsoft.com/office/drawing/2014/main" id="{F3165488-6D08-704F-B35D-D9FDE5A71172}"/>
                </a:ext>
              </a:extLst>
            </p:cNvPr>
            <p:cNvSpPr txBox="1"/>
            <p:nvPr/>
          </p:nvSpPr>
          <p:spPr>
            <a:xfrm>
              <a:off x="1098051" y="1095474"/>
              <a:ext cx="2600349" cy="1320177"/>
            </a:xfrm>
            <a:prstGeom prst="roundRect">
              <a:avLst/>
            </a:prstGeom>
            <a:noFill/>
          </p:spPr>
          <p:txBody>
            <a:bodyPr wrap="square" rtlCol="0" anchor="ctr">
              <a:noAutofit/>
            </a:bodyPr>
            <a:lstStyle/>
            <a:p>
              <a:pPr algn="ctr"/>
              <a:r>
                <a:rPr lang="fr-FR" sz="8000" b="1" dirty="0">
                  <a:solidFill>
                    <a:schemeClr val="accent4">
                      <a:lumMod val="75000"/>
                    </a:schemeClr>
                  </a:solidFill>
                </a:rPr>
                <a:t>36%</a:t>
              </a:r>
            </a:p>
          </p:txBody>
        </p:sp>
        <p:sp>
          <p:nvSpPr>
            <p:cNvPr id="16" name="ZoneTexte 15">
              <a:extLst>
                <a:ext uri="{FF2B5EF4-FFF2-40B4-BE49-F238E27FC236}">
                  <a16:creationId xmlns:a16="http://schemas.microsoft.com/office/drawing/2014/main" id="{70904071-2B74-34AD-C9E5-A970FBFC9844}"/>
                </a:ext>
              </a:extLst>
            </p:cNvPr>
            <p:cNvSpPr txBox="1"/>
            <p:nvPr/>
          </p:nvSpPr>
          <p:spPr>
            <a:xfrm>
              <a:off x="337627" y="3135542"/>
              <a:ext cx="4121195" cy="1323439"/>
            </a:xfrm>
            <a:prstGeom prst="rect">
              <a:avLst/>
            </a:prstGeom>
            <a:noFill/>
          </p:spPr>
          <p:txBody>
            <a:bodyPr wrap="square" rtlCol="0">
              <a:spAutoFit/>
            </a:bodyPr>
            <a:lstStyle/>
            <a:p>
              <a:pPr algn="ctr"/>
              <a:r>
                <a:rPr lang="fr-FR" sz="4000" b="1" dirty="0">
                  <a:solidFill>
                    <a:schemeClr val="accent4">
                      <a:lumMod val="50000"/>
                    </a:schemeClr>
                  </a:solidFill>
                  <a:latin typeface="+mj-lt"/>
                </a:rPr>
                <a:t>CYBER</a:t>
              </a:r>
            </a:p>
            <a:p>
              <a:pPr algn="ctr"/>
              <a:r>
                <a:rPr lang="fr-FR" sz="4000" b="1" dirty="0">
                  <a:solidFill>
                    <a:schemeClr val="accent4">
                      <a:lumMod val="50000"/>
                    </a:schemeClr>
                  </a:solidFill>
                  <a:latin typeface="+mj-lt"/>
                </a:rPr>
                <a:t>HARCÈLEMENT</a:t>
              </a:r>
            </a:p>
          </p:txBody>
        </p:sp>
      </p:grpSp>
    </p:spTree>
    <p:extLst>
      <p:ext uri="{BB962C8B-B14F-4D97-AF65-F5344CB8AC3E}">
        <p14:creationId xmlns:p14="http://schemas.microsoft.com/office/powerpoint/2010/main" val="163200438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a:extLst>
              <a:ext uri="{FF2B5EF4-FFF2-40B4-BE49-F238E27FC236}">
                <a16:creationId xmlns:a16="http://schemas.microsoft.com/office/drawing/2014/main" id="{7558424A-3A0B-6864-581E-5477B918188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flipH="1">
            <a:off x="4582143" y="2608098"/>
            <a:ext cx="1580379" cy="2208644"/>
          </a:xfrm>
          <a:prstGeom prst="rect">
            <a:avLst/>
          </a:prstGeom>
        </p:spPr>
      </p:pic>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53</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81156"/>
            <a:ext cx="7717077" cy="467820"/>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1900" dirty="0"/>
              <a:t>Des faits de cyberharcèlement aux impacts lourds sur la santé mentale des victimes, comme des témoins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Q38. Et toujours suite à cet épisode de cyberharcèlement </a:t>
            </a:r>
            <a:r>
              <a:rPr lang="fr-FR" sz="800" dirty="0">
                <a:solidFill>
                  <a:srgbClr val="000000"/>
                </a:solidFill>
                <a:latin typeface="Century Gothic" panose="020F0302020204030204"/>
              </a:rPr>
              <a:t>(en tant que victime ou témoin)</a:t>
            </a:r>
            <a:r>
              <a:rPr lang="fr-FR" sz="800" b="1" dirty="0">
                <a:solidFill>
                  <a:srgbClr val="000000"/>
                </a:solidFill>
                <a:latin typeface="Century Gothic" panose="020F0302020204030204"/>
              </a:rPr>
              <a:t>, tu t’es senti… ?</a:t>
            </a:r>
          </a:p>
          <a:p>
            <a:pPr defTabSz="457178">
              <a:buClr>
                <a:srgbClr val="FFFFFF">
                  <a:lumMod val="75000"/>
                </a:srgbClr>
              </a:buClr>
              <a:defRPr/>
            </a:pPr>
            <a:r>
              <a:rPr lang="fr-FR" sz="800" i="1" dirty="0">
                <a:solidFill>
                  <a:srgbClr val="7E8385"/>
                </a:solidFill>
                <a:latin typeface="Century Gothic" panose="020F0302020204030204"/>
              </a:rPr>
              <a:t>Base : Aux enfants ayant été victimes ou témoins de cyberharcèlement (n=182) – Plusieurs réponses possibles</a:t>
            </a:r>
            <a:endParaRPr lang="fr-FR" sz="800" i="1" u="sng" dirty="0">
              <a:solidFill>
                <a:srgbClr val="000000"/>
              </a:solidFill>
              <a:latin typeface="Century Gothic" panose="020F0302020204030204"/>
            </a:endParaRPr>
          </a:p>
        </p:txBody>
      </p:sp>
      <p:graphicFrame>
        <p:nvGraphicFramePr>
          <p:cNvPr id="2" name="Graphique 1">
            <a:extLst>
              <a:ext uri="{FF2B5EF4-FFF2-40B4-BE49-F238E27FC236}">
                <a16:creationId xmlns:a16="http://schemas.microsoft.com/office/drawing/2014/main" id="{C91CA952-9B19-F96E-01D6-ACC491A1B27C}"/>
              </a:ext>
            </a:extLst>
          </p:cNvPr>
          <p:cNvGraphicFramePr/>
          <p:nvPr>
            <p:extLst>
              <p:ext uri="{D42A27DB-BD31-4B8C-83A1-F6EECF244321}">
                <p14:modId xmlns:p14="http://schemas.microsoft.com/office/powerpoint/2010/main" val="2592179146"/>
              </p:ext>
            </p:extLst>
          </p:nvPr>
        </p:nvGraphicFramePr>
        <p:xfrm>
          <a:off x="1314393" y="1174309"/>
          <a:ext cx="7918161" cy="37299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Diagramme 4">
            <a:extLst>
              <a:ext uri="{FF2B5EF4-FFF2-40B4-BE49-F238E27FC236}">
                <a16:creationId xmlns:a16="http://schemas.microsoft.com/office/drawing/2014/main" id="{036C18FB-5436-C647-FA85-85A6CD0A4510}"/>
              </a:ext>
            </a:extLst>
          </p:cNvPr>
          <p:cNvGraphicFramePr/>
          <p:nvPr>
            <p:extLst>
              <p:ext uri="{D42A27DB-BD31-4B8C-83A1-F6EECF244321}">
                <p14:modId xmlns:p14="http://schemas.microsoft.com/office/powerpoint/2010/main" val="2889283786"/>
              </p:ext>
            </p:extLst>
          </p:nvPr>
        </p:nvGraphicFramePr>
        <p:xfrm>
          <a:off x="1496881" y="1205202"/>
          <a:ext cx="1851005" cy="3729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8" name="Groupe 17">
            <a:extLst>
              <a:ext uri="{FF2B5EF4-FFF2-40B4-BE49-F238E27FC236}">
                <a16:creationId xmlns:a16="http://schemas.microsoft.com/office/drawing/2014/main" id="{C592D836-450F-569D-4920-F9BB9BA916A9}"/>
              </a:ext>
            </a:extLst>
          </p:cNvPr>
          <p:cNvGrpSpPr/>
          <p:nvPr/>
        </p:nvGrpSpPr>
        <p:grpSpPr>
          <a:xfrm>
            <a:off x="1685" y="1216845"/>
            <a:ext cx="1007882" cy="1541721"/>
            <a:chOff x="1685" y="1216845"/>
            <a:chExt cx="1007882" cy="1541721"/>
          </a:xfrm>
        </p:grpSpPr>
        <p:sp>
          <p:nvSpPr>
            <p:cNvPr id="19" name="Rectangle : coins arrondis 23">
              <a:extLst>
                <a:ext uri="{FF2B5EF4-FFF2-40B4-BE49-F238E27FC236}">
                  <a16:creationId xmlns:a16="http://schemas.microsoft.com/office/drawing/2014/main" id="{DAB05ED3-4285-C7FD-757D-77F05A4B67DC}"/>
                </a:ext>
              </a:extLst>
            </p:cNvPr>
            <p:cNvSpPr/>
            <p:nvPr/>
          </p:nvSpPr>
          <p:spPr>
            <a:xfrm rot="5400000">
              <a:off x="-347502" y="1566032"/>
              <a:ext cx="1541721"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F063E0A4-4608-1A3B-90FD-CC2140FDEF12}"/>
                </a:ext>
              </a:extLst>
            </p:cNvPr>
            <p:cNvSpPr/>
            <p:nvPr/>
          </p:nvSpPr>
          <p:spPr>
            <a:xfrm>
              <a:off x="112112" y="1326448"/>
              <a:ext cx="897455" cy="1312580"/>
            </a:xfrm>
            <a:prstGeom prst="roundRect">
              <a:avLst/>
            </a:prstGeom>
            <a:solidFill>
              <a:schemeClr val="bg1"/>
            </a:solidFill>
            <a:ln w="19050">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4"/>
                  </a:solidFill>
                  <a:latin typeface="Century Gothic" panose="020F0302020204030204"/>
                </a:rPr>
                <a:t>36%</a:t>
              </a:r>
            </a:p>
            <a:p>
              <a:pPr algn="ctr"/>
              <a:r>
                <a:rPr lang="fr-FR" sz="800" b="1" dirty="0">
                  <a:solidFill>
                    <a:schemeClr val="accent4">
                      <a:lumMod val="50000"/>
                    </a:schemeClr>
                  </a:solidFill>
                  <a:latin typeface="Century Gothic" panose="020F0302020204030204"/>
                </a:rPr>
                <a:t>ont été victimes ou témoins de cyber- </a:t>
              </a:r>
              <a:r>
                <a:rPr lang="fr-FR" sz="700" b="1" dirty="0">
                  <a:solidFill>
                    <a:schemeClr val="accent4">
                      <a:lumMod val="50000"/>
                    </a:schemeClr>
                  </a:solidFill>
                  <a:latin typeface="Century Gothic" panose="020F0302020204030204"/>
                </a:rPr>
                <a:t>harcèlement</a:t>
              </a:r>
              <a:endParaRPr lang="fr-FR" sz="800" b="1" dirty="0">
                <a:solidFill>
                  <a:schemeClr val="accent4">
                    <a:lumMod val="50000"/>
                  </a:schemeClr>
                </a:solidFill>
                <a:latin typeface="Century Gothic" panose="020F0302020204030204"/>
              </a:endParaRPr>
            </a:p>
          </p:txBody>
        </p:sp>
        <p:sp>
          <p:nvSpPr>
            <p:cNvPr id="21" name="ZoneTexte 20">
              <a:extLst>
                <a:ext uri="{FF2B5EF4-FFF2-40B4-BE49-F238E27FC236}">
                  <a16:creationId xmlns:a16="http://schemas.microsoft.com/office/drawing/2014/main" id="{CA6DC85C-51F0-0FFE-9CE0-19206665791D}"/>
                </a:ext>
              </a:extLst>
            </p:cNvPr>
            <p:cNvSpPr txBox="1"/>
            <p:nvPr/>
          </p:nvSpPr>
          <p:spPr>
            <a:xfrm>
              <a:off x="112112" y="1361770"/>
              <a:ext cx="89745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pic>
        <p:nvPicPr>
          <p:cNvPr id="22" name="Image 21" descr="Une image contenant noir, obscurité&#10;&#10;Description générée automatiquement">
            <a:extLst>
              <a:ext uri="{FF2B5EF4-FFF2-40B4-BE49-F238E27FC236}">
                <a16:creationId xmlns:a16="http://schemas.microsoft.com/office/drawing/2014/main" id="{D78B1BD6-ED1B-A106-200F-E163E8315347}"/>
              </a:ext>
            </a:extLst>
          </p:cNvPr>
          <p:cNvPicPr>
            <a:picLocks noChangeAspect="1"/>
          </p:cNvPicPr>
          <p:nvPr/>
        </p:nvPicPr>
        <p:blipFill>
          <a:blip r:embed="rId10"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94010" y="2533636"/>
            <a:ext cx="338632" cy="338632"/>
          </a:xfrm>
          <a:prstGeom prst="rect">
            <a:avLst/>
          </a:prstGeom>
        </p:spPr>
      </p:pic>
      <p:sp>
        <p:nvSpPr>
          <p:cNvPr id="11" name="ZoneTexte 10">
            <a:extLst>
              <a:ext uri="{FF2B5EF4-FFF2-40B4-BE49-F238E27FC236}">
                <a16:creationId xmlns:a16="http://schemas.microsoft.com/office/drawing/2014/main" id="{DAC6D7F0-701F-8951-C6A2-C4AF7E72C87D}"/>
              </a:ext>
            </a:extLst>
          </p:cNvPr>
          <p:cNvSpPr txBox="1"/>
          <p:nvPr/>
        </p:nvSpPr>
        <p:spPr>
          <a:xfrm>
            <a:off x="3376526" y="1882710"/>
            <a:ext cx="2841939" cy="200055"/>
          </a:xfrm>
          <a:prstGeom prst="rect">
            <a:avLst/>
          </a:prstGeom>
          <a:noFill/>
        </p:spPr>
        <p:txBody>
          <a:bodyPr wrap="square" rtlCol="0">
            <a:spAutoFit/>
          </a:bodyPr>
          <a:lstStyle/>
          <a:p>
            <a:r>
              <a:rPr lang="fr-FR" sz="700" b="1" dirty="0"/>
              <a:t>Garçons : </a:t>
            </a:r>
            <a:r>
              <a:rPr lang="fr-FR" sz="700" b="1" dirty="0">
                <a:solidFill>
                  <a:schemeClr val="accent4"/>
                </a:solidFill>
              </a:rPr>
              <a:t>50%</a:t>
            </a:r>
            <a:r>
              <a:rPr lang="fr-FR" sz="700" dirty="0"/>
              <a:t> (vs Filles : 30%) </a:t>
            </a:r>
            <a:r>
              <a:rPr lang="fr-FR" sz="700" b="1" dirty="0"/>
              <a:t>/ 14 ans : </a:t>
            </a:r>
            <a:r>
              <a:rPr lang="fr-FR" sz="700" b="1" dirty="0">
                <a:solidFill>
                  <a:schemeClr val="accent4"/>
                </a:solidFill>
              </a:rPr>
              <a:t>50% </a:t>
            </a:r>
            <a:r>
              <a:rPr lang="fr-FR" sz="700" dirty="0"/>
              <a:t>(vs 13 ans : 29%)</a:t>
            </a:r>
          </a:p>
        </p:txBody>
      </p:sp>
      <p:grpSp>
        <p:nvGrpSpPr>
          <p:cNvPr id="13" name="Groupe 12">
            <a:extLst>
              <a:ext uri="{FF2B5EF4-FFF2-40B4-BE49-F238E27FC236}">
                <a16:creationId xmlns:a16="http://schemas.microsoft.com/office/drawing/2014/main" id="{3CB368E2-857A-C0B5-AD82-50542E513240}"/>
              </a:ext>
            </a:extLst>
          </p:cNvPr>
          <p:cNvGrpSpPr/>
          <p:nvPr/>
        </p:nvGrpSpPr>
        <p:grpSpPr>
          <a:xfrm>
            <a:off x="6308915" y="888128"/>
            <a:ext cx="859371" cy="4046974"/>
            <a:chOff x="9064087" y="1866739"/>
            <a:chExt cx="1169171" cy="4160892"/>
          </a:xfrm>
        </p:grpSpPr>
        <p:sp>
          <p:nvSpPr>
            <p:cNvPr id="14" name="Rectangle : coins arrondis 13">
              <a:extLst>
                <a:ext uri="{FF2B5EF4-FFF2-40B4-BE49-F238E27FC236}">
                  <a16:creationId xmlns:a16="http://schemas.microsoft.com/office/drawing/2014/main" id="{EB06ACA0-AF22-C02A-80C4-0CA5B420B3C5}"/>
                </a:ext>
              </a:extLst>
            </p:cNvPr>
            <p:cNvSpPr/>
            <p:nvPr/>
          </p:nvSpPr>
          <p:spPr>
            <a:xfrm rot="5400000">
              <a:off x="7577594" y="3397943"/>
              <a:ext cx="4160892" cy="1098484"/>
            </a:xfrm>
            <a:prstGeom prst="roundRect">
              <a:avLst/>
            </a:prstGeom>
            <a:no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F82C6790-1E0A-9D86-0716-EBF397CB0877}"/>
                </a:ext>
              </a:extLst>
            </p:cNvPr>
            <p:cNvSpPr txBox="1"/>
            <p:nvPr/>
          </p:nvSpPr>
          <p:spPr>
            <a:xfrm>
              <a:off x="9064087" y="1917541"/>
              <a:ext cx="1169171" cy="268974"/>
            </a:xfrm>
            <a:prstGeom prst="rect">
              <a:avLst/>
            </a:prstGeom>
            <a:noFill/>
          </p:spPr>
          <p:txBody>
            <a:bodyPr wrap="square" rtlCol="0">
              <a:spAutoFit/>
            </a:bodyPr>
            <a:lstStyle/>
            <a:p>
              <a:pPr algn="ctr"/>
              <a:r>
                <a:rPr lang="fr-FR" sz="1100" b="1" dirty="0">
                  <a:solidFill>
                    <a:schemeClr val="accent4"/>
                  </a:solidFill>
                  <a:latin typeface="+mj-lt"/>
                  <a:cs typeface="Arial" panose="020B0604020202020204" pitchFamily="34" charset="0"/>
                </a:rPr>
                <a:t>VICTIME</a:t>
              </a:r>
            </a:p>
          </p:txBody>
        </p:sp>
      </p:grpSp>
      <p:graphicFrame>
        <p:nvGraphicFramePr>
          <p:cNvPr id="16" name="Tableau 13">
            <a:extLst>
              <a:ext uri="{FF2B5EF4-FFF2-40B4-BE49-F238E27FC236}">
                <a16:creationId xmlns:a16="http://schemas.microsoft.com/office/drawing/2014/main" id="{137A0E2B-EB3F-E353-41F4-ADEA61971B74}"/>
              </a:ext>
            </a:extLst>
          </p:cNvPr>
          <p:cNvGraphicFramePr>
            <a:graphicFrameLocks noGrp="1"/>
          </p:cNvGraphicFramePr>
          <p:nvPr>
            <p:extLst>
              <p:ext uri="{D42A27DB-BD31-4B8C-83A1-F6EECF244321}">
                <p14:modId xmlns:p14="http://schemas.microsoft.com/office/powerpoint/2010/main" val="236475540"/>
              </p:ext>
            </p:extLst>
          </p:nvPr>
        </p:nvGraphicFramePr>
        <p:xfrm>
          <a:off x="6400940" y="1210858"/>
          <a:ext cx="688023" cy="3766256"/>
        </p:xfrm>
        <a:graphic>
          <a:graphicData uri="http://schemas.openxmlformats.org/drawingml/2006/table">
            <a:tbl>
              <a:tblPr firstRow="1" bandRow="1">
                <a:tableStyleId>{5C22544A-7EE6-4342-B048-85BDC9FD1C3A}</a:tableStyleId>
              </a:tblPr>
              <a:tblGrid>
                <a:gridCol w="688023">
                  <a:extLst>
                    <a:ext uri="{9D8B030D-6E8A-4147-A177-3AD203B41FA5}">
                      <a16:colId xmlns:a16="http://schemas.microsoft.com/office/drawing/2014/main" val="2845793633"/>
                    </a:ext>
                  </a:extLst>
                </a:gridCol>
              </a:tblGrid>
              <a:tr h="41150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4">
                              <a:lumMod val="75000"/>
                            </a:schemeClr>
                          </a:solidFill>
                          <a:effectLst/>
                          <a:uLnTx/>
                          <a:uFillTx/>
                          <a:latin typeface="Century Gothic" panose="020F0302020204030204"/>
                          <a:ea typeface="+mn-ea"/>
                          <a:cs typeface="Arial" panose="020B0604020202020204" pitchFamily="34" charset="0"/>
                        </a:rPr>
                        <a:t>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41150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4">
                              <a:lumMod val="75000"/>
                            </a:schemeClr>
                          </a:solidFill>
                          <a:effectLst/>
                          <a:uLnTx/>
                          <a:uFillTx/>
                          <a:latin typeface="Century Gothic" panose="020F0302020204030204"/>
                          <a:ea typeface="+mn-ea"/>
                          <a:cs typeface="Arial" panose="020B0604020202020204" pitchFamily="34" charset="0"/>
                        </a:rPr>
                        <a:t>39%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6294418"/>
                  </a:ext>
                </a:extLst>
              </a:tr>
              <a:tr h="41150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4">
                              <a:lumMod val="75000"/>
                            </a:schemeClr>
                          </a:solidFill>
                          <a:effectLst/>
                          <a:uLnTx/>
                          <a:uFillTx/>
                          <a:latin typeface="Century Gothic" panose="020F0302020204030204"/>
                          <a:ea typeface="+mn-ea"/>
                          <a:cs typeface="Arial" panose="020B0604020202020204" pitchFamily="34" charset="0"/>
                        </a:rPr>
                        <a:t>29%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1904618"/>
                  </a:ext>
                </a:extLst>
              </a:tr>
              <a:tr h="41150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5"/>
                          </a:solidFill>
                          <a:effectLst/>
                          <a:uLnTx/>
                          <a:uFillTx/>
                          <a:latin typeface="Century Gothic" panose="020F0302020204030204"/>
                          <a:ea typeface="+mn-ea"/>
                          <a:cs typeface="Arial" panose="020B0604020202020204" pitchFamily="34" charset="0"/>
                        </a:rPr>
                        <a:t>31%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7542381"/>
                  </a:ext>
                </a:extLst>
              </a:tr>
              <a:tr h="421934">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4">
                              <a:lumMod val="75000"/>
                            </a:schemeClr>
                          </a:solidFill>
                          <a:effectLst/>
                          <a:uLnTx/>
                          <a:uFillTx/>
                          <a:latin typeface="Century Gothic" panose="020F0302020204030204"/>
                          <a:ea typeface="+mn-ea"/>
                          <a:cs typeface="Arial" panose="020B0604020202020204" pitchFamily="34" charset="0"/>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41665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accent4">
                              <a:lumMod val="75000"/>
                            </a:schemeClr>
                          </a:solidFill>
                          <a:effectLst/>
                          <a:uLnTx/>
                          <a:uFillTx/>
                          <a:latin typeface="Century Gothic" panose="020F0302020204030204"/>
                          <a:ea typeface="+mn-ea"/>
                          <a:cs typeface="Arial" panose="020B0604020202020204" pitchFamily="34" charset="0"/>
                        </a:rPr>
                        <a:t>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r h="42720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accent4">
                              <a:lumMod val="75000"/>
                            </a:schemeClr>
                          </a:solidFill>
                          <a:effectLst/>
                          <a:uLnTx/>
                          <a:uFillTx/>
                          <a:latin typeface="Century Gothic" panose="020F0302020204030204"/>
                          <a:ea typeface="+mn-ea"/>
                          <a:cs typeface="Arial" panose="020B0604020202020204" pitchFamily="34" charset="0"/>
                        </a:rPr>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9211950"/>
                  </a:ext>
                </a:extLst>
              </a:tr>
              <a:tr h="42720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accent4">
                              <a:lumMod val="75000"/>
                            </a:schemeClr>
                          </a:solidFill>
                          <a:effectLst/>
                          <a:uLnTx/>
                          <a:uFillTx/>
                          <a:latin typeface="Century Gothic" panose="020F0302020204030204"/>
                          <a:ea typeface="+mn-ea"/>
                          <a:cs typeface="Arial" panose="020B0604020202020204" pitchFamily="34" charset="0"/>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0081520"/>
                  </a:ext>
                </a:extLst>
              </a:tr>
              <a:tr h="42720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accent4">
                              <a:lumMod val="75000"/>
                            </a:schemeClr>
                          </a:solidFill>
                          <a:effectLst/>
                          <a:uLnTx/>
                          <a:uFillTx/>
                          <a:latin typeface="Century Gothic" panose="020F0302020204030204"/>
                          <a:ea typeface="+mn-ea"/>
                          <a:cs typeface="Arial" panose="020B0604020202020204" pitchFamily="34" charset="0"/>
                        </a:rPr>
                        <a:t>&lt;1%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4964380"/>
                  </a:ext>
                </a:extLst>
              </a:tr>
            </a:tbl>
          </a:graphicData>
        </a:graphic>
      </p:graphicFrame>
      <p:grpSp>
        <p:nvGrpSpPr>
          <p:cNvPr id="17" name="Groupe 16">
            <a:extLst>
              <a:ext uri="{FF2B5EF4-FFF2-40B4-BE49-F238E27FC236}">
                <a16:creationId xmlns:a16="http://schemas.microsoft.com/office/drawing/2014/main" id="{372B3734-A202-0165-47BF-DD27917606BF}"/>
              </a:ext>
            </a:extLst>
          </p:cNvPr>
          <p:cNvGrpSpPr/>
          <p:nvPr/>
        </p:nvGrpSpPr>
        <p:grpSpPr>
          <a:xfrm>
            <a:off x="7254721" y="891765"/>
            <a:ext cx="859371" cy="4046974"/>
            <a:chOff x="9064087" y="1866739"/>
            <a:chExt cx="1169171" cy="4160892"/>
          </a:xfrm>
        </p:grpSpPr>
        <p:sp>
          <p:nvSpPr>
            <p:cNvPr id="23" name="Rectangle : coins arrondis 22">
              <a:extLst>
                <a:ext uri="{FF2B5EF4-FFF2-40B4-BE49-F238E27FC236}">
                  <a16:creationId xmlns:a16="http://schemas.microsoft.com/office/drawing/2014/main" id="{49DD06AE-2FDD-FAC5-0604-599E66C82B5C}"/>
                </a:ext>
              </a:extLst>
            </p:cNvPr>
            <p:cNvSpPr/>
            <p:nvPr/>
          </p:nvSpPr>
          <p:spPr>
            <a:xfrm rot="5400000">
              <a:off x="7577594" y="3397943"/>
              <a:ext cx="4160892" cy="1098484"/>
            </a:xfrm>
            <a:prstGeom prst="roundRect">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a:extLst>
                <a:ext uri="{FF2B5EF4-FFF2-40B4-BE49-F238E27FC236}">
                  <a16:creationId xmlns:a16="http://schemas.microsoft.com/office/drawing/2014/main" id="{842E78BE-80FB-759B-A8C2-329F189CD521}"/>
                </a:ext>
              </a:extLst>
            </p:cNvPr>
            <p:cNvSpPr txBox="1"/>
            <p:nvPr/>
          </p:nvSpPr>
          <p:spPr>
            <a:xfrm>
              <a:off x="9064087" y="1917541"/>
              <a:ext cx="1169171" cy="268974"/>
            </a:xfrm>
            <a:prstGeom prst="rect">
              <a:avLst/>
            </a:prstGeom>
            <a:noFill/>
          </p:spPr>
          <p:txBody>
            <a:bodyPr wrap="square" rtlCol="0">
              <a:spAutoFit/>
            </a:bodyPr>
            <a:lstStyle/>
            <a:p>
              <a:pPr algn="ctr"/>
              <a:r>
                <a:rPr lang="fr-FR" sz="1100" b="1" dirty="0">
                  <a:solidFill>
                    <a:schemeClr val="bg1">
                      <a:lumMod val="50000"/>
                    </a:schemeClr>
                  </a:solidFill>
                  <a:latin typeface="+mj-lt"/>
                  <a:cs typeface="Arial" panose="020B0604020202020204" pitchFamily="34" charset="0"/>
                </a:rPr>
                <a:t>TÉMOIN</a:t>
              </a:r>
            </a:p>
          </p:txBody>
        </p:sp>
      </p:grpSp>
      <p:graphicFrame>
        <p:nvGraphicFramePr>
          <p:cNvPr id="25" name="Tableau 13">
            <a:extLst>
              <a:ext uri="{FF2B5EF4-FFF2-40B4-BE49-F238E27FC236}">
                <a16:creationId xmlns:a16="http://schemas.microsoft.com/office/drawing/2014/main" id="{A5CC0156-C806-93A5-D895-794FB2F6331A}"/>
              </a:ext>
            </a:extLst>
          </p:cNvPr>
          <p:cNvGraphicFramePr>
            <a:graphicFrameLocks noGrp="1"/>
          </p:cNvGraphicFramePr>
          <p:nvPr>
            <p:extLst>
              <p:ext uri="{D42A27DB-BD31-4B8C-83A1-F6EECF244321}">
                <p14:modId xmlns:p14="http://schemas.microsoft.com/office/powerpoint/2010/main" val="2461593278"/>
              </p:ext>
            </p:extLst>
          </p:nvPr>
        </p:nvGraphicFramePr>
        <p:xfrm>
          <a:off x="7359564" y="1198533"/>
          <a:ext cx="688023" cy="3766256"/>
        </p:xfrm>
        <a:graphic>
          <a:graphicData uri="http://schemas.openxmlformats.org/drawingml/2006/table">
            <a:tbl>
              <a:tblPr firstRow="1" bandRow="1">
                <a:tableStyleId>{5C22544A-7EE6-4342-B048-85BDC9FD1C3A}</a:tableStyleId>
              </a:tblPr>
              <a:tblGrid>
                <a:gridCol w="688023">
                  <a:extLst>
                    <a:ext uri="{9D8B030D-6E8A-4147-A177-3AD203B41FA5}">
                      <a16:colId xmlns:a16="http://schemas.microsoft.com/office/drawing/2014/main" val="2845793633"/>
                    </a:ext>
                  </a:extLst>
                </a:gridCol>
              </a:tblGrid>
              <a:tr h="41150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lumMod val="75000"/>
                            </a:schemeClr>
                          </a:solidFill>
                          <a:effectLst/>
                          <a:uLnTx/>
                          <a:uFillTx/>
                          <a:latin typeface="Century Gothic" panose="020F0302020204030204"/>
                          <a:ea typeface="+mn-ea"/>
                          <a:cs typeface="Arial" panose="020B0604020202020204" pitchFamily="34" charset="0"/>
                        </a:rPr>
                        <a:t>39%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41150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lumMod val="75000"/>
                            </a:schemeClr>
                          </a:solidFill>
                          <a:effectLst/>
                          <a:uLnTx/>
                          <a:uFillTx/>
                          <a:latin typeface="Century Gothic" panose="020F0302020204030204"/>
                          <a:ea typeface="+mn-ea"/>
                          <a:cs typeface="Arial" panose="020B0604020202020204" pitchFamily="34" charset="0"/>
                        </a:rPr>
                        <a:t>39%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6294418"/>
                  </a:ext>
                </a:extLst>
              </a:tr>
              <a:tr h="41150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lumMod val="75000"/>
                            </a:schemeClr>
                          </a:solidFill>
                          <a:effectLst/>
                          <a:uLnTx/>
                          <a:uFillTx/>
                          <a:latin typeface="Century Gothic" panose="020F0302020204030204"/>
                          <a:ea typeface="+mn-ea"/>
                          <a:cs typeface="Arial" panose="020B0604020202020204" pitchFamily="34" charset="0"/>
                        </a:rPr>
                        <a:t>32%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1904618"/>
                  </a:ext>
                </a:extLst>
              </a:tr>
              <a:tr h="41150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lumMod val="75000"/>
                            </a:schemeClr>
                          </a:solidFill>
                          <a:effectLst/>
                          <a:uLnTx/>
                          <a:uFillTx/>
                          <a:latin typeface="Century Gothic" panose="020F0302020204030204"/>
                          <a:ea typeface="+mn-ea"/>
                          <a:cs typeface="Arial" panose="020B0604020202020204" pitchFamily="34" charset="0"/>
                        </a:rPr>
                        <a:t>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7542381"/>
                  </a:ext>
                </a:extLst>
              </a:tr>
              <a:tr h="421934">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lumMod val="75000"/>
                            </a:schemeClr>
                          </a:solidFill>
                          <a:effectLst/>
                          <a:uLnTx/>
                          <a:uFillTx/>
                          <a:latin typeface="Century Gothic" panose="020F0302020204030204"/>
                          <a:ea typeface="+mn-ea"/>
                          <a:cs typeface="Arial" panose="020B0604020202020204" pitchFamily="34" charset="0"/>
                        </a:rPr>
                        <a:t>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41665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lumMod val="75000"/>
                            </a:schemeClr>
                          </a:solidFill>
                          <a:effectLst/>
                          <a:uLnTx/>
                          <a:uFillTx/>
                          <a:latin typeface="Century Gothic" panose="020F0302020204030204"/>
                          <a:ea typeface="+mn-ea"/>
                          <a:cs typeface="Arial" panose="020B0604020202020204" pitchFamily="34" charset="0"/>
                        </a:rPr>
                        <a:t>15%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r h="42720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lumMod val="75000"/>
                            </a:schemeClr>
                          </a:solidFill>
                          <a:effectLst/>
                          <a:uLnTx/>
                          <a:uFillTx/>
                          <a:latin typeface="Century Gothic" panose="020F0302020204030204"/>
                          <a:ea typeface="+mn-ea"/>
                          <a:cs typeface="Arial" panose="020B0604020202020204" pitchFamily="34"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9211950"/>
                  </a:ext>
                </a:extLst>
              </a:tr>
              <a:tr h="42720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lumMod val="75000"/>
                            </a:schemeClr>
                          </a:solidFill>
                          <a:effectLst/>
                          <a:uLnTx/>
                          <a:uFillTx/>
                          <a:latin typeface="Century Gothic" panose="020F0302020204030204"/>
                          <a:ea typeface="+mn-ea"/>
                          <a:cs typeface="Arial" panose="020B0604020202020204" pitchFamily="34"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0081520"/>
                  </a:ext>
                </a:extLst>
              </a:tr>
              <a:tr h="42720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lumMod val="75000"/>
                            </a:schemeClr>
                          </a:solidFill>
                          <a:effectLst/>
                          <a:uLnTx/>
                          <a:uFillTx/>
                          <a:latin typeface="Century Gothic" panose="020F0302020204030204"/>
                          <a:ea typeface="+mn-ea"/>
                          <a:cs typeface="Arial" panose="020B0604020202020204" pitchFamily="34"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4964380"/>
                  </a:ext>
                </a:extLst>
              </a:tr>
            </a:tbl>
          </a:graphicData>
        </a:graphic>
      </p:graphicFrame>
    </p:spTree>
    <p:extLst>
      <p:ext uri="{BB962C8B-B14F-4D97-AF65-F5344CB8AC3E}">
        <p14:creationId xmlns:p14="http://schemas.microsoft.com/office/powerpoint/2010/main" val="183361090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5BD5B5-7276-558B-F735-4CA8E5201D27}"/>
              </a:ext>
            </a:extLst>
          </p:cNvPr>
          <p:cNvSpPr txBox="1"/>
          <p:nvPr/>
        </p:nvSpPr>
        <p:spPr>
          <a:xfrm>
            <a:off x="6760609" y="2164327"/>
            <a:ext cx="1373840" cy="1097229"/>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5" name="ZoneTexte 4">
            <a:extLst>
              <a:ext uri="{FF2B5EF4-FFF2-40B4-BE49-F238E27FC236}">
                <a16:creationId xmlns:a16="http://schemas.microsoft.com/office/drawing/2014/main" id="{2B0EA5B5-1F5F-20C4-D1D6-E5A270FF4CF8}"/>
              </a:ext>
            </a:extLst>
          </p:cNvPr>
          <p:cNvSpPr txBox="1"/>
          <p:nvPr/>
        </p:nvSpPr>
        <p:spPr>
          <a:xfrm>
            <a:off x="1009553" y="2231860"/>
            <a:ext cx="1373840" cy="1097229"/>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graphicFrame>
        <p:nvGraphicFramePr>
          <p:cNvPr id="6" name="Graphique 5">
            <a:extLst>
              <a:ext uri="{FF2B5EF4-FFF2-40B4-BE49-F238E27FC236}">
                <a16:creationId xmlns:a16="http://schemas.microsoft.com/office/drawing/2014/main" id="{A5204901-818B-B2FF-598E-4B738C4E5EE8}"/>
              </a:ext>
            </a:extLst>
          </p:cNvPr>
          <p:cNvGraphicFramePr/>
          <p:nvPr>
            <p:extLst>
              <p:ext uri="{D42A27DB-BD31-4B8C-83A1-F6EECF244321}">
                <p14:modId xmlns:p14="http://schemas.microsoft.com/office/powerpoint/2010/main" val="465703620"/>
              </p:ext>
            </p:extLst>
          </p:nvPr>
        </p:nvGraphicFramePr>
        <p:xfrm>
          <a:off x="94430" y="1128102"/>
          <a:ext cx="8975742" cy="3994925"/>
        </p:xfrm>
        <a:graphic>
          <a:graphicData uri="http://schemas.openxmlformats.org/drawingml/2006/chart">
            <c:chart xmlns:c="http://schemas.openxmlformats.org/drawingml/2006/chart" xmlns:r="http://schemas.openxmlformats.org/officeDocument/2006/relationships" r:id="rId2"/>
          </a:graphicData>
        </a:graphic>
      </p:graphicFrame>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54</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754888" y="80017"/>
            <a:ext cx="7658908" cy="664797"/>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1800" dirty="0"/>
              <a:t>Une part non-négligeable des adolescents admettent avoir déjà participé à du cyberharcèlement, plus encore parmi les victimes, devenues auteurs à leur tour ou ayant subi une vengeance ?</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3717" y="897269"/>
            <a:ext cx="7939514"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Q34. Et as-tu déjà </a:t>
            </a:r>
            <a:r>
              <a:rPr lang="fr-FR" sz="800" b="1" u="sng" dirty="0">
                <a:solidFill>
                  <a:srgbClr val="000000"/>
                </a:solidFill>
                <a:latin typeface="Century Gothic" panose="020F0302020204030204"/>
              </a:rPr>
              <a:t>participé</a:t>
            </a:r>
            <a:r>
              <a:rPr lang="fr-FR" sz="800" b="1" dirty="0">
                <a:solidFill>
                  <a:srgbClr val="000000"/>
                </a:solidFill>
                <a:latin typeface="Century Gothic" panose="020F0302020204030204"/>
              </a:rPr>
              <a:t> à du cyberharcèlement </a:t>
            </a:r>
            <a:r>
              <a:rPr lang="fr-FR" sz="800" dirty="0">
                <a:solidFill>
                  <a:srgbClr val="000000"/>
                </a:solidFill>
                <a:latin typeface="Century Gothic" panose="020F0302020204030204"/>
              </a:rPr>
              <a:t>(c’est-à-dire de harcèlement via internet ou applications : mails, réseaux sociaux, messagerie instantanée, forums ou jeux en ligne…) </a:t>
            </a:r>
            <a:r>
              <a:rPr lang="fr-FR" sz="800" b="1" dirty="0">
                <a:solidFill>
                  <a:srgbClr val="000000"/>
                </a:solidFill>
                <a:latin typeface="Century Gothic" panose="020F0302020204030204"/>
              </a:rPr>
              <a:t>?</a:t>
            </a:r>
          </a:p>
          <a:p>
            <a:pPr defTabSz="457178">
              <a:buClr>
                <a:srgbClr val="FFFFFF">
                  <a:lumMod val="75000"/>
                </a:srgbClr>
              </a:buClr>
              <a:defRPr/>
            </a:pPr>
            <a:r>
              <a:rPr lang="fr-FR" sz="800" i="1" dirty="0">
                <a:solidFill>
                  <a:srgbClr val="7E8385"/>
                </a:solidFill>
                <a:latin typeface="Century Gothic" panose="020F0302020204030204"/>
              </a:rPr>
              <a:t>Base : Aux enfants (n=506) – Une seule réponse possible</a:t>
            </a:r>
            <a:endParaRPr lang="fr-FR" sz="800" i="1" u="sng" dirty="0">
              <a:solidFill>
                <a:srgbClr val="000000"/>
              </a:solidFill>
              <a:latin typeface="Century Gothic" panose="020F0302020204030204"/>
            </a:endParaRPr>
          </a:p>
        </p:txBody>
      </p:sp>
      <p:sp>
        <p:nvSpPr>
          <p:cNvPr id="8" name="ZoneTexte 7">
            <a:extLst>
              <a:ext uri="{FF2B5EF4-FFF2-40B4-BE49-F238E27FC236}">
                <a16:creationId xmlns:a16="http://schemas.microsoft.com/office/drawing/2014/main" id="{1003931E-9B8E-2EAC-CEFD-D18BA8EF987D}"/>
              </a:ext>
            </a:extLst>
          </p:cNvPr>
          <p:cNvSpPr txBox="1"/>
          <p:nvPr/>
        </p:nvSpPr>
        <p:spPr>
          <a:xfrm>
            <a:off x="6940014" y="3418245"/>
            <a:ext cx="897454" cy="215444"/>
          </a:xfrm>
          <a:prstGeom prst="rect">
            <a:avLst/>
          </a:prstGeom>
          <a:noFill/>
        </p:spPr>
        <p:txBody>
          <a:bodyPr wrap="square" rtlCol="0">
            <a:spAutoFit/>
          </a:bodyPr>
          <a:lstStyle/>
          <a:p>
            <a:pPr algn="ctr"/>
            <a:r>
              <a:rPr lang="fr-FR" sz="800" b="1" dirty="0"/>
              <a:t>Victimes : </a:t>
            </a:r>
            <a:r>
              <a:rPr lang="fr-FR" sz="800" b="1" dirty="0">
                <a:solidFill>
                  <a:schemeClr val="accent4"/>
                </a:solidFill>
              </a:rPr>
              <a:t>32%</a:t>
            </a:r>
          </a:p>
        </p:txBody>
      </p:sp>
      <p:pic>
        <p:nvPicPr>
          <p:cNvPr id="12" name="Image 11" descr="Une image contenant clipart, illustration, dessin humoristique&#10;&#10;Description générée automatiquement">
            <a:extLst>
              <a:ext uri="{FF2B5EF4-FFF2-40B4-BE49-F238E27FC236}">
                <a16:creationId xmlns:a16="http://schemas.microsoft.com/office/drawing/2014/main" id="{6F1FCFBD-238C-FAE1-A44F-C721B77564C4}"/>
              </a:ext>
            </a:extLst>
          </p:cNvPr>
          <p:cNvPicPr>
            <a:picLocks noChangeAspect="1"/>
          </p:cNvPicPr>
          <p:nvPr/>
        </p:nvPicPr>
        <p:blipFill>
          <a:blip r:embed="rId4"/>
          <a:stretch>
            <a:fillRect/>
          </a:stretch>
        </p:blipFill>
        <p:spPr>
          <a:xfrm>
            <a:off x="3610745" y="2006940"/>
            <a:ext cx="1922509" cy="1922509"/>
          </a:xfrm>
          <a:prstGeom prst="rect">
            <a:avLst/>
          </a:prstGeom>
        </p:spPr>
      </p:pic>
    </p:spTree>
    <p:extLst>
      <p:ext uri="{BB962C8B-B14F-4D97-AF65-F5344CB8AC3E}">
        <p14:creationId xmlns:p14="http://schemas.microsoft.com/office/powerpoint/2010/main" val="187337589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Une image contenant dessin humoristique, clipart, dessin, illustration&#10;&#10;Description générée automatiquement">
            <a:extLst>
              <a:ext uri="{FF2B5EF4-FFF2-40B4-BE49-F238E27FC236}">
                <a16:creationId xmlns:a16="http://schemas.microsoft.com/office/drawing/2014/main" id="{4332A58A-131A-A188-4FDC-637409D019E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106069" y="1216845"/>
            <a:ext cx="3750972" cy="3750972"/>
          </a:xfrm>
          <a:prstGeom prst="rect">
            <a:avLst/>
          </a:prstGeom>
        </p:spPr>
      </p:pic>
      <p:graphicFrame>
        <p:nvGraphicFramePr>
          <p:cNvPr id="10" name="Graphique 9">
            <a:extLst>
              <a:ext uri="{FF2B5EF4-FFF2-40B4-BE49-F238E27FC236}">
                <a16:creationId xmlns:a16="http://schemas.microsoft.com/office/drawing/2014/main" id="{AD492B05-DB3B-CC28-8AFF-16DE8C19E749}"/>
              </a:ext>
            </a:extLst>
          </p:cNvPr>
          <p:cNvGraphicFramePr/>
          <p:nvPr>
            <p:extLst>
              <p:ext uri="{D42A27DB-BD31-4B8C-83A1-F6EECF244321}">
                <p14:modId xmlns:p14="http://schemas.microsoft.com/office/powerpoint/2010/main" val="2273501309"/>
              </p:ext>
            </p:extLst>
          </p:nvPr>
        </p:nvGraphicFramePr>
        <p:xfrm>
          <a:off x="1498911" y="1174309"/>
          <a:ext cx="7918161" cy="3729901"/>
        </p:xfrm>
        <a:graphic>
          <a:graphicData uri="http://schemas.openxmlformats.org/drawingml/2006/chart">
            <c:chart xmlns:c="http://schemas.openxmlformats.org/drawingml/2006/chart" xmlns:r="http://schemas.openxmlformats.org/officeDocument/2006/relationships" r:id="rId3"/>
          </a:graphicData>
        </a:graphic>
      </p:graphicFrame>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55</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346828"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Des auteurs qui en sont sortis abimés émotionnellement, comme leur(s) victime(s)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Q39. Et suite à cet épisode de cyberharcèlement </a:t>
            </a:r>
            <a:r>
              <a:rPr lang="fr-FR" sz="800" dirty="0">
                <a:solidFill>
                  <a:srgbClr val="000000"/>
                </a:solidFill>
                <a:latin typeface="Century Gothic" panose="020F0302020204030204"/>
              </a:rPr>
              <a:t>(en tant que participant), </a:t>
            </a:r>
            <a:r>
              <a:rPr lang="fr-FR" sz="800" b="1" dirty="0">
                <a:solidFill>
                  <a:srgbClr val="000000"/>
                </a:solidFill>
                <a:latin typeface="Century Gothic" panose="020F0302020204030204"/>
              </a:rPr>
              <a:t>tu t’es senti… ?</a:t>
            </a:r>
          </a:p>
          <a:p>
            <a:pPr defTabSz="457178">
              <a:buClr>
                <a:srgbClr val="FFFFFF">
                  <a:lumMod val="75000"/>
                </a:srgbClr>
              </a:buClr>
              <a:defRPr/>
            </a:pPr>
            <a:r>
              <a:rPr lang="fr-FR" sz="800" i="1" dirty="0">
                <a:solidFill>
                  <a:srgbClr val="7E8385"/>
                </a:solidFill>
                <a:latin typeface="Century Gothic" panose="020F0302020204030204"/>
              </a:rPr>
              <a:t>Base : Aux enfants ayant participé à du cyberharcèlement (n=39) – Plusieurs réponses possibles</a:t>
            </a:r>
            <a:endParaRPr lang="fr-FR" sz="800" i="1" u="sng" dirty="0">
              <a:solidFill>
                <a:srgbClr val="000000"/>
              </a:solidFill>
              <a:latin typeface="Century Gothic" panose="020F0302020204030204"/>
            </a:endParaRPr>
          </a:p>
        </p:txBody>
      </p:sp>
      <p:grpSp>
        <p:nvGrpSpPr>
          <p:cNvPr id="2" name="Groupe 1">
            <a:extLst>
              <a:ext uri="{FF2B5EF4-FFF2-40B4-BE49-F238E27FC236}">
                <a16:creationId xmlns:a16="http://schemas.microsoft.com/office/drawing/2014/main" id="{4110B035-1935-D6E8-A3AD-CC16C959AC25}"/>
              </a:ext>
            </a:extLst>
          </p:cNvPr>
          <p:cNvGrpSpPr/>
          <p:nvPr/>
        </p:nvGrpSpPr>
        <p:grpSpPr>
          <a:xfrm>
            <a:off x="1685" y="1216845"/>
            <a:ext cx="1007882" cy="1541721"/>
            <a:chOff x="1685" y="1216845"/>
            <a:chExt cx="1007882" cy="1541721"/>
          </a:xfrm>
        </p:grpSpPr>
        <p:sp>
          <p:nvSpPr>
            <p:cNvPr id="5" name="Rectangle : coins arrondis 23">
              <a:extLst>
                <a:ext uri="{FF2B5EF4-FFF2-40B4-BE49-F238E27FC236}">
                  <a16:creationId xmlns:a16="http://schemas.microsoft.com/office/drawing/2014/main" id="{1EB85CC3-9374-73A2-1A66-257E81B4B2DF}"/>
                </a:ext>
              </a:extLst>
            </p:cNvPr>
            <p:cNvSpPr/>
            <p:nvPr/>
          </p:nvSpPr>
          <p:spPr>
            <a:xfrm rot="5400000">
              <a:off x="-347502" y="1566032"/>
              <a:ext cx="1541721"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DDD93465-571B-1BBE-320D-1AC514F310AF}"/>
                </a:ext>
              </a:extLst>
            </p:cNvPr>
            <p:cNvSpPr/>
            <p:nvPr/>
          </p:nvSpPr>
          <p:spPr>
            <a:xfrm>
              <a:off x="112112" y="1326448"/>
              <a:ext cx="897455" cy="1312580"/>
            </a:xfrm>
            <a:prstGeom prst="roundRect">
              <a:avLst/>
            </a:prstGeom>
            <a:solidFill>
              <a:schemeClr val="bg1"/>
            </a:solidFill>
            <a:ln w="19050">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4"/>
                  </a:solidFill>
                  <a:latin typeface="Century Gothic" panose="020F0302020204030204"/>
                </a:rPr>
                <a:t>7%</a:t>
              </a:r>
            </a:p>
            <a:p>
              <a:pPr algn="ctr"/>
              <a:r>
                <a:rPr lang="fr-FR" sz="800" b="1" dirty="0">
                  <a:solidFill>
                    <a:schemeClr val="accent4">
                      <a:lumMod val="50000"/>
                    </a:schemeClr>
                  </a:solidFill>
                  <a:latin typeface="Century Gothic" panose="020F0302020204030204"/>
                </a:rPr>
                <a:t>ont participé à du cyber- </a:t>
              </a:r>
              <a:r>
                <a:rPr lang="fr-FR" sz="700" b="1" dirty="0">
                  <a:solidFill>
                    <a:schemeClr val="accent4">
                      <a:lumMod val="50000"/>
                    </a:schemeClr>
                  </a:solidFill>
                  <a:latin typeface="Century Gothic" panose="020F0302020204030204"/>
                </a:rPr>
                <a:t>harcèlement</a:t>
              </a:r>
              <a:endParaRPr lang="fr-FR" sz="800" b="1" dirty="0">
                <a:solidFill>
                  <a:schemeClr val="accent4">
                    <a:lumMod val="50000"/>
                  </a:schemeClr>
                </a:solidFill>
                <a:latin typeface="Century Gothic" panose="020F0302020204030204"/>
              </a:endParaRPr>
            </a:p>
          </p:txBody>
        </p:sp>
        <p:sp>
          <p:nvSpPr>
            <p:cNvPr id="8" name="ZoneTexte 7">
              <a:extLst>
                <a:ext uri="{FF2B5EF4-FFF2-40B4-BE49-F238E27FC236}">
                  <a16:creationId xmlns:a16="http://schemas.microsoft.com/office/drawing/2014/main" id="{8F723223-54D0-FF3B-4678-E97DF56EB01B}"/>
                </a:ext>
              </a:extLst>
            </p:cNvPr>
            <p:cNvSpPr txBox="1"/>
            <p:nvPr/>
          </p:nvSpPr>
          <p:spPr>
            <a:xfrm>
              <a:off x="112112" y="1398838"/>
              <a:ext cx="89745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pic>
        <p:nvPicPr>
          <p:cNvPr id="9" name="Image 8" descr="Une image contenant noir, obscurité&#10;&#10;Description générée automatiquement">
            <a:extLst>
              <a:ext uri="{FF2B5EF4-FFF2-40B4-BE49-F238E27FC236}">
                <a16:creationId xmlns:a16="http://schemas.microsoft.com/office/drawing/2014/main" id="{0C27FFA6-A1AC-8F72-E8AC-781873CC3B2B}"/>
              </a:ext>
            </a:extLst>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93284" y="2471582"/>
            <a:ext cx="334892" cy="334892"/>
          </a:xfrm>
          <a:prstGeom prst="rect">
            <a:avLst/>
          </a:prstGeom>
        </p:spPr>
      </p:pic>
      <p:graphicFrame>
        <p:nvGraphicFramePr>
          <p:cNvPr id="11" name="Diagramme 10">
            <a:extLst>
              <a:ext uri="{FF2B5EF4-FFF2-40B4-BE49-F238E27FC236}">
                <a16:creationId xmlns:a16="http://schemas.microsoft.com/office/drawing/2014/main" id="{816302AD-DC64-B3B0-7B9E-AD8C3AF2428A}"/>
              </a:ext>
            </a:extLst>
          </p:cNvPr>
          <p:cNvGraphicFramePr/>
          <p:nvPr/>
        </p:nvGraphicFramePr>
        <p:xfrm>
          <a:off x="1562402" y="1205202"/>
          <a:ext cx="1933914" cy="37299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3652307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a:extLst>
              <a:ext uri="{FF2B5EF4-FFF2-40B4-BE49-F238E27FC236}">
                <a16:creationId xmlns:a16="http://schemas.microsoft.com/office/drawing/2014/main" id="{EBD9E073-3D58-903A-37C6-D45A179F0CB2}"/>
              </a:ext>
            </a:extLst>
          </p:cNvPr>
          <p:cNvGraphicFramePr/>
          <p:nvPr/>
        </p:nvGraphicFramePr>
        <p:xfrm>
          <a:off x="653120" y="1261872"/>
          <a:ext cx="6220210" cy="38039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Diagramme 20">
            <a:extLst>
              <a:ext uri="{FF2B5EF4-FFF2-40B4-BE49-F238E27FC236}">
                <a16:creationId xmlns:a16="http://schemas.microsoft.com/office/drawing/2014/main" id="{1B02DFA0-1DA5-4DFC-2E3C-9A6C08509578}"/>
              </a:ext>
            </a:extLst>
          </p:cNvPr>
          <p:cNvGraphicFramePr/>
          <p:nvPr/>
        </p:nvGraphicFramePr>
        <p:xfrm>
          <a:off x="1654051" y="935736"/>
          <a:ext cx="1740580" cy="3584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56</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20628" y="72289"/>
            <a:ext cx="7351759" cy="738664"/>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Une inquiétude vis-à-vis de ce fléau qui traverse largement la population des parents, qui n’excluent pas pour nombre d’entre eux que leur enfant puisse en être l’auteur…</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853645"/>
            <a:ext cx="8763057"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Q6. Vous personnellement, diriez-vous que vous êtes très, assez, pas vraiment ou pas du tout inquiet… ?</a:t>
            </a:r>
          </a:p>
          <a:p>
            <a:pPr defTabSz="457178">
              <a:buClr>
                <a:srgbClr val="FFFFFF">
                  <a:lumMod val="75000"/>
                </a:srgbClr>
              </a:buClr>
              <a:defRPr/>
            </a:pPr>
            <a:r>
              <a:rPr lang="fr-FR" sz="800" i="1" dirty="0">
                <a:solidFill>
                  <a:srgbClr val="7E8385"/>
                </a:solidFill>
                <a:latin typeface="Century Gothic" panose="020F0302020204030204"/>
              </a:rPr>
              <a:t>Base : Aux parents (n=1005) – Une seule réponse possible par item</a:t>
            </a:r>
            <a:endParaRPr lang="fr-FR" sz="800" i="1" u="sng" dirty="0">
              <a:solidFill>
                <a:srgbClr val="000000"/>
              </a:solidFill>
              <a:latin typeface="Century Gothic" panose="020F0302020204030204"/>
            </a:endParaRPr>
          </a:p>
        </p:txBody>
      </p:sp>
      <p:grpSp>
        <p:nvGrpSpPr>
          <p:cNvPr id="15" name="Groupe 14">
            <a:extLst>
              <a:ext uri="{FF2B5EF4-FFF2-40B4-BE49-F238E27FC236}">
                <a16:creationId xmlns:a16="http://schemas.microsoft.com/office/drawing/2014/main" id="{D87D5B7A-DDCB-E1ED-3E03-39250A0787C8}"/>
              </a:ext>
            </a:extLst>
          </p:cNvPr>
          <p:cNvGrpSpPr/>
          <p:nvPr/>
        </p:nvGrpSpPr>
        <p:grpSpPr>
          <a:xfrm>
            <a:off x="6986326" y="1213224"/>
            <a:ext cx="1023571" cy="3034510"/>
            <a:chOff x="6843451" y="1213224"/>
            <a:chExt cx="1023571" cy="3034510"/>
          </a:xfrm>
        </p:grpSpPr>
        <p:sp>
          <p:nvSpPr>
            <p:cNvPr id="14" name="Rectangle : coins arrondis 13">
              <a:extLst>
                <a:ext uri="{FF2B5EF4-FFF2-40B4-BE49-F238E27FC236}">
                  <a16:creationId xmlns:a16="http://schemas.microsoft.com/office/drawing/2014/main" id="{1E34BA89-D7C6-04F2-2D93-AE10CA66CCA9}"/>
                </a:ext>
              </a:extLst>
            </p:cNvPr>
            <p:cNvSpPr/>
            <p:nvPr/>
          </p:nvSpPr>
          <p:spPr>
            <a:xfrm rot="5400000">
              <a:off x="5822294" y="2280820"/>
              <a:ext cx="2988071" cy="945758"/>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9" name="Groupe 8">
              <a:extLst>
                <a:ext uri="{FF2B5EF4-FFF2-40B4-BE49-F238E27FC236}">
                  <a16:creationId xmlns:a16="http://schemas.microsoft.com/office/drawing/2014/main" id="{2F03FFB2-7547-903B-1677-9DE5D237F103}"/>
                </a:ext>
              </a:extLst>
            </p:cNvPr>
            <p:cNvGrpSpPr/>
            <p:nvPr/>
          </p:nvGrpSpPr>
          <p:grpSpPr>
            <a:xfrm>
              <a:off x="6853948" y="1213224"/>
              <a:ext cx="1013074" cy="2988071"/>
              <a:chOff x="9034574" y="2171835"/>
              <a:chExt cx="1378283" cy="3072183"/>
            </a:xfrm>
          </p:grpSpPr>
          <p:sp>
            <p:nvSpPr>
              <p:cNvPr id="10" name="Rectangle : coins arrondis 9">
                <a:extLst>
                  <a:ext uri="{FF2B5EF4-FFF2-40B4-BE49-F238E27FC236}">
                    <a16:creationId xmlns:a16="http://schemas.microsoft.com/office/drawing/2014/main" id="{825C3204-976D-09BB-5296-C7B967A78397}"/>
                  </a:ext>
                </a:extLst>
              </p:cNvPr>
              <p:cNvSpPr/>
              <p:nvPr/>
            </p:nvSpPr>
            <p:spPr>
              <a:xfrm rot="5400000">
                <a:off x="8192438" y="3064577"/>
                <a:ext cx="3072183" cy="1286700"/>
              </a:xfrm>
              <a:prstGeom prst="roundRect">
                <a:avLst/>
              </a:prstGeom>
              <a:solidFill>
                <a:srgbClr val="FFF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24B7A822-CCE9-6F27-9751-A62AFE5C48ED}"/>
                  </a:ext>
                </a:extLst>
              </p:cNvPr>
              <p:cNvSpPr txBox="1"/>
              <p:nvPr/>
            </p:nvSpPr>
            <p:spPr>
              <a:xfrm>
                <a:off x="9034574" y="2270750"/>
                <a:ext cx="1378283" cy="308529"/>
              </a:xfrm>
              <a:prstGeom prst="rect">
                <a:avLst/>
              </a:prstGeom>
              <a:noFill/>
            </p:spPr>
            <p:txBody>
              <a:bodyPr wrap="square" rtlCol="0">
                <a:spAutoFit/>
              </a:bodyPr>
              <a:lstStyle/>
              <a:p>
                <a:pPr algn="ctr"/>
                <a:r>
                  <a:rPr lang="fr-FR" sz="1350" b="1" dirty="0">
                    <a:solidFill>
                      <a:schemeClr val="accent4">
                        <a:lumMod val="50000"/>
                      </a:schemeClr>
                    </a:solidFill>
                    <a:latin typeface="+mj-lt"/>
                    <a:cs typeface="Arial" panose="020B0604020202020204" pitchFamily="34" charset="0"/>
                  </a:rPr>
                  <a:t>INQUIET</a:t>
                </a:r>
              </a:p>
            </p:txBody>
          </p:sp>
        </p:grpSp>
      </p:grpSp>
      <p:graphicFrame>
        <p:nvGraphicFramePr>
          <p:cNvPr id="12" name="Tableau 13">
            <a:extLst>
              <a:ext uri="{FF2B5EF4-FFF2-40B4-BE49-F238E27FC236}">
                <a16:creationId xmlns:a16="http://schemas.microsoft.com/office/drawing/2014/main" id="{9562CCBF-7701-A95B-03B0-70774BCCBC0C}"/>
              </a:ext>
            </a:extLst>
          </p:cNvPr>
          <p:cNvGraphicFramePr>
            <a:graphicFrameLocks noGrp="1"/>
          </p:cNvGraphicFramePr>
          <p:nvPr/>
        </p:nvGraphicFramePr>
        <p:xfrm>
          <a:off x="7125128" y="1880035"/>
          <a:ext cx="756215" cy="2988069"/>
        </p:xfrm>
        <a:graphic>
          <a:graphicData uri="http://schemas.openxmlformats.org/drawingml/2006/table">
            <a:tbl>
              <a:tblPr firstRow="1" bandRow="1">
                <a:tableStyleId>{5C22544A-7EE6-4342-B048-85BDC9FD1C3A}</a:tableStyleId>
              </a:tblPr>
              <a:tblGrid>
                <a:gridCol w="756215">
                  <a:extLst>
                    <a:ext uri="{9D8B030D-6E8A-4147-A177-3AD203B41FA5}">
                      <a16:colId xmlns:a16="http://schemas.microsoft.com/office/drawing/2014/main" val="2845793633"/>
                    </a:ext>
                  </a:extLst>
                </a:gridCol>
              </a:tblGrid>
              <a:tr h="1550459">
                <a:tc>
                  <a:txBody>
                    <a:bodyPr/>
                    <a:lstStyle/>
                    <a:p>
                      <a:pPr algn="ctr"/>
                      <a:r>
                        <a:rPr lang="fr-FR" sz="1600" b="1" dirty="0">
                          <a:solidFill>
                            <a:schemeClr val="accent4">
                              <a:lumMod val="75000"/>
                            </a:schemeClr>
                          </a:solidFill>
                          <a:latin typeface="+mj-lt"/>
                          <a:cs typeface="Arial" panose="020B0604020202020204" pitchFamily="34" charset="0"/>
                        </a:rPr>
                        <a:t>70%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1437610">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600" b="1" dirty="0">
                          <a:solidFill>
                            <a:schemeClr val="accent4"/>
                          </a:solidFill>
                          <a:latin typeface="+mj-lt"/>
                          <a:cs typeface="Arial" panose="020B0604020202020204" pitchFamily="34" charset="0"/>
                        </a:rPr>
                        <a:t>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bl>
          </a:graphicData>
        </a:graphic>
      </p:graphicFrame>
      <p:sp>
        <p:nvSpPr>
          <p:cNvPr id="13" name="ZoneTexte 12">
            <a:extLst>
              <a:ext uri="{FF2B5EF4-FFF2-40B4-BE49-F238E27FC236}">
                <a16:creationId xmlns:a16="http://schemas.microsoft.com/office/drawing/2014/main" id="{32F5CEC8-BCD8-009A-FF06-549A053AB156}"/>
              </a:ext>
            </a:extLst>
          </p:cNvPr>
          <p:cNvSpPr txBox="1"/>
          <p:nvPr/>
        </p:nvSpPr>
        <p:spPr>
          <a:xfrm>
            <a:off x="7979778" y="1809586"/>
            <a:ext cx="993040" cy="523220"/>
          </a:xfrm>
          <a:prstGeom prst="rect">
            <a:avLst/>
          </a:prstGeom>
          <a:noFill/>
          <a:ln>
            <a:solidFill>
              <a:srgbClr val="FFF4F3"/>
            </a:solidFill>
          </a:ln>
        </p:spPr>
        <p:txBody>
          <a:bodyPr wrap="square" rtlCol="0">
            <a:spAutoFit/>
          </a:bodyPr>
          <a:lstStyle/>
          <a:p>
            <a:r>
              <a:rPr lang="fr-FR" sz="700" dirty="0"/>
              <a:t>CSP- : </a:t>
            </a:r>
            <a:r>
              <a:rPr lang="fr-FR" sz="700" b="1" dirty="0">
                <a:solidFill>
                  <a:schemeClr val="accent4"/>
                </a:solidFill>
              </a:rPr>
              <a:t>76%</a:t>
            </a:r>
            <a:r>
              <a:rPr lang="fr-FR" sz="700" dirty="0"/>
              <a:t> </a:t>
            </a:r>
          </a:p>
          <a:p>
            <a:r>
              <a:rPr lang="fr-FR" sz="700" dirty="0"/>
              <a:t>(vs CSP+ : 64%)</a:t>
            </a:r>
          </a:p>
          <a:p>
            <a:r>
              <a:rPr lang="fr-FR" sz="700" dirty="0"/>
              <a:t>Femmes : </a:t>
            </a:r>
            <a:r>
              <a:rPr lang="fr-FR" sz="700" b="1" dirty="0">
                <a:solidFill>
                  <a:schemeClr val="accent4"/>
                </a:solidFill>
              </a:rPr>
              <a:t>73%</a:t>
            </a:r>
            <a:r>
              <a:rPr lang="fr-FR" sz="700" dirty="0"/>
              <a:t> </a:t>
            </a:r>
          </a:p>
          <a:p>
            <a:r>
              <a:rPr lang="fr-FR" sz="700" dirty="0"/>
              <a:t>(vs Hommes : 66%)</a:t>
            </a:r>
            <a:endParaRPr lang="fr-FR" sz="700" dirty="0">
              <a:solidFill>
                <a:schemeClr val="accent4"/>
              </a:solidFill>
            </a:endParaRPr>
          </a:p>
        </p:txBody>
      </p:sp>
      <p:grpSp>
        <p:nvGrpSpPr>
          <p:cNvPr id="26" name="Groupe 25">
            <a:extLst>
              <a:ext uri="{FF2B5EF4-FFF2-40B4-BE49-F238E27FC236}">
                <a16:creationId xmlns:a16="http://schemas.microsoft.com/office/drawing/2014/main" id="{3A0957F1-5A5A-45CA-F2C9-58B1761009D8}"/>
              </a:ext>
            </a:extLst>
          </p:cNvPr>
          <p:cNvGrpSpPr/>
          <p:nvPr/>
        </p:nvGrpSpPr>
        <p:grpSpPr>
          <a:xfrm>
            <a:off x="8273543" y="134203"/>
            <a:ext cx="776027" cy="760037"/>
            <a:chOff x="7252485" y="200462"/>
            <a:chExt cx="776027" cy="760037"/>
          </a:xfrm>
        </p:grpSpPr>
        <p:sp>
          <p:nvSpPr>
            <p:cNvPr id="27" name="ZoneTexte 26">
              <a:extLst>
                <a:ext uri="{FF2B5EF4-FFF2-40B4-BE49-F238E27FC236}">
                  <a16:creationId xmlns:a16="http://schemas.microsoft.com/office/drawing/2014/main" id="{F726EBA2-5A4D-3317-201A-390A295A862B}"/>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8" name="Image 27" descr="Une image contenant Graphique, clipart, Caractère coloré, dessin humoristique&#10;&#10;Description générée automatiquement">
              <a:extLst>
                <a:ext uri="{FF2B5EF4-FFF2-40B4-BE49-F238E27FC236}">
                  <a16:creationId xmlns:a16="http://schemas.microsoft.com/office/drawing/2014/main" id="{16C1E212-A77C-A9E6-CE32-0E35FCCA49A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
        <p:nvSpPr>
          <p:cNvPr id="29" name="ZoneTexte 28">
            <a:extLst>
              <a:ext uri="{FF2B5EF4-FFF2-40B4-BE49-F238E27FC236}">
                <a16:creationId xmlns:a16="http://schemas.microsoft.com/office/drawing/2014/main" id="{90F8C8D3-8702-670E-45FC-1026F089A333}"/>
              </a:ext>
            </a:extLst>
          </p:cNvPr>
          <p:cNvSpPr txBox="1"/>
          <p:nvPr/>
        </p:nvSpPr>
        <p:spPr>
          <a:xfrm>
            <a:off x="7985225" y="3202081"/>
            <a:ext cx="993040" cy="846386"/>
          </a:xfrm>
          <a:prstGeom prst="rect">
            <a:avLst/>
          </a:prstGeom>
          <a:noFill/>
          <a:ln>
            <a:solidFill>
              <a:srgbClr val="FFF4F3"/>
            </a:solidFill>
          </a:ln>
        </p:spPr>
        <p:txBody>
          <a:bodyPr wrap="square" rtlCol="0">
            <a:spAutoFit/>
          </a:bodyPr>
          <a:lstStyle/>
          <a:p>
            <a:r>
              <a:rPr lang="fr-FR" sz="700" b="1" dirty="0"/>
              <a:t>25-34 ans : </a:t>
            </a:r>
            <a:r>
              <a:rPr lang="fr-FR" sz="700" b="1" dirty="0">
                <a:solidFill>
                  <a:schemeClr val="accent4"/>
                </a:solidFill>
              </a:rPr>
              <a:t>69%</a:t>
            </a:r>
          </a:p>
          <a:p>
            <a:r>
              <a:rPr lang="fr-FR" sz="700" dirty="0"/>
              <a:t>Hommes : </a:t>
            </a:r>
            <a:r>
              <a:rPr lang="fr-FR" sz="700" b="1" dirty="0">
                <a:solidFill>
                  <a:schemeClr val="accent4"/>
                </a:solidFill>
              </a:rPr>
              <a:t>45%</a:t>
            </a:r>
            <a:r>
              <a:rPr lang="fr-FR" sz="700" dirty="0"/>
              <a:t> </a:t>
            </a:r>
          </a:p>
          <a:p>
            <a:r>
              <a:rPr lang="fr-FR" sz="700" dirty="0"/>
              <a:t>(vs Femmes : 38%)</a:t>
            </a:r>
          </a:p>
          <a:p>
            <a:r>
              <a:rPr lang="fr-FR" sz="700" dirty="0"/>
              <a:t>CSP- : </a:t>
            </a:r>
            <a:r>
              <a:rPr lang="fr-FR" sz="700" b="1" dirty="0">
                <a:solidFill>
                  <a:schemeClr val="accent4"/>
                </a:solidFill>
              </a:rPr>
              <a:t>45%</a:t>
            </a:r>
            <a:r>
              <a:rPr lang="fr-FR" sz="700" dirty="0"/>
              <a:t> </a:t>
            </a:r>
          </a:p>
          <a:p>
            <a:r>
              <a:rPr lang="fr-FR" sz="700" dirty="0"/>
              <a:t>(vs CSP+ : 38%)</a:t>
            </a:r>
          </a:p>
          <a:p>
            <a:r>
              <a:rPr lang="fr-FR" sz="700" dirty="0"/>
              <a:t>Garçons : </a:t>
            </a:r>
            <a:r>
              <a:rPr lang="fr-FR" sz="700" b="1" dirty="0">
                <a:solidFill>
                  <a:schemeClr val="accent4"/>
                </a:solidFill>
              </a:rPr>
              <a:t>45%</a:t>
            </a:r>
            <a:r>
              <a:rPr lang="fr-FR" sz="700" dirty="0"/>
              <a:t> </a:t>
            </a:r>
          </a:p>
          <a:p>
            <a:r>
              <a:rPr lang="fr-FR" sz="700" dirty="0"/>
              <a:t>(vs Filles : 38%)</a:t>
            </a:r>
          </a:p>
        </p:txBody>
      </p:sp>
      <p:grpSp>
        <p:nvGrpSpPr>
          <p:cNvPr id="52" name="Groupe 51">
            <a:extLst>
              <a:ext uri="{FF2B5EF4-FFF2-40B4-BE49-F238E27FC236}">
                <a16:creationId xmlns:a16="http://schemas.microsoft.com/office/drawing/2014/main" id="{E6440C92-5290-36CE-84EA-394D2FEFF616}"/>
              </a:ext>
            </a:extLst>
          </p:cNvPr>
          <p:cNvGrpSpPr/>
          <p:nvPr/>
        </p:nvGrpSpPr>
        <p:grpSpPr>
          <a:xfrm>
            <a:off x="2557907" y="4356741"/>
            <a:ext cx="4315423" cy="327546"/>
            <a:chOff x="1261729" y="4316172"/>
            <a:chExt cx="4315423" cy="327546"/>
          </a:xfrm>
        </p:grpSpPr>
        <p:grpSp>
          <p:nvGrpSpPr>
            <p:cNvPr id="48" name="Groupe 47">
              <a:extLst>
                <a:ext uri="{FF2B5EF4-FFF2-40B4-BE49-F238E27FC236}">
                  <a16:creationId xmlns:a16="http://schemas.microsoft.com/office/drawing/2014/main" id="{9380AC81-DE0A-6865-2168-284554E3990F}"/>
                </a:ext>
              </a:extLst>
            </p:cNvPr>
            <p:cNvGrpSpPr/>
            <p:nvPr/>
          </p:nvGrpSpPr>
          <p:grpSpPr>
            <a:xfrm>
              <a:off x="1447171" y="4360886"/>
              <a:ext cx="4129981" cy="226378"/>
              <a:chOff x="1016994" y="4516246"/>
              <a:chExt cx="4129981" cy="226378"/>
            </a:xfrm>
          </p:grpSpPr>
          <p:grpSp>
            <p:nvGrpSpPr>
              <p:cNvPr id="47" name="Groupe 46">
                <a:extLst>
                  <a:ext uri="{FF2B5EF4-FFF2-40B4-BE49-F238E27FC236}">
                    <a16:creationId xmlns:a16="http://schemas.microsoft.com/office/drawing/2014/main" id="{43B4A836-4EC1-671C-6805-4AD042B48E92}"/>
                  </a:ext>
                </a:extLst>
              </p:cNvPr>
              <p:cNvGrpSpPr/>
              <p:nvPr/>
            </p:nvGrpSpPr>
            <p:grpSpPr>
              <a:xfrm>
                <a:off x="1016994" y="4520514"/>
                <a:ext cx="3136364" cy="222110"/>
                <a:chOff x="-557223" y="4700186"/>
                <a:chExt cx="3136364" cy="222110"/>
              </a:xfrm>
            </p:grpSpPr>
            <p:grpSp>
              <p:nvGrpSpPr>
                <p:cNvPr id="32" name="Groupe 31">
                  <a:extLst>
                    <a:ext uri="{FF2B5EF4-FFF2-40B4-BE49-F238E27FC236}">
                      <a16:creationId xmlns:a16="http://schemas.microsoft.com/office/drawing/2014/main" id="{76DCF0F0-B52D-3217-BC55-C02DFEF3890D}"/>
                    </a:ext>
                  </a:extLst>
                </p:cNvPr>
                <p:cNvGrpSpPr/>
                <p:nvPr/>
              </p:nvGrpSpPr>
              <p:grpSpPr>
                <a:xfrm>
                  <a:off x="-557223" y="4706852"/>
                  <a:ext cx="990340" cy="215444"/>
                  <a:chOff x="-2605960" y="4520255"/>
                  <a:chExt cx="990340" cy="215444"/>
                </a:xfrm>
              </p:grpSpPr>
              <p:sp>
                <p:nvSpPr>
                  <p:cNvPr id="42" name="Rectangle 41">
                    <a:extLst>
                      <a:ext uri="{FF2B5EF4-FFF2-40B4-BE49-F238E27FC236}">
                        <a16:creationId xmlns:a16="http://schemas.microsoft.com/office/drawing/2014/main" id="{B987885E-708C-6A21-7C2C-8D9B99123584}"/>
                      </a:ext>
                    </a:extLst>
                  </p:cNvPr>
                  <p:cNvSpPr/>
                  <p:nvPr/>
                </p:nvSpPr>
                <p:spPr>
                  <a:xfrm>
                    <a:off x="-2605960" y="4598452"/>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3" name="ZoneTexte 42">
                    <a:extLst>
                      <a:ext uri="{FF2B5EF4-FFF2-40B4-BE49-F238E27FC236}">
                        <a16:creationId xmlns:a16="http://schemas.microsoft.com/office/drawing/2014/main" id="{6BB618F5-9CFB-2476-4F6E-63A07697CE4E}"/>
                      </a:ext>
                    </a:extLst>
                  </p:cNvPr>
                  <p:cNvSpPr txBox="1"/>
                  <p:nvPr/>
                </p:nvSpPr>
                <p:spPr>
                  <a:xfrm>
                    <a:off x="-2583101" y="4520255"/>
                    <a:ext cx="967481" cy="215444"/>
                  </a:xfrm>
                  <a:prstGeom prst="rect">
                    <a:avLst/>
                  </a:prstGeom>
                  <a:noFill/>
                </p:spPr>
                <p:txBody>
                  <a:bodyPr wrap="square" rtlCol="0">
                    <a:spAutoFit/>
                  </a:bodyPr>
                  <a:lstStyle/>
                  <a:p>
                    <a:r>
                      <a:rPr lang="fr-FR" sz="800" dirty="0">
                        <a:solidFill>
                          <a:srgbClr val="595959"/>
                        </a:solidFill>
                      </a:rPr>
                      <a:t>Très inquiet</a:t>
                    </a:r>
                  </a:p>
                </p:txBody>
              </p:sp>
            </p:grpSp>
            <p:grpSp>
              <p:nvGrpSpPr>
                <p:cNvPr id="33" name="Groupe 32">
                  <a:extLst>
                    <a:ext uri="{FF2B5EF4-FFF2-40B4-BE49-F238E27FC236}">
                      <a16:creationId xmlns:a16="http://schemas.microsoft.com/office/drawing/2014/main" id="{F1B2E123-EE70-BCE3-3BD9-CA71AF6D077F}"/>
                    </a:ext>
                  </a:extLst>
                </p:cNvPr>
                <p:cNvGrpSpPr/>
                <p:nvPr/>
              </p:nvGrpSpPr>
              <p:grpSpPr>
                <a:xfrm>
                  <a:off x="253485" y="4706852"/>
                  <a:ext cx="1084984" cy="215444"/>
                  <a:chOff x="-908631" y="4520255"/>
                  <a:chExt cx="1084984" cy="215444"/>
                </a:xfrm>
              </p:grpSpPr>
              <p:sp>
                <p:nvSpPr>
                  <p:cNvPr id="40" name="Rectangle 39">
                    <a:extLst>
                      <a:ext uri="{FF2B5EF4-FFF2-40B4-BE49-F238E27FC236}">
                        <a16:creationId xmlns:a16="http://schemas.microsoft.com/office/drawing/2014/main" id="{0BA3A060-1CC3-46B5-934D-49D5A17E4F39}"/>
                      </a:ext>
                    </a:extLst>
                  </p:cNvPr>
                  <p:cNvSpPr/>
                  <p:nvPr/>
                </p:nvSpPr>
                <p:spPr>
                  <a:xfrm>
                    <a:off x="-908631" y="4598452"/>
                    <a:ext cx="45719" cy="45719"/>
                  </a:xfrm>
                  <a:prstGeom prst="rect">
                    <a:avLst/>
                  </a:prstGeom>
                  <a:solidFill>
                    <a:schemeClr val="accent4">
                      <a:lumMod val="40000"/>
                      <a:lumOff val="6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1" name="ZoneTexte 40">
                    <a:extLst>
                      <a:ext uri="{FF2B5EF4-FFF2-40B4-BE49-F238E27FC236}">
                        <a16:creationId xmlns:a16="http://schemas.microsoft.com/office/drawing/2014/main" id="{E3B3516E-42E4-52C5-D0D0-E5F94C9AD789}"/>
                      </a:ext>
                    </a:extLst>
                  </p:cNvPr>
                  <p:cNvSpPr txBox="1"/>
                  <p:nvPr/>
                </p:nvSpPr>
                <p:spPr>
                  <a:xfrm>
                    <a:off x="-885772" y="4520255"/>
                    <a:ext cx="1062125" cy="215444"/>
                  </a:xfrm>
                  <a:prstGeom prst="rect">
                    <a:avLst/>
                  </a:prstGeom>
                  <a:noFill/>
                </p:spPr>
                <p:txBody>
                  <a:bodyPr wrap="square" rtlCol="0">
                    <a:spAutoFit/>
                  </a:bodyPr>
                  <a:lstStyle/>
                  <a:p>
                    <a:r>
                      <a:rPr lang="fr-FR" sz="800" dirty="0">
                        <a:solidFill>
                          <a:srgbClr val="595959"/>
                        </a:solidFill>
                      </a:rPr>
                      <a:t>Assez inquiet</a:t>
                    </a:r>
                  </a:p>
                </p:txBody>
              </p:sp>
            </p:grpSp>
            <p:grpSp>
              <p:nvGrpSpPr>
                <p:cNvPr id="34" name="Groupe 33">
                  <a:extLst>
                    <a:ext uri="{FF2B5EF4-FFF2-40B4-BE49-F238E27FC236}">
                      <a16:creationId xmlns:a16="http://schemas.microsoft.com/office/drawing/2014/main" id="{F772A6C2-E8DB-0B99-AED4-EA2DF494C3C6}"/>
                    </a:ext>
                  </a:extLst>
                </p:cNvPr>
                <p:cNvGrpSpPr/>
                <p:nvPr/>
              </p:nvGrpSpPr>
              <p:grpSpPr>
                <a:xfrm>
                  <a:off x="1150217" y="4700186"/>
                  <a:ext cx="1428924" cy="215444"/>
                  <a:chOff x="1254853" y="4520255"/>
                  <a:chExt cx="1428924" cy="215444"/>
                </a:xfrm>
              </p:grpSpPr>
              <p:sp>
                <p:nvSpPr>
                  <p:cNvPr id="38" name="Rectangle 37">
                    <a:extLst>
                      <a:ext uri="{FF2B5EF4-FFF2-40B4-BE49-F238E27FC236}">
                        <a16:creationId xmlns:a16="http://schemas.microsoft.com/office/drawing/2014/main" id="{D54EC6D9-1E3D-F044-1392-CD8F7ADA4D37}"/>
                      </a:ext>
                    </a:extLst>
                  </p:cNvPr>
                  <p:cNvSpPr/>
                  <p:nvPr/>
                </p:nvSpPr>
                <p:spPr>
                  <a:xfrm>
                    <a:off x="1254853" y="4598452"/>
                    <a:ext cx="45719" cy="45719"/>
                  </a:xfrm>
                  <a:prstGeom prst="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9" name="ZoneTexte 38">
                    <a:extLst>
                      <a:ext uri="{FF2B5EF4-FFF2-40B4-BE49-F238E27FC236}">
                        <a16:creationId xmlns:a16="http://schemas.microsoft.com/office/drawing/2014/main" id="{0ED304C8-5091-EE36-3D42-5231A68A6760}"/>
                      </a:ext>
                    </a:extLst>
                  </p:cNvPr>
                  <p:cNvSpPr txBox="1"/>
                  <p:nvPr/>
                </p:nvSpPr>
                <p:spPr>
                  <a:xfrm>
                    <a:off x="1271740" y="4520255"/>
                    <a:ext cx="1412037" cy="215444"/>
                  </a:xfrm>
                  <a:prstGeom prst="rect">
                    <a:avLst/>
                  </a:prstGeom>
                  <a:noFill/>
                </p:spPr>
                <p:txBody>
                  <a:bodyPr wrap="square" rtlCol="0">
                    <a:spAutoFit/>
                  </a:bodyPr>
                  <a:lstStyle/>
                  <a:p>
                    <a:r>
                      <a:rPr lang="fr-FR" sz="800" dirty="0">
                        <a:solidFill>
                          <a:srgbClr val="595959"/>
                        </a:solidFill>
                      </a:rPr>
                      <a:t>Pas vraiment inquiet</a:t>
                    </a:r>
                  </a:p>
                </p:txBody>
              </p:sp>
            </p:grpSp>
          </p:grpSp>
          <p:grpSp>
            <p:nvGrpSpPr>
              <p:cNvPr id="35" name="Groupe 34">
                <a:extLst>
                  <a:ext uri="{FF2B5EF4-FFF2-40B4-BE49-F238E27FC236}">
                    <a16:creationId xmlns:a16="http://schemas.microsoft.com/office/drawing/2014/main" id="{B542C761-8C0C-F424-A732-615FA9B8AD79}"/>
                  </a:ext>
                </a:extLst>
              </p:cNvPr>
              <p:cNvGrpSpPr/>
              <p:nvPr/>
            </p:nvGrpSpPr>
            <p:grpSpPr>
              <a:xfrm>
                <a:off x="3951444" y="4516246"/>
                <a:ext cx="1195531" cy="215444"/>
                <a:chOff x="3657391" y="4520255"/>
                <a:chExt cx="1195531" cy="215444"/>
              </a:xfrm>
            </p:grpSpPr>
            <p:sp>
              <p:nvSpPr>
                <p:cNvPr id="36" name="Rectangle 35">
                  <a:extLst>
                    <a:ext uri="{FF2B5EF4-FFF2-40B4-BE49-F238E27FC236}">
                      <a16:creationId xmlns:a16="http://schemas.microsoft.com/office/drawing/2014/main" id="{249C8CF7-7517-A4A0-AA51-0F6728CDB5AA}"/>
                    </a:ext>
                  </a:extLst>
                </p:cNvPr>
                <p:cNvSpPr/>
                <p:nvPr/>
              </p:nvSpPr>
              <p:spPr>
                <a:xfrm>
                  <a:off x="3657391" y="4598452"/>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7" name="ZoneTexte 36">
                  <a:extLst>
                    <a:ext uri="{FF2B5EF4-FFF2-40B4-BE49-F238E27FC236}">
                      <a16:creationId xmlns:a16="http://schemas.microsoft.com/office/drawing/2014/main" id="{732616F7-3BA2-651E-1DB5-DBCC684D13BD}"/>
                    </a:ext>
                  </a:extLst>
                </p:cNvPr>
                <p:cNvSpPr txBox="1"/>
                <p:nvPr/>
              </p:nvSpPr>
              <p:spPr>
                <a:xfrm>
                  <a:off x="3674266" y="4520255"/>
                  <a:ext cx="1178656" cy="215444"/>
                </a:xfrm>
                <a:prstGeom prst="rect">
                  <a:avLst/>
                </a:prstGeom>
                <a:noFill/>
              </p:spPr>
              <p:txBody>
                <a:bodyPr wrap="square" rtlCol="0">
                  <a:spAutoFit/>
                </a:bodyPr>
                <a:lstStyle/>
                <a:p>
                  <a:r>
                    <a:rPr lang="fr-FR" sz="800" dirty="0">
                      <a:solidFill>
                        <a:srgbClr val="595959"/>
                      </a:solidFill>
                    </a:rPr>
                    <a:t>Pas du tout inquiet</a:t>
                  </a:r>
                </a:p>
              </p:txBody>
            </p:sp>
          </p:grpSp>
        </p:grpSp>
        <p:sp>
          <p:nvSpPr>
            <p:cNvPr id="51" name="Rectangle : coins arrondis 50">
              <a:extLst>
                <a:ext uri="{FF2B5EF4-FFF2-40B4-BE49-F238E27FC236}">
                  <a16:creationId xmlns:a16="http://schemas.microsoft.com/office/drawing/2014/main" id="{FFA62B1F-1F44-9EB7-7174-F08885B8AA1C}"/>
                </a:ext>
              </a:extLst>
            </p:cNvPr>
            <p:cNvSpPr/>
            <p:nvPr/>
          </p:nvSpPr>
          <p:spPr>
            <a:xfrm>
              <a:off x="1261729" y="4316172"/>
              <a:ext cx="4315423" cy="327546"/>
            </a:xfrm>
            <a:prstGeom prst="roundRect">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54" name="Image 53" descr="Une image contenant habits, dessin humoristique, illustration, art&#10;&#10;Description générée automatiquement">
            <a:extLst>
              <a:ext uri="{FF2B5EF4-FFF2-40B4-BE49-F238E27FC236}">
                <a16:creationId xmlns:a16="http://schemas.microsoft.com/office/drawing/2014/main" id="{1746E718-B777-25B2-FBBE-4AB0A437812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36685" y="1459472"/>
            <a:ext cx="1664921" cy="2846719"/>
          </a:xfrm>
          <a:prstGeom prst="rect">
            <a:avLst/>
          </a:prstGeom>
        </p:spPr>
      </p:pic>
    </p:spTree>
    <p:extLst>
      <p:ext uri="{BB962C8B-B14F-4D97-AF65-F5344CB8AC3E}">
        <p14:creationId xmlns:p14="http://schemas.microsoft.com/office/powerpoint/2010/main" val="276623901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59AB11F9-FD05-7C0E-F6AF-7D82301008B3}"/>
              </a:ext>
            </a:extLst>
          </p:cNvPr>
          <p:cNvSpPr txBox="1"/>
          <p:nvPr/>
        </p:nvSpPr>
        <p:spPr>
          <a:xfrm>
            <a:off x="785028" y="2310093"/>
            <a:ext cx="1373840" cy="1097229"/>
          </a:xfrm>
          <a:prstGeom prst="roundRect">
            <a:avLst/>
          </a:prstGeom>
          <a:solidFill>
            <a:schemeClr val="bg1">
              <a:lumMod val="85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17" name="ZoneTexte 16">
            <a:extLst>
              <a:ext uri="{FF2B5EF4-FFF2-40B4-BE49-F238E27FC236}">
                <a16:creationId xmlns:a16="http://schemas.microsoft.com/office/drawing/2014/main" id="{C21511A0-C46A-F79A-E53E-57B390548C97}"/>
              </a:ext>
            </a:extLst>
          </p:cNvPr>
          <p:cNvSpPr txBox="1"/>
          <p:nvPr/>
        </p:nvSpPr>
        <p:spPr>
          <a:xfrm>
            <a:off x="6854866" y="2974465"/>
            <a:ext cx="1373840" cy="1097229"/>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18" name="ZoneTexte 17">
            <a:extLst>
              <a:ext uri="{FF2B5EF4-FFF2-40B4-BE49-F238E27FC236}">
                <a16:creationId xmlns:a16="http://schemas.microsoft.com/office/drawing/2014/main" id="{1FD26C42-A258-CC41-F0A9-D7E2ED6FCB18}"/>
              </a:ext>
            </a:extLst>
          </p:cNvPr>
          <p:cNvSpPr txBox="1"/>
          <p:nvPr/>
        </p:nvSpPr>
        <p:spPr>
          <a:xfrm>
            <a:off x="6899703" y="1119961"/>
            <a:ext cx="1373840" cy="1097229"/>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graphicFrame>
        <p:nvGraphicFramePr>
          <p:cNvPr id="8" name="Graphique 7">
            <a:extLst>
              <a:ext uri="{FF2B5EF4-FFF2-40B4-BE49-F238E27FC236}">
                <a16:creationId xmlns:a16="http://schemas.microsoft.com/office/drawing/2014/main" id="{C23719D4-36A2-63D5-727F-5D32B13AB11B}"/>
              </a:ext>
            </a:extLst>
          </p:cNvPr>
          <p:cNvGraphicFramePr/>
          <p:nvPr/>
        </p:nvGraphicFramePr>
        <p:xfrm>
          <a:off x="94430" y="1128102"/>
          <a:ext cx="8975742" cy="3994925"/>
        </p:xfrm>
        <a:graphic>
          <a:graphicData uri="http://schemas.openxmlformats.org/drawingml/2006/chart">
            <c:chart xmlns:c="http://schemas.openxmlformats.org/drawingml/2006/chart" xmlns:r="http://schemas.openxmlformats.org/officeDocument/2006/relationships" r:id="rId2"/>
          </a:graphicData>
        </a:graphic>
      </p:graphicFrame>
      <p:pic>
        <p:nvPicPr>
          <p:cNvPr id="24" name="Image 23" descr="Une image contenant texte, dessin humoristique, illustration, conception&#10;&#10;Description générée automatiquement">
            <a:extLst>
              <a:ext uri="{FF2B5EF4-FFF2-40B4-BE49-F238E27FC236}">
                <a16:creationId xmlns:a16="http://schemas.microsoft.com/office/drawing/2014/main" id="{B713234D-B944-FB55-F00B-475C3DE7816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42310" y="2026847"/>
            <a:ext cx="1859379" cy="1859379"/>
          </a:xfrm>
          <a:prstGeom prst="rect">
            <a:avLst/>
          </a:prstGeom>
        </p:spPr>
      </p:pic>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57</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0379" y="69011"/>
            <a:ext cx="7406029" cy="738664"/>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Une proportion de parents au fait des situations de cyberharcèlement vécues par leur enfant proche de celle constatée parmi les adolescents…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73828" y="837461"/>
            <a:ext cx="7788535"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Q7. D’après ce que vous en savez, votre enfant a-t-il déjà été </a:t>
            </a:r>
            <a:r>
              <a:rPr lang="fr-FR" sz="800" b="1" u="sng" dirty="0">
                <a:solidFill>
                  <a:srgbClr val="000000"/>
                </a:solidFill>
                <a:latin typeface="Century Gothic" panose="020F0302020204030204"/>
              </a:rPr>
              <a:t>victime</a:t>
            </a:r>
            <a:r>
              <a:rPr lang="fr-FR" sz="800" b="1" dirty="0">
                <a:solidFill>
                  <a:srgbClr val="000000"/>
                </a:solidFill>
                <a:latin typeface="Century Gothic" panose="020F0302020204030204"/>
              </a:rPr>
              <a:t> de cyberharcèlement </a:t>
            </a:r>
            <a:r>
              <a:rPr lang="fr-FR" sz="800" dirty="0">
                <a:solidFill>
                  <a:srgbClr val="000000"/>
                </a:solidFill>
                <a:latin typeface="Century Gothic" panose="020F0302020204030204"/>
              </a:rPr>
              <a:t>(c’est-à-dire de harcèlement via internet ou applications : mails, réseaux sociaux, messagerie instantanée, forums ou jeux en ligne…) </a:t>
            </a:r>
            <a:r>
              <a:rPr lang="fr-FR" sz="800" b="1" dirty="0">
                <a:solidFill>
                  <a:srgbClr val="000000"/>
                </a:solidFill>
                <a:latin typeface="Century Gothic" panose="020F0302020204030204"/>
              </a:rPr>
              <a:t>?</a:t>
            </a:r>
          </a:p>
          <a:p>
            <a:pPr defTabSz="457178">
              <a:buClr>
                <a:srgbClr val="FFFFFF">
                  <a:lumMod val="75000"/>
                </a:srgbClr>
              </a:buClr>
              <a:defRPr/>
            </a:pPr>
            <a:r>
              <a:rPr lang="fr-FR" sz="800" i="1" dirty="0">
                <a:solidFill>
                  <a:srgbClr val="7E8385"/>
                </a:solidFill>
                <a:latin typeface="Century Gothic" panose="020F0302020204030204"/>
              </a:rPr>
              <a:t>Base : Aux parents (n=1005) – Une seule réponse possible</a:t>
            </a:r>
            <a:endParaRPr lang="fr-FR" sz="800" i="1" u="sng" dirty="0">
              <a:solidFill>
                <a:srgbClr val="000000"/>
              </a:solidFill>
              <a:latin typeface="Century Gothic" panose="020F0302020204030204"/>
            </a:endParaRPr>
          </a:p>
        </p:txBody>
      </p:sp>
      <p:grpSp>
        <p:nvGrpSpPr>
          <p:cNvPr id="2" name="Groupe 1">
            <a:extLst>
              <a:ext uri="{FF2B5EF4-FFF2-40B4-BE49-F238E27FC236}">
                <a16:creationId xmlns:a16="http://schemas.microsoft.com/office/drawing/2014/main" id="{EFC27CF9-6B75-CBD3-C541-28711EB1BA41}"/>
              </a:ext>
            </a:extLst>
          </p:cNvPr>
          <p:cNvGrpSpPr/>
          <p:nvPr/>
        </p:nvGrpSpPr>
        <p:grpSpPr>
          <a:xfrm>
            <a:off x="8273543" y="134203"/>
            <a:ext cx="776027" cy="760037"/>
            <a:chOff x="7252485" y="200462"/>
            <a:chExt cx="776027" cy="760037"/>
          </a:xfrm>
        </p:grpSpPr>
        <p:sp>
          <p:nvSpPr>
            <p:cNvPr id="5" name="ZoneTexte 4">
              <a:extLst>
                <a:ext uri="{FF2B5EF4-FFF2-40B4-BE49-F238E27FC236}">
                  <a16:creationId xmlns:a16="http://schemas.microsoft.com/office/drawing/2014/main" id="{B3A64260-35F1-0086-3E7F-E29BE82B7001}"/>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6" name="Image 5" descr="Une image contenant Graphique, clipart, Caractère coloré, dessin humoristique&#10;&#10;Description générée automatiquement">
              <a:extLst>
                <a:ext uri="{FF2B5EF4-FFF2-40B4-BE49-F238E27FC236}">
                  <a16:creationId xmlns:a16="http://schemas.microsoft.com/office/drawing/2014/main" id="{6130EF95-105D-86C5-8292-06F676C9CB7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
        <p:nvSpPr>
          <p:cNvPr id="19" name="ZoneTexte 18">
            <a:extLst>
              <a:ext uri="{FF2B5EF4-FFF2-40B4-BE49-F238E27FC236}">
                <a16:creationId xmlns:a16="http://schemas.microsoft.com/office/drawing/2014/main" id="{4A35A125-1A29-B922-1608-D0F9391A5DE8}"/>
              </a:ext>
            </a:extLst>
          </p:cNvPr>
          <p:cNvSpPr txBox="1"/>
          <p:nvPr/>
        </p:nvSpPr>
        <p:spPr>
          <a:xfrm>
            <a:off x="6928075" y="2417764"/>
            <a:ext cx="1277439" cy="215444"/>
          </a:xfrm>
          <a:prstGeom prst="rect">
            <a:avLst/>
          </a:prstGeom>
          <a:noFill/>
        </p:spPr>
        <p:txBody>
          <a:bodyPr wrap="square" rtlCol="0">
            <a:spAutoFit/>
          </a:bodyPr>
          <a:lstStyle/>
          <a:p>
            <a:pPr algn="ctr"/>
            <a:r>
              <a:rPr lang="fr-FR" sz="800" dirty="0"/>
              <a:t>Ile-de-France : </a:t>
            </a:r>
            <a:r>
              <a:rPr lang="fr-FR" sz="800" b="1" dirty="0">
                <a:solidFill>
                  <a:schemeClr val="accent4"/>
                </a:solidFill>
              </a:rPr>
              <a:t>19%</a:t>
            </a:r>
          </a:p>
        </p:txBody>
      </p:sp>
      <p:sp>
        <p:nvSpPr>
          <p:cNvPr id="20" name="ZoneTexte 19">
            <a:extLst>
              <a:ext uri="{FF2B5EF4-FFF2-40B4-BE49-F238E27FC236}">
                <a16:creationId xmlns:a16="http://schemas.microsoft.com/office/drawing/2014/main" id="{768FA5AF-46AA-6673-4C13-518816F221A2}"/>
              </a:ext>
            </a:extLst>
          </p:cNvPr>
          <p:cNvSpPr txBox="1"/>
          <p:nvPr/>
        </p:nvSpPr>
        <p:spPr>
          <a:xfrm>
            <a:off x="7107793" y="4153006"/>
            <a:ext cx="897454" cy="215444"/>
          </a:xfrm>
          <a:prstGeom prst="rect">
            <a:avLst/>
          </a:prstGeom>
          <a:noFill/>
        </p:spPr>
        <p:txBody>
          <a:bodyPr wrap="square" rtlCol="0">
            <a:spAutoFit/>
          </a:bodyPr>
          <a:lstStyle/>
          <a:p>
            <a:pPr algn="ctr"/>
            <a:r>
              <a:rPr lang="fr-FR" sz="800" dirty="0"/>
              <a:t>Province : </a:t>
            </a:r>
            <a:r>
              <a:rPr lang="fr-FR" sz="800" b="1" dirty="0">
                <a:solidFill>
                  <a:schemeClr val="accent1"/>
                </a:solidFill>
              </a:rPr>
              <a:t>83%</a:t>
            </a:r>
          </a:p>
        </p:txBody>
      </p:sp>
    </p:spTree>
    <p:extLst>
      <p:ext uri="{BB962C8B-B14F-4D97-AF65-F5344CB8AC3E}">
        <p14:creationId xmlns:p14="http://schemas.microsoft.com/office/powerpoint/2010/main" val="66863427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5472EB39-A2C4-436B-8CE0-F65B66C2413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flipH="1">
            <a:off x="5587990" y="1461797"/>
            <a:ext cx="3446749" cy="3446749"/>
          </a:xfrm>
          <a:prstGeom prst="rect">
            <a:avLst/>
          </a:prstGeom>
        </p:spPr>
      </p:pic>
      <p:graphicFrame>
        <p:nvGraphicFramePr>
          <p:cNvPr id="2" name="Graphique 1">
            <a:extLst>
              <a:ext uri="{FF2B5EF4-FFF2-40B4-BE49-F238E27FC236}">
                <a16:creationId xmlns:a16="http://schemas.microsoft.com/office/drawing/2014/main" id="{F84C764B-9E2F-6C0A-8B91-57681755AD7C}"/>
              </a:ext>
            </a:extLst>
          </p:cNvPr>
          <p:cNvGraphicFramePr/>
          <p:nvPr>
            <p:extLst>
              <p:ext uri="{D42A27DB-BD31-4B8C-83A1-F6EECF244321}">
                <p14:modId xmlns:p14="http://schemas.microsoft.com/office/powerpoint/2010/main" val="304960096"/>
              </p:ext>
            </p:extLst>
          </p:nvPr>
        </p:nvGraphicFramePr>
        <p:xfrm>
          <a:off x="1110337" y="1139183"/>
          <a:ext cx="7918161" cy="37959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Diagramme 29">
            <a:extLst>
              <a:ext uri="{FF2B5EF4-FFF2-40B4-BE49-F238E27FC236}">
                <a16:creationId xmlns:a16="http://schemas.microsoft.com/office/drawing/2014/main" id="{F401125E-D7B4-37D8-F4E0-9011AE93C445}"/>
              </a:ext>
            </a:extLst>
          </p:cNvPr>
          <p:cNvGraphicFramePr/>
          <p:nvPr/>
        </p:nvGraphicFramePr>
        <p:xfrm>
          <a:off x="1292825" y="1192846"/>
          <a:ext cx="1851005" cy="36839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58</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4"/>
            <a:ext cx="7312524"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et un choc émotionnel pour ces parents, éprouvant un sentiment de révolte et de colère</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8763057"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Q11. Et toujours suite à cet épisode de cyberharcèlement, vous êtes-vous senti… ? </a:t>
            </a:r>
            <a:r>
              <a:rPr lang="fr-FR" sz="800" dirty="0">
                <a:solidFill>
                  <a:srgbClr val="000000"/>
                </a:solidFill>
                <a:latin typeface="Century Gothic" panose="020F0302020204030204"/>
              </a:rPr>
              <a:t>En premier ? et ensuite ?</a:t>
            </a:r>
          </a:p>
          <a:p>
            <a:pPr defTabSz="457178">
              <a:buClr>
                <a:srgbClr val="FFFFFF">
                  <a:lumMod val="75000"/>
                </a:srgbClr>
              </a:buClr>
              <a:defRPr/>
            </a:pPr>
            <a:r>
              <a:rPr lang="fr-FR" sz="800" i="1" dirty="0">
                <a:solidFill>
                  <a:srgbClr val="7E8385"/>
                </a:solidFill>
                <a:latin typeface="Century Gothic" panose="020F0302020204030204"/>
              </a:rPr>
              <a:t>Base : Aux parents d’enfants ayant été victimes de cyberharcèlement (n=127) – Plusieurs réponses possibles</a:t>
            </a:r>
            <a:endParaRPr lang="fr-FR" sz="800" i="1" u="sng" dirty="0">
              <a:solidFill>
                <a:srgbClr val="000000"/>
              </a:solidFill>
              <a:latin typeface="Century Gothic" panose="020F0302020204030204"/>
            </a:endParaRPr>
          </a:p>
        </p:txBody>
      </p:sp>
      <p:grpSp>
        <p:nvGrpSpPr>
          <p:cNvPr id="5" name="Groupe 4">
            <a:extLst>
              <a:ext uri="{FF2B5EF4-FFF2-40B4-BE49-F238E27FC236}">
                <a16:creationId xmlns:a16="http://schemas.microsoft.com/office/drawing/2014/main" id="{008A252C-EA7A-A9AD-01D2-EE9776240E78}"/>
              </a:ext>
            </a:extLst>
          </p:cNvPr>
          <p:cNvGrpSpPr/>
          <p:nvPr/>
        </p:nvGrpSpPr>
        <p:grpSpPr>
          <a:xfrm>
            <a:off x="8273543" y="134203"/>
            <a:ext cx="776027" cy="760037"/>
            <a:chOff x="7252485" y="200462"/>
            <a:chExt cx="776027" cy="760037"/>
          </a:xfrm>
        </p:grpSpPr>
        <p:sp>
          <p:nvSpPr>
            <p:cNvPr id="21" name="ZoneTexte 20">
              <a:extLst>
                <a:ext uri="{FF2B5EF4-FFF2-40B4-BE49-F238E27FC236}">
                  <a16:creationId xmlns:a16="http://schemas.microsoft.com/office/drawing/2014/main" id="{5E76E8E1-D4BE-08BA-BC0F-C645379BDECF}"/>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3" name="Image 22" descr="Une image contenant Graphique, clipart, Caractère coloré, dessin humoristique&#10;&#10;Description générée automatiquement">
              <a:extLst>
                <a:ext uri="{FF2B5EF4-FFF2-40B4-BE49-F238E27FC236}">
                  <a16:creationId xmlns:a16="http://schemas.microsoft.com/office/drawing/2014/main" id="{7A271C93-E7D7-83FE-D249-2DD06E9DF2F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
        <p:nvSpPr>
          <p:cNvPr id="26" name="ZoneTexte 25">
            <a:extLst>
              <a:ext uri="{FF2B5EF4-FFF2-40B4-BE49-F238E27FC236}">
                <a16:creationId xmlns:a16="http://schemas.microsoft.com/office/drawing/2014/main" id="{3C6CB07C-99DF-DDBA-96BE-1643C8E21FBB}"/>
              </a:ext>
            </a:extLst>
          </p:cNvPr>
          <p:cNvSpPr txBox="1"/>
          <p:nvPr/>
        </p:nvSpPr>
        <p:spPr>
          <a:xfrm>
            <a:off x="4208207" y="3159771"/>
            <a:ext cx="1817365" cy="215444"/>
          </a:xfrm>
          <a:prstGeom prst="rect">
            <a:avLst/>
          </a:prstGeom>
          <a:noFill/>
        </p:spPr>
        <p:txBody>
          <a:bodyPr wrap="square" rtlCol="0">
            <a:spAutoFit/>
          </a:bodyPr>
          <a:lstStyle/>
          <a:p>
            <a:r>
              <a:rPr lang="fr-FR" sz="800" b="1" dirty="0"/>
              <a:t>CSP+ : </a:t>
            </a:r>
            <a:r>
              <a:rPr lang="fr-FR" sz="800" b="1" dirty="0">
                <a:solidFill>
                  <a:schemeClr val="accent4"/>
                </a:solidFill>
              </a:rPr>
              <a:t>80% </a:t>
            </a:r>
            <a:r>
              <a:rPr lang="fr-FR" sz="800" dirty="0"/>
              <a:t>/</a:t>
            </a:r>
            <a:r>
              <a:rPr lang="fr-FR" sz="800" b="1" dirty="0"/>
              <a:t> Garçons : </a:t>
            </a:r>
            <a:r>
              <a:rPr lang="fr-FR" sz="800" b="1" dirty="0">
                <a:solidFill>
                  <a:schemeClr val="accent4"/>
                </a:solidFill>
              </a:rPr>
              <a:t>76%</a:t>
            </a:r>
          </a:p>
        </p:txBody>
      </p:sp>
      <p:grpSp>
        <p:nvGrpSpPr>
          <p:cNvPr id="9" name="Groupe 8">
            <a:extLst>
              <a:ext uri="{FF2B5EF4-FFF2-40B4-BE49-F238E27FC236}">
                <a16:creationId xmlns:a16="http://schemas.microsoft.com/office/drawing/2014/main" id="{0F6D63E8-BCB9-8127-EB23-E981C6D5200B}"/>
              </a:ext>
            </a:extLst>
          </p:cNvPr>
          <p:cNvGrpSpPr/>
          <p:nvPr/>
        </p:nvGrpSpPr>
        <p:grpSpPr>
          <a:xfrm>
            <a:off x="7879085" y="1257790"/>
            <a:ext cx="897455" cy="500141"/>
            <a:chOff x="7269717" y="3652548"/>
            <a:chExt cx="897455" cy="500141"/>
          </a:xfrm>
        </p:grpSpPr>
        <p:sp>
          <p:nvSpPr>
            <p:cNvPr id="10" name="Rectangle : coins arrondis 9">
              <a:extLst>
                <a:ext uri="{FF2B5EF4-FFF2-40B4-BE49-F238E27FC236}">
                  <a16:creationId xmlns:a16="http://schemas.microsoft.com/office/drawing/2014/main" id="{53C83123-0217-1305-3232-B40E6F7F9A8C}"/>
                </a:ext>
              </a:extLst>
            </p:cNvPr>
            <p:cNvSpPr/>
            <p:nvPr/>
          </p:nvSpPr>
          <p:spPr>
            <a:xfrm>
              <a:off x="7269717" y="3652548"/>
              <a:ext cx="897455" cy="500141"/>
            </a:xfrm>
            <a:prstGeom prst="roundRect">
              <a:avLst/>
            </a:prstGeom>
            <a:solidFill>
              <a:schemeClr val="bg1"/>
            </a:solid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nvGrpSpPr>
            <p:cNvPr id="11" name="Groupe 10">
              <a:extLst>
                <a:ext uri="{FF2B5EF4-FFF2-40B4-BE49-F238E27FC236}">
                  <a16:creationId xmlns:a16="http://schemas.microsoft.com/office/drawing/2014/main" id="{6D884528-14B8-8FD3-7D2E-35C3FB295588}"/>
                </a:ext>
              </a:extLst>
            </p:cNvPr>
            <p:cNvGrpSpPr/>
            <p:nvPr/>
          </p:nvGrpSpPr>
          <p:grpSpPr>
            <a:xfrm>
              <a:off x="7410270" y="3714207"/>
              <a:ext cx="751850" cy="215444"/>
              <a:chOff x="675132" y="4520255"/>
              <a:chExt cx="751850" cy="215444"/>
            </a:xfrm>
          </p:grpSpPr>
          <p:sp>
            <p:nvSpPr>
              <p:cNvPr id="16" name="Rectangle 15">
                <a:extLst>
                  <a:ext uri="{FF2B5EF4-FFF2-40B4-BE49-F238E27FC236}">
                    <a16:creationId xmlns:a16="http://schemas.microsoft.com/office/drawing/2014/main" id="{1E4FA9EF-FFDB-25BA-D931-72F9861F3296}"/>
                  </a:ext>
                </a:extLst>
              </p:cNvPr>
              <p:cNvSpPr/>
              <p:nvPr/>
            </p:nvSpPr>
            <p:spPr>
              <a:xfrm>
                <a:off x="675132" y="4606403"/>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8" name="ZoneTexte 27">
                <a:extLst>
                  <a:ext uri="{FF2B5EF4-FFF2-40B4-BE49-F238E27FC236}">
                    <a16:creationId xmlns:a16="http://schemas.microsoft.com/office/drawing/2014/main" id="{B6143B48-DECC-A224-076F-BE7849001A68}"/>
                  </a:ext>
                </a:extLst>
              </p:cNvPr>
              <p:cNvSpPr txBox="1"/>
              <p:nvPr/>
            </p:nvSpPr>
            <p:spPr>
              <a:xfrm>
                <a:off x="697991" y="4520255"/>
                <a:ext cx="728991" cy="215444"/>
              </a:xfrm>
              <a:prstGeom prst="rect">
                <a:avLst/>
              </a:prstGeom>
              <a:noFill/>
            </p:spPr>
            <p:txBody>
              <a:bodyPr wrap="square" rtlCol="0">
                <a:spAutoFit/>
              </a:bodyPr>
              <a:lstStyle/>
              <a:p>
                <a:r>
                  <a:rPr lang="fr-FR" sz="800" dirty="0">
                    <a:solidFill>
                      <a:srgbClr val="595959"/>
                    </a:solidFill>
                  </a:rPr>
                  <a:t>En premier</a:t>
                </a:r>
              </a:p>
            </p:txBody>
          </p:sp>
        </p:grpSp>
        <p:grpSp>
          <p:nvGrpSpPr>
            <p:cNvPr id="12" name="Groupe 11">
              <a:extLst>
                <a:ext uri="{FF2B5EF4-FFF2-40B4-BE49-F238E27FC236}">
                  <a16:creationId xmlns:a16="http://schemas.microsoft.com/office/drawing/2014/main" id="{AFBF515C-CB52-03EF-DA3C-C1A63128BD1E}"/>
                </a:ext>
              </a:extLst>
            </p:cNvPr>
            <p:cNvGrpSpPr/>
            <p:nvPr/>
          </p:nvGrpSpPr>
          <p:grpSpPr>
            <a:xfrm>
              <a:off x="7410270" y="3879033"/>
              <a:ext cx="687454" cy="215444"/>
              <a:chOff x="675132" y="4520255"/>
              <a:chExt cx="687454" cy="215444"/>
            </a:xfrm>
          </p:grpSpPr>
          <p:sp>
            <p:nvSpPr>
              <p:cNvPr id="13" name="Rectangle 12">
                <a:extLst>
                  <a:ext uri="{FF2B5EF4-FFF2-40B4-BE49-F238E27FC236}">
                    <a16:creationId xmlns:a16="http://schemas.microsoft.com/office/drawing/2014/main" id="{F1D8D4F9-278C-F37C-E26B-D1A625E90DB0}"/>
                  </a:ext>
                </a:extLst>
              </p:cNvPr>
              <p:cNvSpPr/>
              <p:nvPr/>
            </p:nvSpPr>
            <p:spPr>
              <a:xfrm>
                <a:off x="675132" y="4606403"/>
                <a:ext cx="45719" cy="45719"/>
              </a:xfrm>
              <a:prstGeom prst="rect">
                <a:avLst/>
              </a:prstGeom>
              <a:solidFill>
                <a:schemeClr val="accent4">
                  <a:lumMod val="40000"/>
                  <a:lumOff val="6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51A5B7AB-2C11-68C5-CD2F-7CA9DD787D5D}"/>
                  </a:ext>
                </a:extLst>
              </p:cNvPr>
              <p:cNvSpPr txBox="1"/>
              <p:nvPr/>
            </p:nvSpPr>
            <p:spPr>
              <a:xfrm>
                <a:off x="697992" y="4520255"/>
                <a:ext cx="664594" cy="215444"/>
              </a:xfrm>
              <a:prstGeom prst="rect">
                <a:avLst/>
              </a:prstGeom>
              <a:noFill/>
            </p:spPr>
            <p:txBody>
              <a:bodyPr wrap="square" rtlCol="0">
                <a:spAutoFit/>
              </a:bodyPr>
              <a:lstStyle/>
              <a:p>
                <a:r>
                  <a:rPr lang="fr-FR" sz="800" dirty="0">
                    <a:solidFill>
                      <a:srgbClr val="595959"/>
                    </a:solidFill>
                  </a:rPr>
                  <a:t>Au total</a:t>
                </a:r>
              </a:p>
            </p:txBody>
          </p:sp>
        </p:grpSp>
      </p:grpSp>
      <p:sp>
        <p:nvSpPr>
          <p:cNvPr id="29" name="Bulle narrative : rectangle à coins arrondis 28">
            <a:extLst>
              <a:ext uri="{FF2B5EF4-FFF2-40B4-BE49-F238E27FC236}">
                <a16:creationId xmlns:a16="http://schemas.microsoft.com/office/drawing/2014/main" id="{F7812CF2-8485-3E9E-951D-70EE1623892C}"/>
              </a:ext>
            </a:extLst>
          </p:cNvPr>
          <p:cNvSpPr/>
          <p:nvPr/>
        </p:nvSpPr>
        <p:spPr>
          <a:xfrm>
            <a:off x="5248873" y="4305033"/>
            <a:ext cx="1110491" cy="552023"/>
          </a:xfrm>
          <a:prstGeom prst="wedgeRoundRectCallout">
            <a:avLst>
              <a:gd name="adj1" fmla="val -68152"/>
              <a:gd name="adj2" fmla="val 11044"/>
              <a:gd name="adj3" fmla="val 16667"/>
            </a:avLst>
          </a:prstGeom>
          <a:solidFill>
            <a:schemeClr val="bg1"/>
          </a:solid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b="1" i="1" dirty="0">
                <a:solidFill>
                  <a:schemeClr val="bg1">
                    <a:lumMod val="65000"/>
                  </a:schemeClr>
                </a:solidFill>
              </a:rPr>
              <a:t>« Peur »</a:t>
            </a:r>
          </a:p>
          <a:p>
            <a:pPr algn="ctr"/>
            <a:r>
              <a:rPr lang="fr-FR" sz="800" b="1" i="1" dirty="0">
                <a:solidFill>
                  <a:schemeClr val="bg1">
                    <a:lumMod val="65000"/>
                  </a:schemeClr>
                </a:solidFill>
              </a:rPr>
              <a:t>« Perplexité »</a:t>
            </a:r>
          </a:p>
        </p:txBody>
      </p:sp>
      <p:grpSp>
        <p:nvGrpSpPr>
          <p:cNvPr id="33" name="Groupe 32">
            <a:extLst>
              <a:ext uri="{FF2B5EF4-FFF2-40B4-BE49-F238E27FC236}">
                <a16:creationId xmlns:a16="http://schemas.microsoft.com/office/drawing/2014/main" id="{471FC42B-D447-68EA-F6DE-B8B8942A2A29}"/>
              </a:ext>
            </a:extLst>
          </p:cNvPr>
          <p:cNvGrpSpPr/>
          <p:nvPr/>
        </p:nvGrpSpPr>
        <p:grpSpPr>
          <a:xfrm>
            <a:off x="1685" y="1216845"/>
            <a:ext cx="1007882" cy="1541721"/>
            <a:chOff x="1685" y="1216845"/>
            <a:chExt cx="1007882" cy="1541721"/>
          </a:xfrm>
        </p:grpSpPr>
        <p:sp>
          <p:nvSpPr>
            <p:cNvPr id="34" name="Rectangle : coins arrondis 23">
              <a:extLst>
                <a:ext uri="{FF2B5EF4-FFF2-40B4-BE49-F238E27FC236}">
                  <a16:creationId xmlns:a16="http://schemas.microsoft.com/office/drawing/2014/main" id="{E87D56C5-A94C-8BB9-93B4-CF510C73C449}"/>
                </a:ext>
              </a:extLst>
            </p:cNvPr>
            <p:cNvSpPr/>
            <p:nvPr/>
          </p:nvSpPr>
          <p:spPr>
            <a:xfrm rot="5400000">
              <a:off x="-347502" y="1566032"/>
              <a:ext cx="1541721"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09F6ABE-9859-4BF0-C29E-4AC0E3AA1588}"/>
                </a:ext>
              </a:extLst>
            </p:cNvPr>
            <p:cNvSpPr/>
            <p:nvPr/>
          </p:nvSpPr>
          <p:spPr>
            <a:xfrm>
              <a:off x="112112" y="1326448"/>
              <a:ext cx="897455" cy="1312580"/>
            </a:xfrm>
            <a:prstGeom prst="roundRect">
              <a:avLst/>
            </a:prstGeom>
            <a:solidFill>
              <a:schemeClr val="bg1"/>
            </a:solidFill>
            <a:ln w="19050">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4"/>
                  </a:solidFill>
                  <a:latin typeface="Century Gothic" panose="020F0302020204030204"/>
                </a:rPr>
                <a:t>13%</a:t>
              </a:r>
            </a:p>
            <a:p>
              <a:pPr algn="ctr"/>
              <a:r>
                <a:rPr lang="fr-FR" sz="800" b="1" dirty="0">
                  <a:solidFill>
                    <a:schemeClr val="accent4">
                      <a:lumMod val="50000"/>
                    </a:schemeClr>
                  </a:solidFill>
                  <a:latin typeface="Century Gothic" panose="020F0302020204030204"/>
                </a:rPr>
                <a:t>disent avoir un enfant ayant été victime de cyber- </a:t>
              </a:r>
              <a:r>
                <a:rPr lang="fr-FR" sz="700" b="1" dirty="0">
                  <a:solidFill>
                    <a:schemeClr val="accent4">
                      <a:lumMod val="50000"/>
                    </a:schemeClr>
                  </a:solidFill>
                  <a:latin typeface="Century Gothic" panose="020F0302020204030204"/>
                </a:rPr>
                <a:t>harcèlement</a:t>
              </a:r>
              <a:endParaRPr lang="fr-FR" sz="800" b="1" dirty="0">
                <a:solidFill>
                  <a:schemeClr val="accent4">
                    <a:lumMod val="50000"/>
                  </a:schemeClr>
                </a:solidFill>
                <a:latin typeface="Century Gothic" panose="020F0302020204030204"/>
              </a:endParaRPr>
            </a:p>
          </p:txBody>
        </p:sp>
        <p:sp>
          <p:nvSpPr>
            <p:cNvPr id="36" name="ZoneTexte 35">
              <a:extLst>
                <a:ext uri="{FF2B5EF4-FFF2-40B4-BE49-F238E27FC236}">
                  <a16:creationId xmlns:a16="http://schemas.microsoft.com/office/drawing/2014/main" id="{6D2CDB6D-E6B2-17C2-78F8-97A7F7910F9D}"/>
                </a:ext>
              </a:extLst>
            </p:cNvPr>
            <p:cNvSpPr txBox="1"/>
            <p:nvPr/>
          </p:nvSpPr>
          <p:spPr>
            <a:xfrm>
              <a:off x="107169" y="1349070"/>
              <a:ext cx="89745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pic>
        <p:nvPicPr>
          <p:cNvPr id="37" name="Image 36" descr="Une image contenant noir, obscurité&#10;&#10;Description générée automatiquement">
            <a:extLst>
              <a:ext uri="{FF2B5EF4-FFF2-40B4-BE49-F238E27FC236}">
                <a16:creationId xmlns:a16="http://schemas.microsoft.com/office/drawing/2014/main" id="{C27A2FB1-2833-FEA3-1122-9FC8BD4E881D}"/>
              </a:ext>
            </a:extLst>
          </p:cNvPr>
          <p:cNvPicPr>
            <a:picLocks noChangeAspect="1"/>
          </p:cNvPicPr>
          <p:nvPr/>
        </p:nvPicPr>
        <p:blipFill>
          <a:blip r:embed="rId10"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65135" y="2533636"/>
            <a:ext cx="338632" cy="338632"/>
          </a:xfrm>
          <a:prstGeom prst="rect">
            <a:avLst/>
          </a:prstGeom>
        </p:spPr>
      </p:pic>
      <p:sp>
        <p:nvSpPr>
          <p:cNvPr id="6" name="ZoneTexte 5">
            <a:extLst>
              <a:ext uri="{FF2B5EF4-FFF2-40B4-BE49-F238E27FC236}">
                <a16:creationId xmlns:a16="http://schemas.microsoft.com/office/drawing/2014/main" id="{8A8F66C7-0D2C-F8B9-6868-D9DC4AE69885}"/>
              </a:ext>
            </a:extLst>
          </p:cNvPr>
          <p:cNvSpPr txBox="1"/>
          <p:nvPr/>
        </p:nvSpPr>
        <p:spPr>
          <a:xfrm>
            <a:off x="4912792" y="2071242"/>
            <a:ext cx="1036679" cy="215444"/>
          </a:xfrm>
          <a:prstGeom prst="rect">
            <a:avLst/>
          </a:prstGeom>
          <a:noFill/>
        </p:spPr>
        <p:txBody>
          <a:bodyPr wrap="square" rtlCol="0">
            <a:spAutoFit/>
          </a:bodyPr>
          <a:lstStyle/>
          <a:p>
            <a:r>
              <a:rPr lang="fr-FR" sz="800" b="1" dirty="0"/>
              <a:t>Garçons : </a:t>
            </a:r>
            <a:r>
              <a:rPr lang="fr-FR" sz="800" b="1" dirty="0">
                <a:solidFill>
                  <a:schemeClr val="accent4"/>
                </a:solidFill>
              </a:rPr>
              <a:t>78%</a:t>
            </a:r>
          </a:p>
        </p:txBody>
      </p:sp>
    </p:spTree>
    <p:extLst>
      <p:ext uri="{BB962C8B-B14F-4D97-AF65-F5344CB8AC3E}">
        <p14:creationId xmlns:p14="http://schemas.microsoft.com/office/powerpoint/2010/main" val="138747656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6F9C0553-4EA0-FA5B-C738-49FEFE86BBE2}"/>
              </a:ext>
            </a:extLst>
          </p:cNvPr>
          <p:cNvSpPr txBox="1"/>
          <p:nvPr/>
        </p:nvSpPr>
        <p:spPr>
          <a:xfrm>
            <a:off x="785028" y="2310093"/>
            <a:ext cx="1373840" cy="1097229"/>
          </a:xfrm>
          <a:prstGeom prst="roundRect">
            <a:avLst/>
          </a:prstGeom>
          <a:solidFill>
            <a:schemeClr val="bg1">
              <a:lumMod val="85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10" name="ZoneTexte 9">
            <a:extLst>
              <a:ext uri="{FF2B5EF4-FFF2-40B4-BE49-F238E27FC236}">
                <a16:creationId xmlns:a16="http://schemas.microsoft.com/office/drawing/2014/main" id="{2C2DF5C3-0817-2A79-13A5-56E674C43FC4}"/>
              </a:ext>
            </a:extLst>
          </p:cNvPr>
          <p:cNvSpPr txBox="1"/>
          <p:nvPr/>
        </p:nvSpPr>
        <p:spPr>
          <a:xfrm>
            <a:off x="6835816" y="2987165"/>
            <a:ext cx="1373840" cy="1097229"/>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11" name="ZoneTexte 10">
            <a:extLst>
              <a:ext uri="{FF2B5EF4-FFF2-40B4-BE49-F238E27FC236}">
                <a16:creationId xmlns:a16="http://schemas.microsoft.com/office/drawing/2014/main" id="{B4EB768C-54AD-C5E8-9209-D9DDE6EEF071}"/>
              </a:ext>
            </a:extLst>
          </p:cNvPr>
          <p:cNvSpPr txBox="1"/>
          <p:nvPr/>
        </p:nvSpPr>
        <p:spPr>
          <a:xfrm>
            <a:off x="6887003" y="1132661"/>
            <a:ext cx="1373840" cy="1097229"/>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graphicFrame>
        <p:nvGraphicFramePr>
          <p:cNvPr id="12" name="Graphique 11">
            <a:extLst>
              <a:ext uri="{FF2B5EF4-FFF2-40B4-BE49-F238E27FC236}">
                <a16:creationId xmlns:a16="http://schemas.microsoft.com/office/drawing/2014/main" id="{271394F4-A464-3245-403F-F12BF5384EA0}"/>
              </a:ext>
            </a:extLst>
          </p:cNvPr>
          <p:cNvGraphicFramePr/>
          <p:nvPr/>
        </p:nvGraphicFramePr>
        <p:xfrm>
          <a:off x="94430" y="1128102"/>
          <a:ext cx="8975742" cy="3994925"/>
        </p:xfrm>
        <a:graphic>
          <a:graphicData uri="http://schemas.openxmlformats.org/drawingml/2006/chart">
            <c:chart xmlns:c="http://schemas.openxmlformats.org/drawingml/2006/chart" xmlns:r="http://schemas.openxmlformats.org/officeDocument/2006/relationships" r:id="rId2"/>
          </a:graphicData>
        </a:graphic>
      </p:graphicFrame>
      <p:pic>
        <p:nvPicPr>
          <p:cNvPr id="23" name="Image 22" descr="Une image contenant texte, dessin humoristique, capture d’écran, illustration&#10;&#10;Description générée automatiquement">
            <a:extLst>
              <a:ext uri="{FF2B5EF4-FFF2-40B4-BE49-F238E27FC236}">
                <a16:creationId xmlns:a16="http://schemas.microsoft.com/office/drawing/2014/main" id="{57975D67-A0DD-7308-56C3-4EE7DCB0D87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75051" y="1953564"/>
            <a:ext cx="1958041" cy="1958041"/>
          </a:xfrm>
          <a:prstGeom prst="rect">
            <a:avLst/>
          </a:prstGeom>
        </p:spPr>
      </p:pic>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59</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57704"/>
            <a:ext cx="7482781" cy="738664"/>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Des parents toutefois moins conscients des faits de cyberharcèlement touchant des camarades de leurs enfants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764675"/>
            <a:ext cx="7788535"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Q8. Et toujours d’après ce que vous en savez, votre enfant a-t-il déjà été </a:t>
            </a:r>
            <a:r>
              <a:rPr lang="fr-FR" sz="800" b="1" u="sng" dirty="0">
                <a:solidFill>
                  <a:srgbClr val="000000"/>
                </a:solidFill>
                <a:latin typeface="Century Gothic" panose="020F0302020204030204"/>
              </a:rPr>
              <a:t>témoin</a:t>
            </a:r>
            <a:r>
              <a:rPr lang="fr-FR" sz="800" b="1" dirty="0">
                <a:solidFill>
                  <a:srgbClr val="000000"/>
                </a:solidFill>
                <a:latin typeface="Century Gothic" panose="020F0302020204030204"/>
              </a:rPr>
              <a:t> de cyberharcèlement </a:t>
            </a:r>
            <a:r>
              <a:rPr lang="fr-FR" sz="800" dirty="0">
                <a:solidFill>
                  <a:srgbClr val="000000"/>
                </a:solidFill>
                <a:latin typeface="Century Gothic" panose="020F0302020204030204"/>
              </a:rPr>
              <a:t>(c’est-à-dire de harcèlement via internet ou applications : mails, réseaux sociaux, messagerie instantanée, forums ou jeux en ligne…) </a:t>
            </a:r>
            <a:r>
              <a:rPr lang="fr-FR" sz="800" b="1" dirty="0">
                <a:solidFill>
                  <a:srgbClr val="000000"/>
                </a:solidFill>
                <a:latin typeface="Century Gothic" panose="020F0302020204030204"/>
              </a:rPr>
              <a:t>?</a:t>
            </a:r>
          </a:p>
          <a:p>
            <a:pPr defTabSz="457178">
              <a:buClr>
                <a:srgbClr val="FFFFFF">
                  <a:lumMod val="75000"/>
                </a:srgbClr>
              </a:buClr>
              <a:defRPr/>
            </a:pPr>
            <a:r>
              <a:rPr lang="fr-FR" sz="800" i="1" dirty="0">
                <a:solidFill>
                  <a:srgbClr val="7E8385"/>
                </a:solidFill>
                <a:latin typeface="Century Gothic" panose="020F0302020204030204"/>
              </a:rPr>
              <a:t>Base : Aux parents (n=1005) – Une seule réponse possible</a:t>
            </a:r>
            <a:endParaRPr lang="fr-FR" sz="800" i="1" u="sng" dirty="0">
              <a:solidFill>
                <a:srgbClr val="000000"/>
              </a:solidFill>
              <a:latin typeface="Century Gothic" panose="020F0302020204030204"/>
            </a:endParaRPr>
          </a:p>
        </p:txBody>
      </p:sp>
      <p:grpSp>
        <p:nvGrpSpPr>
          <p:cNvPr id="2" name="Groupe 1">
            <a:extLst>
              <a:ext uri="{FF2B5EF4-FFF2-40B4-BE49-F238E27FC236}">
                <a16:creationId xmlns:a16="http://schemas.microsoft.com/office/drawing/2014/main" id="{EFC27CF9-6B75-CBD3-C541-28711EB1BA41}"/>
              </a:ext>
            </a:extLst>
          </p:cNvPr>
          <p:cNvGrpSpPr/>
          <p:nvPr/>
        </p:nvGrpSpPr>
        <p:grpSpPr>
          <a:xfrm>
            <a:off x="8273543" y="134203"/>
            <a:ext cx="776027" cy="760037"/>
            <a:chOff x="7252485" y="200462"/>
            <a:chExt cx="776027" cy="760037"/>
          </a:xfrm>
        </p:grpSpPr>
        <p:sp>
          <p:nvSpPr>
            <p:cNvPr id="5" name="ZoneTexte 4">
              <a:extLst>
                <a:ext uri="{FF2B5EF4-FFF2-40B4-BE49-F238E27FC236}">
                  <a16:creationId xmlns:a16="http://schemas.microsoft.com/office/drawing/2014/main" id="{B3A64260-35F1-0086-3E7F-E29BE82B7001}"/>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6" name="Image 5" descr="Une image contenant Graphique, clipart, Caractère coloré, dessin humoristique&#10;&#10;Description générée automatiquement">
              <a:extLst>
                <a:ext uri="{FF2B5EF4-FFF2-40B4-BE49-F238E27FC236}">
                  <a16:creationId xmlns:a16="http://schemas.microsoft.com/office/drawing/2014/main" id="{6130EF95-105D-86C5-8292-06F676C9CB7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
        <p:nvSpPr>
          <p:cNvPr id="14" name="ZoneTexte 13">
            <a:extLst>
              <a:ext uri="{FF2B5EF4-FFF2-40B4-BE49-F238E27FC236}">
                <a16:creationId xmlns:a16="http://schemas.microsoft.com/office/drawing/2014/main" id="{57244E57-2A77-78F4-089F-A04BD0A17F77}"/>
              </a:ext>
            </a:extLst>
          </p:cNvPr>
          <p:cNvSpPr txBox="1"/>
          <p:nvPr/>
        </p:nvSpPr>
        <p:spPr>
          <a:xfrm>
            <a:off x="7081533" y="2402473"/>
            <a:ext cx="897454" cy="338554"/>
          </a:xfrm>
          <a:prstGeom prst="rect">
            <a:avLst/>
          </a:prstGeom>
          <a:noFill/>
        </p:spPr>
        <p:txBody>
          <a:bodyPr wrap="square" rtlCol="0">
            <a:spAutoFit/>
          </a:bodyPr>
          <a:lstStyle/>
          <a:p>
            <a:pPr algn="ctr"/>
            <a:r>
              <a:rPr lang="fr-FR" sz="800" dirty="0"/>
              <a:t>Filles : </a:t>
            </a:r>
            <a:r>
              <a:rPr lang="fr-FR" sz="800" b="1" dirty="0">
                <a:solidFill>
                  <a:schemeClr val="accent4"/>
                </a:solidFill>
              </a:rPr>
              <a:t>27%</a:t>
            </a:r>
          </a:p>
          <a:p>
            <a:pPr algn="ctr"/>
            <a:r>
              <a:rPr lang="fr-FR" sz="800" dirty="0"/>
              <a:t>14 ans : </a:t>
            </a:r>
            <a:r>
              <a:rPr lang="fr-FR" sz="800" b="1" dirty="0">
                <a:solidFill>
                  <a:schemeClr val="accent4"/>
                </a:solidFill>
              </a:rPr>
              <a:t>26%</a:t>
            </a:r>
          </a:p>
        </p:txBody>
      </p:sp>
      <p:sp>
        <p:nvSpPr>
          <p:cNvPr id="15" name="ZoneTexte 14">
            <a:extLst>
              <a:ext uri="{FF2B5EF4-FFF2-40B4-BE49-F238E27FC236}">
                <a16:creationId xmlns:a16="http://schemas.microsoft.com/office/drawing/2014/main" id="{098930F6-6D0D-1199-3463-96DFE5183802}"/>
              </a:ext>
            </a:extLst>
          </p:cNvPr>
          <p:cNvSpPr txBox="1"/>
          <p:nvPr/>
        </p:nvSpPr>
        <p:spPr>
          <a:xfrm>
            <a:off x="7074009" y="4168417"/>
            <a:ext cx="897454" cy="215444"/>
          </a:xfrm>
          <a:prstGeom prst="rect">
            <a:avLst/>
          </a:prstGeom>
          <a:noFill/>
        </p:spPr>
        <p:txBody>
          <a:bodyPr wrap="square" rtlCol="0">
            <a:spAutoFit/>
          </a:bodyPr>
          <a:lstStyle/>
          <a:p>
            <a:pPr algn="ctr"/>
            <a:r>
              <a:rPr lang="fr-FR" sz="800" dirty="0"/>
              <a:t>Garçons : </a:t>
            </a:r>
            <a:r>
              <a:rPr lang="fr-FR" sz="800" b="1" dirty="0">
                <a:solidFill>
                  <a:schemeClr val="accent1"/>
                </a:solidFill>
              </a:rPr>
              <a:t>60%</a:t>
            </a:r>
          </a:p>
        </p:txBody>
      </p:sp>
    </p:spTree>
    <p:extLst>
      <p:ext uri="{BB962C8B-B14F-4D97-AF65-F5344CB8AC3E}">
        <p14:creationId xmlns:p14="http://schemas.microsoft.com/office/powerpoint/2010/main" val="10806056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B3EE39-0E07-7B31-6549-6E7C50EECB5A}"/>
              </a:ext>
            </a:extLst>
          </p:cNvPr>
          <p:cNvSpPr>
            <a:spLocks noGrp="1"/>
          </p:cNvSpPr>
          <p:nvPr>
            <p:ph type="title"/>
          </p:nvPr>
        </p:nvSpPr>
        <p:spPr>
          <a:xfrm>
            <a:off x="1295949" y="161273"/>
            <a:ext cx="7584914" cy="278808"/>
          </a:xfrm>
        </p:spPr>
        <p:txBody>
          <a:bodyPr/>
          <a:lstStyle/>
          <a:p>
            <a:r>
              <a:rPr lang="fr-FR" dirty="0"/>
              <a:t>À retenir…</a:t>
            </a:r>
            <a:br>
              <a:rPr lang="fr-FR" dirty="0"/>
            </a:br>
            <a:r>
              <a:rPr lang="fr-FR" i="1" dirty="0"/>
              <a:t>Le cyberharcèlement, un fléau auquel plus d’un tiers des adolescents ont déjà été confrontés…</a:t>
            </a:r>
            <a:endParaRPr lang="fr-FR" dirty="0"/>
          </a:p>
        </p:txBody>
      </p:sp>
      <p:sp>
        <p:nvSpPr>
          <p:cNvPr id="4" name="Espace réservé du numéro de diapositive 3">
            <a:extLst>
              <a:ext uri="{FF2B5EF4-FFF2-40B4-BE49-F238E27FC236}">
                <a16:creationId xmlns:a16="http://schemas.microsoft.com/office/drawing/2014/main" id="{6F995E17-8C3D-0B90-4D01-462467ED93E9}"/>
              </a:ext>
            </a:extLst>
          </p:cNvPr>
          <p:cNvSpPr>
            <a:spLocks noGrp="1"/>
          </p:cNvSpPr>
          <p:nvPr>
            <p:ph type="sldNum" sz="quarter" idx="11"/>
          </p:nvPr>
        </p:nvSpPr>
        <p:spPr/>
        <p:txBody>
          <a:bodyPr/>
          <a:lstStyle/>
          <a:p>
            <a:fld id="{21995480-1601-7C4D-95DE-8DD54C94E8C4}" type="slidenum">
              <a:rPr lang="fr-FR" smtClean="0"/>
              <a:pPr/>
              <a:t>6</a:t>
            </a:fld>
            <a:endParaRPr lang="fr-FR"/>
          </a:p>
        </p:txBody>
      </p:sp>
      <p:sp>
        <p:nvSpPr>
          <p:cNvPr id="6" name="Rectangle 5">
            <a:extLst>
              <a:ext uri="{FF2B5EF4-FFF2-40B4-BE49-F238E27FC236}">
                <a16:creationId xmlns:a16="http://schemas.microsoft.com/office/drawing/2014/main" id="{460BF92E-4A13-0EA6-BAE6-7B712115DE94}"/>
              </a:ext>
            </a:extLst>
          </p:cNvPr>
          <p:cNvSpPr/>
          <p:nvPr/>
        </p:nvSpPr>
        <p:spPr>
          <a:xfrm>
            <a:off x="-2556" y="-6578"/>
            <a:ext cx="1203850" cy="5143500"/>
          </a:xfrm>
          <a:prstGeom prst="rect">
            <a:avLst/>
          </a:prstGeom>
          <a:solidFill>
            <a:srgbClr val="1333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D755A489-AE9C-2D16-7546-DB17262B4658}"/>
              </a:ext>
            </a:extLst>
          </p:cNvPr>
          <p:cNvSpPr txBox="1"/>
          <p:nvPr/>
        </p:nvSpPr>
        <p:spPr>
          <a:xfrm>
            <a:off x="332210" y="976232"/>
            <a:ext cx="815724" cy="461665"/>
          </a:xfrm>
          <a:prstGeom prst="rect">
            <a:avLst/>
          </a:prstGeom>
          <a:noFill/>
        </p:spPr>
        <p:txBody>
          <a:bodyPr wrap="square" rtlCol="0">
            <a:spAutoFit/>
          </a:bodyPr>
          <a:lstStyle/>
          <a:p>
            <a:r>
              <a:rPr lang="fr-FR" sz="2400" b="1" dirty="0">
                <a:solidFill>
                  <a:schemeClr val="bg1"/>
                </a:solidFill>
              </a:rPr>
              <a:t>49%</a:t>
            </a:r>
          </a:p>
        </p:txBody>
      </p:sp>
      <p:sp>
        <p:nvSpPr>
          <p:cNvPr id="8" name="ZoneTexte 7">
            <a:extLst>
              <a:ext uri="{FF2B5EF4-FFF2-40B4-BE49-F238E27FC236}">
                <a16:creationId xmlns:a16="http://schemas.microsoft.com/office/drawing/2014/main" id="{3465B04A-8BA7-99DD-9C72-D22AB23F049D}"/>
              </a:ext>
            </a:extLst>
          </p:cNvPr>
          <p:cNvSpPr txBox="1"/>
          <p:nvPr/>
        </p:nvSpPr>
        <p:spPr>
          <a:xfrm>
            <a:off x="1201294" y="976368"/>
            <a:ext cx="7774223" cy="938719"/>
          </a:xfrm>
          <a:prstGeom prst="rect">
            <a:avLst/>
          </a:prstGeom>
          <a:noFill/>
        </p:spPr>
        <p:txBody>
          <a:bodyPr wrap="square" rtlCol="0">
            <a:spAutoFit/>
          </a:bodyPr>
          <a:lstStyle/>
          <a:p>
            <a:pPr algn="just"/>
            <a:r>
              <a:rPr lang="fr-FR" sz="1100" b="1" dirty="0"/>
              <a:t>des adolescents vivent dans l’inquiétude d’être un jour cyberharcelés </a:t>
            </a:r>
            <a:r>
              <a:rPr lang="fr-FR" sz="1100" dirty="0"/>
              <a:t>(pour certains, de l’être à nouveau). Ce fléau semble agir comme une épée de Damoclès à l’esprit des enfants, dont la moitié s’y sent vulnérable…une proportion qui s’élève drastiquement auprès de ceux l’ayant déjà expérimenté en qualité de témoins (63%), ainsi que parmi les plus jeunes (70% des élèves de 5</a:t>
            </a:r>
            <a:r>
              <a:rPr lang="fr-FR" sz="1100" baseline="30000" dirty="0"/>
              <a:t>e</a:t>
            </a:r>
            <a:r>
              <a:rPr lang="fr-FR" sz="1100" dirty="0"/>
              <a:t> partagent cette crainte). </a:t>
            </a:r>
          </a:p>
          <a:p>
            <a:pPr algn="just"/>
            <a:endParaRPr lang="fr-FR" sz="1100" dirty="0"/>
          </a:p>
        </p:txBody>
      </p:sp>
      <p:sp>
        <p:nvSpPr>
          <p:cNvPr id="3" name="ZoneTexte 2">
            <a:extLst>
              <a:ext uri="{FF2B5EF4-FFF2-40B4-BE49-F238E27FC236}">
                <a16:creationId xmlns:a16="http://schemas.microsoft.com/office/drawing/2014/main" id="{6491DC02-833B-3E10-5F1B-4275546580BE}"/>
              </a:ext>
            </a:extLst>
          </p:cNvPr>
          <p:cNvSpPr txBox="1"/>
          <p:nvPr/>
        </p:nvSpPr>
        <p:spPr>
          <a:xfrm>
            <a:off x="412250" y="2974154"/>
            <a:ext cx="815724" cy="461665"/>
          </a:xfrm>
          <a:prstGeom prst="rect">
            <a:avLst/>
          </a:prstGeom>
          <a:noFill/>
        </p:spPr>
        <p:txBody>
          <a:bodyPr wrap="square" rtlCol="0">
            <a:spAutoFit/>
          </a:bodyPr>
          <a:lstStyle/>
          <a:p>
            <a:r>
              <a:rPr lang="fr-FR" sz="2400" b="1" dirty="0">
                <a:solidFill>
                  <a:schemeClr val="bg1"/>
                </a:solidFill>
              </a:rPr>
              <a:t>7%</a:t>
            </a:r>
          </a:p>
        </p:txBody>
      </p:sp>
      <p:sp>
        <p:nvSpPr>
          <p:cNvPr id="5" name="ZoneTexte 4">
            <a:extLst>
              <a:ext uri="{FF2B5EF4-FFF2-40B4-BE49-F238E27FC236}">
                <a16:creationId xmlns:a16="http://schemas.microsoft.com/office/drawing/2014/main" id="{E41466FF-82AD-3582-57A9-D713152FF7A0}"/>
              </a:ext>
            </a:extLst>
          </p:cNvPr>
          <p:cNvSpPr txBox="1"/>
          <p:nvPr/>
        </p:nvSpPr>
        <p:spPr>
          <a:xfrm>
            <a:off x="1201294" y="1808155"/>
            <a:ext cx="7774223" cy="1277273"/>
          </a:xfrm>
          <a:prstGeom prst="rect">
            <a:avLst/>
          </a:prstGeom>
          <a:noFill/>
        </p:spPr>
        <p:txBody>
          <a:bodyPr wrap="square" rtlCol="0">
            <a:spAutoFit/>
          </a:bodyPr>
          <a:lstStyle/>
          <a:p>
            <a:pPr algn="just"/>
            <a:r>
              <a:rPr lang="fr-FR" sz="1100" b="1" dirty="0"/>
              <a:t>ont, dès l’âge de 13/14 ans, été confrontés au cyberharcèlement, comme témoins (32%) ou victimes (16%)</a:t>
            </a:r>
            <a:r>
              <a:rPr lang="fr-FR" sz="1100" dirty="0"/>
              <a:t>… loin de ne constituer qu’un risque plus ou moins lointain, le cyberharcèlement est bien une réalité pour plus d’un adolescent sur trois. </a:t>
            </a:r>
          </a:p>
          <a:p>
            <a:pPr algn="just"/>
            <a:r>
              <a:rPr lang="fr-FR" sz="1100" dirty="0"/>
              <a:t>Une réalité dont les parents ont plutôt bien conscience lorsque leur enfant en a été victime (13% déclarent que cela leur est déjà arrivé), mais moins s’agissant de l’exposition de leur enfant à ces situations en tant que témoin (23% sont au courant).</a:t>
            </a:r>
          </a:p>
          <a:p>
            <a:pPr algn="just"/>
            <a:endParaRPr lang="fr-FR" sz="1100" dirty="0"/>
          </a:p>
        </p:txBody>
      </p:sp>
      <p:sp>
        <p:nvSpPr>
          <p:cNvPr id="9" name="ZoneTexte 8">
            <a:extLst>
              <a:ext uri="{FF2B5EF4-FFF2-40B4-BE49-F238E27FC236}">
                <a16:creationId xmlns:a16="http://schemas.microsoft.com/office/drawing/2014/main" id="{B84220A5-4B27-1787-BC4D-E43E99356047}"/>
              </a:ext>
            </a:extLst>
          </p:cNvPr>
          <p:cNvSpPr txBox="1"/>
          <p:nvPr/>
        </p:nvSpPr>
        <p:spPr>
          <a:xfrm>
            <a:off x="358890" y="1768136"/>
            <a:ext cx="815724" cy="461665"/>
          </a:xfrm>
          <a:prstGeom prst="rect">
            <a:avLst/>
          </a:prstGeom>
          <a:noFill/>
        </p:spPr>
        <p:txBody>
          <a:bodyPr wrap="square" rtlCol="0">
            <a:spAutoFit/>
          </a:bodyPr>
          <a:lstStyle/>
          <a:p>
            <a:r>
              <a:rPr lang="fr-FR" sz="2400" b="1" dirty="0">
                <a:solidFill>
                  <a:schemeClr val="bg1"/>
                </a:solidFill>
              </a:rPr>
              <a:t>36%</a:t>
            </a:r>
          </a:p>
        </p:txBody>
      </p:sp>
      <p:sp>
        <p:nvSpPr>
          <p:cNvPr id="10" name="ZoneTexte 9">
            <a:extLst>
              <a:ext uri="{FF2B5EF4-FFF2-40B4-BE49-F238E27FC236}">
                <a16:creationId xmlns:a16="http://schemas.microsoft.com/office/drawing/2014/main" id="{A960ECEF-5559-FBF4-CBF6-0119BD0EB827}"/>
              </a:ext>
            </a:extLst>
          </p:cNvPr>
          <p:cNvSpPr txBox="1"/>
          <p:nvPr/>
        </p:nvSpPr>
        <p:spPr>
          <a:xfrm>
            <a:off x="358890" y="4273026"/>
            <a:ext cx="815724" cy="461665"/>
          </a:xfrm>
          <a:prstGeom prst="rect">
            <a:avLst/>
          </a:prstGeom>
          <a:noFill/>
        </p:spPr>
        <p:txBody>
          <a:bodyPr wrap="square" rtlCol="0">
            <a:spAutoFit/>
          </a:bodyPr>
          <a:lstStyle/>
          <a:p>
            <a:r>
              <a:rPr lang="fr-FR" sz="2400" b="1" dirty="0">
                <a:solidFill>
                  <a:schemeClr val="bg1"/>
                </a:solidFill>
              </a:rPr>
              <a:t>71%</a:t>
            </a:r>
          </a:p>
        </p:txBody>
      </p:sp>
      <p:sp>
        <p:nvSpPr>
          <p:cNvPr id="11" name="ZoneTexte 10">
            <a:extLst>
              <a:ext uri="{FF2B5EF4-FFF2-40B4-BE49-F238E27FC236}">
                <a16:creationId xmlns:a16="http://schemas.microsoft.com/office/drawing/2014/main" id="{63AFFD4B-0D7A-F534-8365-60F414C59A45}"/>
              </a:ext>
            </a:extLst>
          </p:cNvPr>
          <p:cNvSpPr txBox="1"/>
          <p:nvPr/>
        </p:nvSpPr>
        <p:spPr>
          <a:xfrm>
            <a:off x="1201662" y="2947840"/>
            <a:ext cx="7774223" cy="1446550"/>
          </a:xfrm>
          <a:prstGeom prst="rect">
            <a:avLst/>
          </a:prstGeom>
          <a:noFill/>
        </p:spPr>
        <p:txBody>
          <a:bodyPr wrap="square" rtlCol="0">
            <a:spAutoFit/>
          </a:bodyPr>
          <a:lstStyle/>
          <a:p>
            <a:pPr algn="just"/>
            <a:r>
              <a:rPr lang="fr-FR" sz="1100" b="1" dirty="0"/>
              <a:t>des adolescents interrogés admettent avoir déjà participé à du cyberharcèlement, </a:t>
            </a:r>
            <a:r>
              <a:rPr lang="fr-FR" sz="1100" dirty="0"/>
              <a:t>et cette part s’envole lorsque l’on parle à des victimes de cyberharcèlement : un tiers d’entre elles (32%) ont également été en position de harceler des camarades sur les réseaux. </a:t>
            </a:r>
          </a:p>
          <a:p>
            <a:pPr algn="just"/>
            <a:r>
              <a:rPr lang="fr-FR" sz="1100" dirty="0"/>
              <a:t>Là encore, les parents semblent au courant des agissements de leurs enfants, puisqu’une proportion semblable (8%) confesse le rôle pris par leur adolescent dans un cyberharcèlement. </a:t>
            </a:r>
          </a:p>
          <a:p>
            <a:pPr algn="just"/>
            <a:r>
              <a:rPr lang="fr-FR" sz="1100" dirty="0"/>
              <a:t>Plus largement, nombreux sont les parents qui estiment que leur enfant ne serait pas exempt de tout risque de devenir auteur : 41% se disent même inquiets à cette pensée. </a:t>
            </a:r>
          </a:p>
          <a:p>
            <a:pPr algn="just"/>
            <a:endParaRPr lang="fr-FR" sz="1100" dirty="0"/>
          </a:p>
        </p:txBody>
      </p:sp>
      <p:sp>
        <p:nvSpPr>
          <p:cNvPr id="12" name="ZoneTexte 11">
            <a:extLst>
              <a:ext uri="{FF2B5EF4-FFF2-40B4-BE49-F238E27FC236}">
                <a16:creationId xmlns:a16="http://schemas.microsoft.com/office/drawing/2014/main" id="{FA551496-5097-61A6-CC26-0EB5E73E541F}"/>
              </a:ext>
            </a:extLst>
          </p:cNvPr>
          <p:cNvSpPr txBox="1"/>
          <p:nvPr/>
        </p:nvSpPr>
        <p:spPr>
          <a:xfrm>
            <a:off x="1227974" y="4288033"/>
            <a:ext cx="7774223" cy="938719"/>
          </a:xfrm>
          <a:prstGeom prst="rect">
            <a:avLst/>
          </a:prstGeom>
          <a:noFill/>
        </p:spPr>
        <p:txBody>
          <a:bodyPr wrap="square" rtlCol="0">
            <a:spAutoFit/>
          </a:bodyPr>
          <a:lstStyle/>
          <a:p>
            <a:pPr algn="just"/>
            <a:r>
              <a:rPr lang="fr-FR" sz="1100" b="1" dirty="0"/>
              <a:t>des adolescents échangent avec leurs parents à ce sujet, de manière générale</a:t>
            </a:r>
            <a:r>
              <a:rPr lang="fr-FR" sz="1100" dirty="0"/>
              <a:t>, 63% avec leurs amis et 59% avec d’autres adultes dans leur établissement scolaire. Des discussions faciles, et c’est primordial car pour les jeunes victimes ou témoins, le premier réflexe est de se confier à leurs parents (58%), et dans un second temps à leurs amis (34%) ou à un adulte au sein de leur établissement (26%). </a:t>
            </a:r>
            <a:r>
              <a:rPr lang="fr-FR" sz="1100" b="1" dirty="0"/>
              <a:t> </a:t>
            </a:r>
            <a:endParaRPr lang="fr-FR" sz="1100" dirty="0"/>
          </a:p>
          <a:p>
            <a:pPr algn="just"/>
            <a:endParaRPr lang="fr-FR" sz="1100" dirty="0"/>
          </a:p>
        </p:txBody>
      </p:sp>
    </p:spTree>
    <p:extLst>
      <p:ext uri="{BB962C8B-B14F-4D97-AF65-F5344CB8AC3E}">
        <p14:creationId xmlns:p14="http://schemas.microsoft.com/office/powerpoint/2010/main" val="8780950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2C5F82FC-74E5-7F64-FF01-AA07863DF571}"/>
              </a:ext>
            </a:extLst>
          </p:cNvPr>
          <p:cNvSpPr txBox="1"/>
          <p:nvPr/>
        </p:nvSpPr>
        <p:spPr>
          <a:xfrm>
            <a:off x="791378" y="2310093"/>
            <a:ext cx="1373840" cy="1097229"/>
          </a:xfrm>
          <a:prstGeom prst="roundRect">
            <a:avLst/>
          </a:prstGeom>
          <a:solidFill>
            <a:schemeClr val="bg1">
              <a:lumMod val="85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10" name="ZoneTexte 9">
            <a:extLst>
              <a:ext uri="{FF2B5EF4-FFF2-40B4-BE49-F238E27FC236}">
                <a16:creationId xmlns:a16="http://schemas.microsoft.com/office/drawing/2014/main" id="{C34D6ECE-54C2-5F51-D232-23FB54C87A67}"/>
              </a:ext>
            </a:extLst>
          </p:cNvPr>
          <p:cNvSpPr txBox="1"/>
          <p:nvPr/>
        </p:nvSpPr>
        <p:spPr>
          <a:xfrm>
            <a:off x="6842166" y="2987165"/>
            <a:ext cx="1373840" cy="1097229"/>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11" name="ZoneTexte 10">
            <a:extLst>
              <a:ext uri="{FF2B5EF4-FFF2-40B4-BE49-F238E27FC236}">
                <a16:creationId xmlns:a16="http://schemas.microsoft.com/office/drawing/2014/main" id="{21FF3023-2334-BCD3-E4EE-A28C7D2A90C0}"/>
              </a:ext>
            </a:extLst>
          </p:cNvPr>
          <p:cNvSpPr txBox="1"/>
          <p:nvPr/>
        </p:nvSpPr>
        <p:spPr>
          <a:xfrm>
            <a:off x="6887003" y="1132661"/>
            <a:ext cx="1373840" cy="1147317"/>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graphicFrame>
        <p:nvGraphicFramePr>
          <p:cNvPr id="12" name="Graphique 11">
            <a:extLst>
              <a:ext uri="{FF2B5EF4-FFF2-40B4-BE49-F238E27FC236}">
                <a16:creationId xmlns:a16="http://schemas.microsoft.com/office/drawing/2014/main" id="{65409C97-FBC0-A114-1559-E74934C7C748}"/>
              </a:ext>
            </a:extLst>
          </p:cNvPr>
          <p:cNvGraphicFramePr/>
          <p:nvPr/>
        </p:nvGraphicFramePr>
        <p:xfrm>
          <a:off x="94430" y="1128102"/>
          <a:ext cx="8975742" cy="3994925"/>
        </p:xfrm>
        <a:graphic>
          <a:graphicData uri="http://schemas.openxmlformats.org/drawingml/2006/chart">
            <c:chart xmlns:c="http://schemas.openxmlformats.org/drawingml/2006/chart" xmlns:r="http://schemas.openxmlformats.org/officeDocument/2006/relationships" r:id="rId2"/>
          </a:graphicData>
        </a:graphic>
      </p:graphicFrame>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60</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31423" y="73965"/>
            <a:ext cx="7240481" cy="738664"/>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Et les cyberharceleurs ? Là encore, la part de parents au fait de l’implication de leur enfant correspond à celle des enfants l’admettant…</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811407"/>
            <a:ext cx="7788535"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Q9. Et toujours d’après ce que vous en savez, votre enfant a-t-il déjà </a:t>
            </a:r>
            <a:r>
              <a:rPr lang="fr-FR" sz="800" b="1" u="sng" dirty="0">
                <a:solidFill>
                  <a:srgbClr val="000000"/>
                </a:solidFill>
                <a:latin typeface="Century Gothic" panose="020F0302020204030204"/>
              </a:rPr>
              <a:t>participé ou été l’auteur</a:t>
            </a:r>
            <a:r>
              <a:rPr lang="fr-FR" sz="800" b="1" dirty="0">
                <a:solidFill>
                  <a:srgbClr val="000000"/>
                </a:solidFill>
                <a:latin typeface="Century Gothic" panose="020F0302020204030204"/>
              </a:rPr>
              <a:t> de cyberharcèlement </a:t>
            </a:r>
            <a:r>
              <a:rPr lang="fr-FR" sz="800" dirty="0">
                <a:solidFill>
                  <a:srgbClr val="000000"/>
                </a:solidFill>
                <a:latin typeface="Century Gothic" panose="020F0302020204030204"/>
              </a:rPr>
              <a:t>(c’est-à-dire de harcèlement via internet ou applications : mails, réseaux sociaux, messagerie instantanée, forums ou jeux en ligne…) </a:t>
            </a:r>
            <a:r>
              <a:rPr lang="fr-FR" sz="800" b="1" dirty="0">
                <a:solidFill>
                  <a:srgbClr val="000000"/>
                </a:solidFill>
                <a:latin typeface="Century Gothic" panose="020F0302020204030204"/>
              </a:rPr>
              <a:t>?</a:t>
            </a:r>
          </a:p>
          <a:p>
            <a:pPr defTabSz="457178">
              <a:buClr>
                <a:srgbClr val="FFFFFF">
                  <a:lumMod val="75000"/>
                </a:srgbClr>
              </a:buClr>
              <a:defRPr/>
            </a:pPr>
            <a:r>
              <a:rPr lang="fr-FR" sz="800" i="1" dirty="0">
                <a:solidFill>
                  <a:srgbClr val="7E8385"/>
                </a:solidFill>
                <a:latin typeface="Century Gothic" panose="020F0302020204030204"/>
              </a:rPr>
              <a:t>Base : Aux parents (n=1005) – Une seule réponse possible</a:t>
            </a:r>
            <a:endParaRPr lang="fr-FR" sz="800" i="1" u="sng" dirty="0">
              <a:solidFill>
                <a:srgbClr val="000000"/>
              </a:solidFill>
              <a:latin typeface="Century Gothic" panose="020F0302020204030204"/>
            </a:endParaRPr>
          </a:p>
        </p:txBody>
      </p:sp>
      <p:grpSp>
        <p:nvGrpSpPr>
          <p:cNvPr id="2" name="Groupe 1">
            <a:extLst>
              <a:ext uri="{FF2B5EF4-FFF2-40B4-BE49-F238E27FC236}">
                <a16:creationId xmlns:a16="http://schemas.microsoft.com/office/drawing/2014/main" id="{EFC27CF9-6B75-CBD3-C541-28711EB1BA41}"/>
              </a:ext>
            </a:extLst>
          </p:cNvPr>
          <p:cNvGrpSpPr/>
          <p:nvPr/>
        </p:nvGrpSpPr>
        <p:grpSpPr>
          <a:xfrm>
            <a:off x="8273543" y="134203"/>
            <a:ext cx="776027" cy="760037"/>
            <a:chOff x="7252485" y="200462"/>
            <a:chExt cx="776027" cy="760037"/>
          </a:xfrm>
        </p:grpSpPr>
        <p:sp>
          <p:nvSpPr>
            <p:cNvPr id="5" name="ZoneTexte 4">
              <a:extLst>
                <a:ext uri="{FF2B5EF4-FFF2-40B4-BE49-F238E27FC236}">
                  <a16:creationId xmlns:a16="http://schemas.microsoft.com/office/drawing/2014/main" id="{B3A64260-35F1-0086-3E7F-E29BE82B7001}"/>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6" name="Image 5" descr="Une image contenant Graphique, clipart, Caractère coloré, dessin humoristique&#10;&#10;Description générée automatiquement">
              <a:extLst>
                <a:ext uri="{FF2B5EF4-FFF2-40B4-BE49-F238E27FC236}">
                  <a16:creationId xmlns:a16="http://schemas.microsoft.com/office/drawing/2014/main" id="{6130EF95-105D-86C5-8292-06F676C9CB7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
        <p:nvSpPr>
          <p:cNvPr id="14" name="ZoneTexte 13">
            <a:extLst>
              <a:ext uri="{FF2B5EF4-FFF2-40B4-BE49-F238E27FC236}">
                <a16:creationId xmlns:a16="http://schemas.microsoft.com/office/drawing/2014/main" id="{67E34BEF-6A56-290D-DF9F-CF91645640BD}"/>
              </a:ext>
            </a:extLst>
          </p:cNvPr>
          <p:cNvSpPr txBox="1"/>
          <p:nvPr/>
        </p:nvSpPr>
        <p:spPr>
          <a:xfrm>
            <a:off x="6984268" y="2429500"/>
            <a:ext cx="1179310" cy="215444"/>
          </a:xfrm>
          <a:prstGeom prst="rect">
            <a:avLst/>
          </a:prstGeom>
          <a:noFill/>
        </p:spPr>
        <p:txBody>
          <a:bodyPr wrap="square" rtlCol="0">
            <a:spAutoFit/>
          </a:bodyPr>
          <a:lstStyle/>
          <a:p>
            <a:pPr algn="ctr"/>
            <a:r>
              <a:rPr lang="fr-FR" sz="800" dirty="0"/>
              <a:t>Ile-de-France : </a:t>
            </a:r>
            <a:r>
              <a:rPr lang="fr-FR" sz="800" b="1" dirty="0">
                <a:solidFill>
                  <a:schemeClr val="accent4"/>
                </a:solidFill>
              </a:rPr>
              <a:t>13%</a:t>
            </a:r>
          </a:p>
        </p:txBody>
      </p:sp>
      <p:pic>
        <p:nvPicPr>
          <p:cNvPr id="13" name="Image 12" descr="Une image contenant habits, clipart, dessin humoristique, illustration&#10;&#10;Description générée automatiquement">
            <a:extLst>
              <a:ext uri="{FF2B5EF4-FFF2-40B4-BE49-F238E27FC236}">
                <a16:creationId xmlns:a16="http://schemas.microsoft.com/office/drawing/2014/main" id="{28DAEC19-C090-EF9F-6D6D-46B4371CB5E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463001" y="1887980"/>
            <a:ext cx="2172969" cy="2172969"/>
          </a:xfrm>
          <a:prstGeom prst="flowChartConnector">
            <a:avLst/>
          </a:prstGeom>
        </p:spPr>
      </p:pic>
    </p:spTree>
    <p:extLst>
      <p:ext uri="{BB962C8B-B14F-4D97-AF65-F5344CB8AC3E}">
        <p14:creationId xmlns:p14="http://schemas.microsoft.com/office/powerpoint/2010/main" val="333189557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descr="Une image contenant dessin, habits, croquis, illustration&#10;&#10;Description générée automatiquement">
            <a:extLst>
              <a:ext uri="{FF2B5EF4-FFF2-40B4-BE49-F238E27FC236}">
                <a16:creationId xmlns:a16="http://schemas.microsoft.com/office/drawing/2014/main" id="{CD206B57-D424-5B30-C3AF-AB695ECC5C8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375472" y="1611340"/>
            <a:ext cx="3679572" cy="3368939"/>
          </a:xfrm>
          <a:prstGeom prst="rect">
            <a:avLst/>
          </a:prstGeom>
        </p:spPr>
      </p:pic>
      <p:graphicFrame>
        <p:nvGraphicFramePr>
          <p:cNvPr id="6" name="Graphique 5">
            <a:extLst>
              <a:ext uri="{FF2B5EF4-FFF2-40B4-BE49-F238E27FC236}">
                <a16:creationId xmlns:a16="http://schemas.microsoft.com/office/drawing/2014/main" id="{F76F94CE-9D98-E6FB-C2AC-84DED1BF981A}"/>
              </a:ext>
            </a:extLst>
          </p:cNvPr>
          <p:cNvGraphicFramePr/>
          <p:nvPr>
            <p:extLst>
              <p:ext uri="{D42A27DB-BD31-4B8C-83A1-F6EECF244321}">
                <p14:modId xmlns:p14="http://schemas.microsoft.com/office/powerpoint/2010/main" val="1057240624"/>
              </p:ext>
            </p:extLst>
          </p:nvPr>
        </p:nvGraphicFramePr>
        <p:xfrm>
          <a:off x="1102516" y="1139183"/>
          <a:ext cx="7918161" cy="37959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Diagramme 29">
            <a:extLst>
              <a:ext uri="{FF2B5EF4-FFF2-40B4-BE49-F238E27FC236}">
                <a16:creationId xmlns:a16="http://schemas.microsoft.com/office/drawing/2014/main" id="{3D468CD8-380C-6066-FB44-0180B0D82E8D}"/>
              </a:ext>
            </a:extLst>
          </p:cNvPr>
          <p:cNvGraphicFramePr/>
          <p:nvPr>
            <p:extLst>
              <p:ext uri="{D42A27DB-BD31-4B8C-83A1-F6EECF244321}">
                <p14:modId xmlns:p14="http://schemas.microsoft.com/office/powerpoint/2010/main" val="939605701"/>
              </p:ext>
            </p:extLst>
          </p:nvPr>
        </p:nvGraphicFramePr>
        <p:xfrm>
          <a:off x="1285004" y="1114691"/>
          <a:ext cx="1851005" cy="38343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61</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46102"/>
            <a:ext cx="7549028" cy="738664"/>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ces parents ayant vécu une épreuve émotionnelle en découvrant les agissements de leur enfant qui les ont laissés désemparés, honteux…et fautifs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759693"/>
            <a:ext cx="8763057"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Q14. Et toujours suite à cet épisode de cyberharcèlement, vous êtes-vous senti… ? </a:t>
            </a:r>
            <a:r>
              <a:rPr lang="fr-FR" sz="800" dirty="0">
                <a:solidFill>
                  <a:srgbClr val="000000"/>
                </a:solidFill>
                <a:latin typeface="Century Gothic" panose="020F0302020204030204"/>
              </a:rPr>
              <a:t>En premier ? et ensuite ?</a:t>
            </a:r>
          </a:p>
          <a:p>
            <a:pPr defTabSz="457178">
              <a:buClr>
                <a:srgbClr val="FFFFFF">
                  <a:lumMod val="75000"/>
                </a:srgbClr>
              </a:buClr>
              <a:defRPr/>
            </a:pPr>
            <a:r>
              <a:rPr lang="fr-FR" sz="800" i="1" dirty="0">
                <a:solidFill>
                  <a:srgbClr val="7E8385"/>
                </a:solidFill>
                <a:latin typeface="Century Gothic" panose="020F0302020204030204"/>
              </a:rPr>
              <a:t>Base : Aux parents d’enfants ayant participé à du cyberharcèlement (n=77) – Plusieurs réponses possibles</a:t>
            </a:r>
            <a:endParaRPr lang="fr-FR" sz="800" i="1" u="sng" dirty="0">
              <a:solidFill>
                <a:srgbClr val="000000"/>
              </a:solidFill>
              <a:latin typeface="Century Gothic" panose="020F0302020204030204"/>
            </a:endParaRPr>
          </a:p>
        </p:txBody>
      </p:sp>
      <p:grpSp>
        <p:nvGrpSpPr>
          <p:cNvPr id="5" name="Groupe 4">
            <a:extLst>
              <a:ext uri="{FF2B5EF4-FFF2-40B4-BE49-F238E27FC236}">
                <a16:creationId xmlns:a16="http://schemas.microsoft.com/office/drawing/2014/main" id="{008A252C-EA7A-A9AD-01D2-EE9776240E78}"/>
              </a:ext>
            </a:extLst>
          </p:cNvPr>
          <p:cNvGrpSpPr/>
          <p:nvPr/>
        </p:nvGrpSpPr>
        <p:grpSpPr>
          <a:xfrm>
            <a:off x="8273543" y="134203"/>
            <a:ext cx="776027" cy="760037"/>
            <a:chOff x="7252485" y="200462"/>
            <a:chExt cx="776027" cy="760037"/>
          </a:xfrm>
        </p:grpSpPr>
        <p:sp>
          <p:nvSpPr>
            <p:cNvPr id="21" name="ZoneTexte 20">
              <a:extLst>
                <a:ext uri="{FF2B5EF4-FFF2-40B4-BE49-F238E27FC236}">
                  <a16:creationId xmlns:a16="http://schemas.microsoft.com/office/drawing/2014/main" id="{5E76E8E1-D4BE-08BA-BC0F-C645379BDECF}"/>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3" name="Image 22" descr="Une image contenant Graphique, clipart, Caractère coloré, dessin humoristique&#10;&#10;Description générée automatiquement">
              <a:extLst>
                <a:ext uri="{FF2B5EF4-FFF2-40B4-BE49-F238E27FC236}">
                  <a16:creationId xmlns:a16="http://schemas.microsoft.com/office/drawing/2014/main" id="{7A271C93-E7D7-83FE-D249-2DD06E9DF2F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
        <p:nvSpPr>
          <p:cNvPr id="8" name="ZoneTexte 7">
            <a:extLst>
              <a:ext uri="{FF2B5EF4-FFF2-40B4-BE49-F238E27FC236}">
                <a16:creationId xmlns:a16="http://schemas.microsoft.com/office/drawing/2014/main" id="{219B8316-8663-00C4-F1E8-6E4AFFA3A60D}"/>
              </a:ext>
            </a:extLst>
          </p:cNvPr>
          <p:cNvSpPr txBox="1"/>
          <p:nvPr/>
        </p:nvSpPr>
        <p:spPr>
          <a:xfrm>
            <a:off x="5670189" y="2677128"/>
            <a:ext cx="1036679" cy="215444"/>
          </a:xfrm>
          <a:prstGeom prst="rect">
            <a:avLst/>
          </a:prstGeom>
          <a:noFill/>
        </p:spPr>
        <p:txBody>
          <a:bodyPr wrap="square" rtlCol="0">
            <a:spAutoFit/>
          </a:bodyPr>
          <a:lstStyle/>
          <a:p>
            <a:r>
              <a:rPr lang="fr-FR" sz="800" b="1" dirty="0"/>
              <a:t>CSP- : </a:t>
            </a:r>
            <a:r>
              <a:rPr lang="fr-FR" sz="800" b="1" dirty="0">
                <a:solidFill>
                  <a:schemeClr val="accent4"/>
                </a:solidFill>
              </a:rPr>
              <a:t>80%</a:t>
            </a:r>
          </a:p>
        </p:txBody>
      </p:sp>
      <p:grpSp>
        <p:nvGrpSpPr>
          <p:cNvPr id="10" name="Groupe 9">
            <a:extLst>
              <a:ext uri="{FF2B5EF4-FFF2-40B4-BE49-F238E27FC236}">
                <a16:creationId xmlns:a16="http://schemas.microsoft.com/office/drawing/2014/main" id="{E4C10C37-1925-E024-915A-62506B4B5457}"/>
              </a:ext>
            </a:extLst>
          </p:cNvPr>
          <p:cNvGrpSpPr/>
          <p:nvPr/>
        </p:nvGrpSpPr>
        <p:grpSpPr>
          <a:xfrm>
            <a:off x="7752860" y="2019669"/>
            <a:ext cx="897455" cy="500141"/>
            <a:chOff x="7269717" y="3652548"/>
            <a:chExt cx="897455" cy="500141"/>
          </a:xfrm>
        </p:grpSpPr>
        <p:sp>
          <p:nvSpPr>
            <p:cNvPr id="11" name="Rectangle : coins arrondis 10">
              <a:extLst>
                <a:ext uri="{FF2B5EF4-FFF2-40B4-BE49-F238E27FC236}">
                  <a16:creationId xmlns:a16="http://schemas.microsoft.com/office/drawing/2014/main" id="{DD478F0E-8AC1-BB5C-B435-D7D214EE4B40}"/>
                </a:ext>
              </a:extLst>
            </p:cNvPr>
            <p:cNvSpPr/>
            <p:nvPr/>
          </p:nvSpPr>
          <p:spPr>
            <a:xfrm>
              <a:off x="7269717" y="3652548"/>
              <a:ext cx="897455" cy="500141"/>
            </a:xfrm>
            <a:prstGeom prst="roundRect">
              <a:avLst/>
            </a:prstGeom>
            <a:solidFill>
              <a:schemeClr val="bg1"/>
            </a:solid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nvGrpSpPr>
            <p:cNvPr id="12" name="Groupe 11">
              <a:extLst>
                <a:ext uri="{FF2B5EF4-FFF2-40B4-BE49-F238E27FC236}">
                  <a16:creationId xmlns:a16="http://schemas.microsoft.com/office/drawing/2014/main" id="{0F604435-94B2-0A4F-A1F6-65266B4C0CBD}"/>
                </a:ext>
              </a:extLst>
            </p:cNvPr>
            <p:cNvGrpSpPr/>
            <p:nvPr/>
          </p:nvGrpSpPr>
          <p:grpSpPr>
            <a:xfrm>
              <a:off x="7410270" y="3714207"/>
              <a:ext cx="751850" cy="215444"/>
              <a:chOff x="675132" y="4520255"/>
              <a:chExt cx="751850" cy="215444"/>
            </a:xfrm>
          </p:grpSpPr>
          <p:sp>
            <p:nvSpPr>
              <p:cNvPr id="27" name="Rectangle 26">
                <a:extLst>
                  <a:ext uri="{FF2B5EF4-FFF2-40B4-BE49-F238E27FC236}">
                    <a16:creationId xmlns:a16="http://schemas.microsoft.com/office/drawing/2014/main" id="{4A80454B-DEE4-4430-202A-FF47958B6932}"/>
                  </a:ext>
                </a:extLst>
              </p:cNvPr>
              <p:cNvSpPr/>
              <p:nvPr/>
            </p:nvSpPr>
            <p:spPr>
              <a:xfrm>
                <a:off x="675132" y="4606403"/>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8" name="ZoneTexte 27">
                <a:extLst>
                  <a:ext uri="{FF2B5EF4-FFF2-40B4-BE49-F238E27FC236}">
                    <a16:creationId xmlns:a16="http://schemas.microsoft.com/office/drawing/2014/main" id="{4131139F-B592-62AA-9992-47FC6BB7FD65}"/>
                  </a:ext>
                </a:extLst>
              </p:cNvPr>
              <p:cNvSpPr txBox="1"/>
              <p:nvPr/>
            </p:nvSpPr>
            <p:spPr>
              <a:xfrm>
                <a:off x="697991" y="4520255"/>
                <a:ext cx="728991" cy="215444"/>
              </a:xfrm>
              <a:prstGeom prst="rect">
                <a:avLst/>
              </a:prstGeom>
              <a:noFill/>
            </p:spPr>
            <p:txBody>
              <a:bodyPr wrap="square" rtlCol="0">
                <a:spAutoFit/>
              </a:bodyPr>
              <a:lstStyle/>
              <a:p>
                <a:r>
                  <a:rPr lang="fr-FR" sz="800" dirty="0">
                    <a:solidFill>
                      <a:srgbClr val="595959"/>
                    </a:solidFill>
                  </a:rPr>
                  <a:t>En premier</a:t>
                </a:r>
              </a:p>
            </p:txBody>
          </p:sp>
        </p:grpSp>
        <p:grpSp>
          <p:nvGrpSpPr>
            <p:cNvPr id="13" name="Groupe 12">
              <a:extLst>
                <a:ext uri="{FF2B5EF4-FFF2-40B4-BE49-F238E27FC236}">
                  <a16:creationId xmlns:a16="http://schemas.microsoft.com/office/drawing/2014/main" id="{0F75D30F-9997-F38B-661D-5FE1D53111EE}"/>
                </a:ext>
              </a:extLst>
            </p:cNvPr>
            <p:cNvGrpSpPr/>
            <p:nvPr/>
          </p:nvGrpSpPr>
          <p:grpSpPr>
            <a:xfrm>
              <a:off x="7410270" y="3879033"/>
              <a:ext cx="687454" cy="215444"/>
              <a:chOff x="675132" y="4520255"/>
              <a:chExt cx="687454" cy="215444"/>
            </a:xfrm>
          </p:grpSpPr>
          <p:sp>
            <p:nvSpPr>
              <p:cNvPr id="14" name="Rectangle 13">
                <a:extLst>
                  <a:ext uri="{FF2B5EF4-FFF2-40B4-BE49-F238E27FC236}">
                    <a16:creationId xmlns:a16="http://schemas.microsoft.com/office/drawing/2014/main" id="{791F49E9-5CE7-CFB2-18DD-76E4EDFB2A8F}"/>
                  </a:ext>
                </a:extLst>
              </p:cNvPr>
              <p:cNvSpPr/>
              <p:nvPr/>
            </p:nvSpPr>
            <p:spPr>
              <a:xfrm>
                <a:off x="675132" y="4606403"/>
                <a:ext cx="45719" cy="45719"/>
              </a:xfrm>
              <a:prstGeom prst="rect">
                <a:avLst/>
              </a:prstGeom>
              <a:solidFill>
                <a:schemeClr val="accent4">
                  <a:lumMod val="40000"/>
                  <a:lumOff val="6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AC9B3A8B-BC9C-AA19-DB17-38BDEE56DD92}"/>
                  </a:ext>
                </a:extLst>
              </p:cNvPr>
              <p:cNvSpPr txBox="1"/>
              <p:nvPr/>
            </p:nvSpPr>
            <p:spPr>
              <a:xfrm>
                <a:off x="697992" y="4520255"/>
                <a:ext cx="664594" cy="215444"/>
              </a:xfrm>
              <a:prstGeom prst="rect">
                <a:avLst/>
              </a:prstGeom>
              <a:noFill/>
            </p:spPr>
            <p:txBody>
              <a:bodyPr wrap="square" rtlCol="0">
                <a:spAutoFit/>
              </a:bodyPr>
              <a:lstStyle/>
              <a:p>
                <a:r>
                  <a:rPr lang="fr-FR" sz="800" dirty="0">
                    <a:solidFill>
                      <a:srgbClr val="595959"/>
                    </a:solidFill>
                  </a:rPr>
                  <a:t>TOP 2</a:t>
                </a:r>
              </a:p>
            </p:txBody>
          </p:sp>
        </p:grpSp>
      </p:grpSp>
      <p:sp>
        <p:nvSpPr>
          <p:cNvPr id="29" name="Bulle narrative : rectangle à coins arrondis 28">
            <a:extLst>
              <a:ext uri="{FF2B5EF4-FFF2-40B4-BE49-F238E27FC236}">
                <a16:creationId xmlns:a16="http://schemas.microsoft.com/office/drawing/2014/main" id="{4C431BB1-04C0-AE90-05BA-67836FDB12DF}"/>
              </a:ext>
            </a:extLst>
          </p:cNvPr>
          <p:cNvSpPr/>
          <p:nvPr/>
        </p:nvSpPr>
        <p:spPr>
          <a:xfrm>
            <a:off x="5289837" y="4352057"/>
            <a:ext cx="1006385" cy="500533"/>
          </a:xfrm>
          <a:prstGeom prst="wedgeRoundRectCallout">
            <a:avLst>
              <a:gd name="adj1" fmla="val -68107"/>
              <a:gd name="adj2" fmla="val 15773"/>
              <a:gd name="adj3" fmla="val 16667"/>
            </a:avLst>
          </a:prstGeom>
          <a:solidFill>
            <a:schemeClr val="bg1"/>
          </a:solid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b="1" i="1" dirty="0">
                <a:solidFill>
                  <a:schemeClr val="bg1">
                    <a:lumMod val="65000"/>
                  </a:schemeClr>
                </a:solidFill>
              </a:rPr>
              <a:t>« Angoisse »</a:t>
            </a:r>
          </a:p>
          <a:p>
            <a:pPr algn="ctr"/>
            <a:r>
              <a:rPr lang="fr-FR" sz="800" b="1" i="1" dirty="0">
                <a:solidFill>
                  <a:schemeClr val="bg1">
                    <a:lumMod val="65000"/>
                  </a:schemeClr>
                </a:solidFill>
              </a:rPr>
              <a:t>« Aucune »</a:t>
            </a:r>
          </a:p>
        </p:txBody>
      </p:sp>
      <p:grpSp>
        <p:nvGrpSpPr>
          <p:cNvPr id="31" name="Groupe 30">
            <a:extLst>
              <a:ext uri="{FF2B5EF4-FFF2-40B4-BE49-F238E27FC236}">
                <a16:creationId xmlns:a16="http://schemas.microsoft.com/office/drawing/2014/main" id="{C6480522-EC53-41AB-98AC-DC15223B6BB4}"/>
              </a:ext>
            </a:extLst>
          </p:cNvPr>
          <p:cNvGrpSpPr/>
          <p:nvPr/>
        </p:nvGrpSpPr>
        <p:grpSpPr>
          <a:xfrm>
            <a:off x="1685" y="1216845"/>
            <a:ext cx="1007882" cy="1541721"/>
            <a:chOff x="1685" y="1216845"/>
            <a:chExt cx="1007882" cy="1541721"/>
          </a:xfrm>
        </p:grpSpPr>
        <p:sp>
          <p:nvSpPr>
            <p:cNvPr id="32" name="Rectangle : coins arrondis 23">
              <a:extLst>
                <a:ext uri="{FF2B5EF4-FFF2-40B4-BE49-F238E27FC236}">
                  <a16:creationId xmlns:a16="http://schemas.microsoft.com/office/drawing/2014/main" id="{44352008-56DD-5FD0-430E-6997DCC4AAA4}"/>
                </a:ext>
              </a:extLst>
            </p:cNvPr>
            <p:cNvSpPr/>
            <p:nvPr/>
          </p:nvSpPr>
          <p:spPr>
            <a:xfrm rot="5400000">
              <a:off x="-347502" y="1566032"/>
              <a:ext cx="1541721"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 coins arrondis 32">
              <a:extLst>
                <a:ext uri="{FF2B5EF4-FFF2-40B4-BE49-F238E27FC236}">
                  <a16:creationId xmlns:a16="http://schemas.microsoft.com/office/drawing/2014/main" id="{A5A618C9-800F-5BB3-B265-F5AF7047D648}"/>
                </a:ext>
              </a:extLst>
            </p:cNvPr>
            <p:cNvSpPr/>
            <p:nvPr/>
          </p:nvSpPr>
          <p:spPr>
            <a:xfrm>
              <a:off x="112112" y="1326448"/>
              <a:ext cx="897455" cy="1312580"/>
            </a:xfrm>
            <a:prstGeom prst="roundRect">
              <a:avLst/>
            </a:prstGeom>
            <a:solidFill>
              <a:schemeClr val="bg1"/>
            </a:solidFill>
            <a:ln w="19050">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4"/>
                  </a:solidFill>
                  <a:latin typeface="Century Gothic" panose="020F0302020204030204"/>
                </a:rPr>
                <a:t>8%</a:t>
              </a:r>
            </a:p>
            <a:p>
              <a:pPr algn="ctr"/>
              <a:r>
                <a:rPr lang="fr-FR" sz="800" b="1" dirty="0">
                  <a:solidFill>
                    <a:schemeClr val="accent4">
                      <a:lumMod val="50000"/>
                    </a:schemeClr>
                  </a:solidFill>
                  <a:latin typeface="Century Gothic" panose="020F0302020204030204"/>
                </a:rPr>
                <a:t>disent avoir un enfant ayant participé à du cyber- </a:t>
              </a:r>
              <a:r>
                <a:rPr lang="fr-FR" sz="700" b="1" dirty="0">
                  <a:solidFill>
                    <a:schemeClr val="accent4">
                      <a:lumMod val="50000"/>
                    </a:schemeClr>
                  </a:solidFill>
                  <a:latin typeface="Century Gothic" panose="020F0302020204030204"/>
                </a:rPr>
                <a:t>harcèlement</a:t>
              </a:r>
              <a:endParaRPr lang="fr-FR" sz="800" b="1" dirty="0">
                <a:solidFill>
                  <a:schemeClr val="accent4">
                    <a:lumMod val="50000"/>
                  </a:schemeClr>
                </a:solidFill>
                <a:latin typeface="Century Gothic" panose="020F0302020204030204"/>
              </a:endParaRPr>
            </a:p>
          </p:txBody>
        </p:sp>
        <p:sp>
          <p:nvSpPr>
            <p:cNvPr id="34" name="ZoneTexte 33">
              <a:extLst>
                <a:ext uri="{FF2B5EF4-FFF2-40B4-BE49-F238E27FC236}">
                  <a16:creationId xmlns:a16="http://schemas.microsoft.com/office/drawing/2014/main" id="{B64E5C69-1518-D278-F0CF-7E92F67AE33F}"/>
                </a:ext>
              </a:extLst>
            </p:cNvPr>
            <p:cNvSpPr txBox="1"/>
            <p:nvPr/>
          </p:nvSpPr>
          <p:spPr>
            <a:xfrm>
              <a:off x="112112" y="1342720"/>
              <a:ext cx="89745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pic>
        <p:nvPicPr>
          <p:cNvPr id="2" name="Image 1" descr="Une image contenant noir, obscurité&#10;&#10;Description générée automatiquement">
            <a:extLst>
              <a:ext uri="{FF2B5EF4-FFF2-40B4-BE49-F238E27FC236}">
                <a16:creationId xmlns:a16="http://schemas.microsoft.com/office/drawing/2014/main" id="{2291E1F2-C935-2CDD-94C2-9F1032DC8E50}"/>
              </a:ext>
            </a:extLst>
          </p:cNvPr>
          <p:cNvPicPr>
            <a:picLocks noChangeAspect="1"/>
          </p:cNvPicPr>
          <p:nvPr/>
        </p:nvPicPr>
        <p:blipFill>
          <a:blip r:embed="rId10"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93284" y="2503332"/>
            <a:ext cx="334892" cy="334892"/>
          </a:xfrm>
          <a:prstGeom prst="rect">
            <a:avLst/>
          </a:prstGeom>
        </p:spPr>
      </p:pic>
      <p:sp>
        <p:nvSpPr>
          <p:cNvPr id="9" name="Rectangle 8">
            <a:extLst>
              <a:ext uri="{FF2B5EF4-FFF2-40B4-BE49-F238E27FC236}">
                <a16:creationId xmlns:a16="http://schemas.microsoft.com/office/drawing/2014/main" id="{3841846F-3B20-03FC-E417-ED3C5F215A95}"/>
              </a:ext>
            </a:extLst>
          </p:cNvPr>
          <p:cNvSpPr/>
          <p:nvPr/>
        </p:nvSpPr>
        <p:spPr>
          <a:xfrm>
            <a:off x="3252315" y="4564380"/>
            <a:ext cx="179408" cy="250687"/>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92D2B7EC-97EF-D860-BCF0-F75D9A2CBFE1}"/>
              </a:ext>
            </a:extLst>
          </p:cNvPr>
          <p:cNvSpPr txBox="1"/>
          <p:nvPr/>
        </p:nvSpPr>
        <p:spPr>
          <a:xfrm>
            <a:off x="3204973" y="4557668"/>
            <a:ext cx="474237" cy="261610"/>
          </a:xfrm>
          <a:prstGeom prst="rect">
            <a:avLst/>
          </a:prstGeom>
          <a:noFill/>
        </p:spPr>
        <p:txBody>
          <a:bodyPr wrap="square" rtlCol="0">
            <a:spAutoFit/>
          </a:bodyPr>
          <a:lstStyle/>
          <a:p>
            <a:r>
              <a:rPr lang="fr-FR" sz="1100" b="1" dirty="0">
                <a:solidFill>
                  <a:schemeClr val="bg1"/>
                </a:solidFill>
              </a:rPr>
              <a:t>4%</a:t>
            </a:r>
          </a:p>
        </p:txBody>
      </p:sp>
    </p:spTree>
    <p:extLst>
      <p:ext uri="{BB962C8B-B14F-4D97-AF65-F5344CB8AC3E}">
        <p14:creationId xmlns:p14="http://schemas.microsoft.com/office/powerpoint/2010/main" val="270775686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ZoneTexte 32">
            <a:extLst>
              <a:ext uri="{FF2B5EF4-FFF2-40B4-BE49-F238E27FC236}">
                <a16:creationId xmlns:a16="http://schemas.microsoft.com/office/drawing/2014/main" id="{624F2E67-4953-6543-E66B-8A908BAE915C}"/>
              </a:ext>
            </a:extLst>
          </p:cNvPr>
          <p:cNvSpPr txBox="1"/>
          <p:nvPr/>
        </p:nvSpPr>
        <p:spPr>
          <a:xfrm>
            <a:off x="5325348" y="1090959"/>
            <a:ext cx="1895640" cy="510778"/>
          </a:xfrm>
          <a:prstGeom prst="roundRect">
            <a:avLst/>
          </a:prstGeom>
          <a:noFill/>
          <a:ln>
            <a:solidFill>
              <a:schemeClr val="accent1"/>
            </a:solidFill>
          </a:ln>
        </p:spPr>
        <p:txBody>
          <a:bodyPr wrap="square" rtlCol="0">
            <a:spAutoFit/>
          </a:bodyPr>
          <a:lstStyle/>
          <a:p>
            <a:r>
              <a:rPr lang="fr-FR" sz="800" dirty="0"/>
              <a:t>Femmes : </a:t>
            </a:r>
            <a:r>
              <a:rPr lang="fr-FR" sz="800" b="1" dirty="0">
                <a:solidFill>
                  <a:schemeClr val="accent1"/>
                </a:solidFill>
              </a:rPr>
              <a:t>47% </a:t>
            </a:r>
            <a:r>
              <a:rPr lang="fr-FR" sz="800" dirty="0"/>
              <a:t>(vs Hommes : 32%)</a:t>
            </a:r>
          </a:p>
          <a:p>
            <a:r>
              <a:rPr lang="fr-FR" sz="800" dirty="0"/>
              <a:t>CSP- : </a:t>
            </a:r>
            <a:r>
              <a:rPr lang="fr-FR" sz="800" b="1" dirty="0">
                <a:solidFill>
                  <a:schemeClr val="accent1"/>
                </a:solidFill>
              </a:rPr>
              <a:t>46%</a:t>
            </a:r>
            <a:r>
              <a:rPr lang="fr-FR" sz="800" dirty="0"/>
              <a:t> (vs CSP+ : 34%)</a:t>
            </a:r>
          </a:p>
          <a:p>
            <a:r>
              <a:rPr lang="fr-FR" sz="800" dirty="0"/>
              <a:t>Filles : </a:t>
            </a:r>
            <a:r>
              <a:rPr lang="fr-FR" sz="800" b="1" dirty="0">
                <a:solidFill>
                  <a:schemeClr val="accent1"/>
                </a:solidFill>
              </a:rPr>
              <a:t>44%</a:t>
            </a:r>
            <a:r>
              <a:rPr lang="fr-FR" sz="800" dirty="0"/>
              <a:t> (vs Garçons : 36%)</a:t>
            </a:r>
          </a:p>
        </p:txBody>
      </p:sp>
      <p:graphicFrame>
        <p:nvGraphicFramePr>
          <p:cNvPr id="2" name="Graphique 1">
            <a:extLst>
              <a:ext uri="{FF2B5EF4-FFF2-40B4-BE49-F238E27FC236}">
                <a16:creationId xmlns:a16="http://schemas.microsoft.com/office/drawing/2014/main" id="{0C2A32C7-ACE7-DEEB-1438-38B21863D713}"/>
              </a:ext>
            </a:extLst>
          </p:cNvPr>
          <p:cNvGraphicFramePr/>
          <p:nvPr>
            <p:extLst>
              <p:ext uri="{D42A27DB-BD31-4B8C-83A1-F6EECF244321}">
                <p14:modId xmlns:p14="http://schemas.microsoft.com/office/powerpoint/2010/main" val="3429276954"/>
              </p:ext>
            </p:extLst>
          </p:nvPr>
        </p:nvGraphicFramePr>
        <p:xfrm>
          <a:off x="94430" y="959486"/>
          <a:ext cx="8975742" cy="3994925"/>
        </p:xfrm>
        <a:graphic>
          <a:graphicData uri="http://schemas.openxmlformats.org/drawingml/2006/chart">
            <c:chart xmlns:c="http://schemas.openxmlformats.org/drawingml/2006/chart" xmlns:r="http://schemas.openxmlformats.org/officeDocument/2006/relationships" r:id="rId2"/>
          </a:graphicData>
        </a:graphic>
      </p:graphicFrame>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62</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63111"/>
            <a:ext cx="7351759"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Le cyberharcèlement, un sujet régulièrement au menu des discussions en famille…</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8156629"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Q4. Au sein de votre foyer, à quelle fréquence avez-vous des discussions avec votre enfant au sujet du cyberharcèlement </a:t>
            </a:r>
            <a:r>
              <a:rPr lang="fr-FR" sz="800" dirty="0">
                <a:solidFill>
                  <a:srgbClr val="000000"/>
                </a:solidFill>
                <a:latin typeface="Century Gothic" panose="020F0302020204030204"/>
              </a:rPr>
              <a:t>(c’est-à-dire de harcèlement via internet ou applications : mails, réseaux sociaux, messagerie instantanée, forums ou jeux en ligne…) ?</a:t>
            </a:r>
          </a:p>
          <a:p>
            <a:pPr defTabSz="457178">
              <a:buClr>
                <a:srgbClr val="FFFFFF">
                  <a:lumMod val="75000"/>
                </a:srgbClr>
              </a:buClr>
              <a:defRPr/>
            </a:pPr>
            <a:r>
              <a:rPr lang="fr-FR" sz="800" i="1" dirty="0">
                <a:solidFill>
                  <a:srgbClr val="7E8385"/>
                </a:solidFill>
                <a:latin typeface="Century Gothic" panose="020F0302020204030204"/>
              </a:rPr>
              <a:t>Base : Aux parents (n=1005) – Une seule réponse possible</a:t>
            </a:r>
            <a:endParaRPr lang="fr-FR" sz="800" i="1" u="sng" dirty="0">
              <a:solidFill>
                <a:srgbClr val="000000"/>
              </a:solidFill>
              <a:latin typeface="Century Gothic" panose="020F0302020204030204"/>
            </a:endParaRPr>
          </a:p>
        </p:txBody>
      </p:sp>
      <p:sp>
        <p:nvSpPr>
          <p:cNvPr id="10" name="ZoneTexte 9">
            <a:extLst>
              <a:ext uri="{FF2B5EF4-FFF2-40B4-BE49-F238E27FC236}">
                <a16:creationId xmlns:a16="http://schemas.microsoft.com/office/drawing/2014/main" id="{4504DD5F-193B-889A-7D3B-98C84B10E4DA}"/>
              </a:ext>
            </a:extLst>
          </p:cNvPr>
          <p:cNvSpPr txBox="1"/>
          <p:nvPr/>
        </p:nvSpPr>
        <p:spPr>
          <a:xfrm>
            <a:off x="6612894" y="3207719"/>
            <a:ext cx="1128637" cy="338554"/>
          </a:xfrm>
          <a:prstGeom prst="rect">
            <a:avLst/>
          </a:prstGeom>
          <a:noFill/>
        </p:spPr>
        <p:txBody>
          <a:bodyPr wrap="square" rtlCol="0">
            <a:spAutoFit/>
          </a:bodyPr>
          <a:lstStyle/>
          <a:p>
            <a:r>
              <a:rPr lang="fr-FR" sz="800" dirty="0"/>
              <a:t>Femmes : </a:t>
            </a:r>
            <a:r>
              <a:rPr lang="fr-FR" sz="800" b="1" dirty="0">
                <a:solidFill>
                  <a:schemeClr val="accent1"/>
                </a:solidFill>
              </a:rPr>
              <a:t>93%</a:t>
            </a:r>
          </a:p>
          <a:p>
            <a:r>
              <a:rPr lang="fr-FR" sz="800" dirty="0"/>
              <a:t>(vs Hommes : 89%)</a:t>
            </a:r>
          </a:p>
        </p:txBody>
      </p:sp>
      <p:sp>
        <p:nvSpPr>
          <p:cNvPr id="5" name="ZoneTexte 4">
            <a:extLst>
              <a:ext uri="{FF2B5EF4-FFF2-40B4-BE49-F238E27FC236}">
                <a16:creationId xmlns:a16="http://schemas.microsoft.com/office/drawing/2014/main" id="{F13BC832-7157-9D44-E52A-C5790873E1F3}"/>
              </a:ext>
            </a:extLst>
          </p:cNvPr>
          <p:cNvSpPr txBox="1"/>
          <p:nvPr/>
        </p:nvSpPr>
        <p:spPr>
          <a:xfrm>
            <a:off x="1118374" y="1719228"/>
            <a:ext cx="1373840" cy="1162450"/>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6" name="ZoneTexte 5">
            <a:extLst>
              <a:ext uri="{FF2B5EF4-FFF2-40B4-BE49-F238E27FC236}">
                <a16:creationId xmlns:a16="http://schemas.microsoft.com/office/drawing/2014/main" id="{F510D372-E23C-A8C9-FFF9-94E2797E485C}"/>
              </a:ext>
            </a:extLst>
          </p:cNvPr>
          <p:cNvSpPr txBox="1"/>
          <p:nvPr/>
        </p:nvSpPr>
        <p:spPr>
          <a:xfrm>
            <a:off x="6661125" y="1857468"/>
            <a:ext cx="1373840" cy="1162450"/>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8" name="ZoneTexte 7">
            <a:extLst>
              <a:ext uri="{FF2B5EF4-FFF2-40B4-BE49-F238E27FC236}">
                <a16:creationId xmlns:a16="http://schemas.microsoft.com/office/drawing/2014/main" id="{3A18E9CC-7833-87E7-9C18-25D76C27A3AF}"/>
              </a:ext>
            </a:extLst>
          </p:cNvPr>
          <p:cNvSpPr txBox="1"/>
          <p:nvPr/>
        </p:nvSpPr>
        <p:spPr>
          <a:xfrm>
            <a:off x="6612895" y="1904044"/>
            <a:ext cx="1373840" cy="1162450"/>
          </a:xfrm>
          <a:prstGeom prst="roundRect">
            <a:avLst/>
          </a:prstGeom>
          <a:solidFill>
            <a:srgbClr val="F1F5FD"/>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chemeClr val="accent1">
                    <a:lumMod val="50000"/>
                  </a:schemeClr>
                </a:solidFill>
                <a:latin typeface="Century Gothic" panose="020F0302020204030204"/>
              </a:rPr>
              <a:t>Souvent</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chemeClr val="accent1">
                    <a:lumMod val="50000"/>
                  </a:schemeClr>
                </a:solidFill>
                <a:latin typeface="Century Gothic" panose="020F0302020204030204"/>
              </a:rPr>
              <a:t>ou Parfois</a:t>
            </a:r>
            <a:endParaRPr kumimoji="0" lang="fr-FR" sz="16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1"/>
                </a:solidFill>
                <a:latin typeface="Century Gothic" panose="020F0302020204030204"/>
              </a:rPr>
              <a:t>91</a:t>
            </a:r>
            <a:r>
              <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cxnSp>
        <p:nvCxnSpPr>
          <p:cNvPr id="9" name="Connecteur droit 8">
            <a:extLst>
              <a:ext uri="{FF2B5EF4-FFF2-40B4-BE49-F238E27FC236}">
                <a16:creationId xmlns:a16="http://schemas.microsoft.com/office/drawing/2014/main" id="{1C7C7342-C36A-FF4F-FE00-541BC4A9E996}"/>
              </a:ext>
            </a:extLst>
          </p:cNvPr>
          <p:cNvCxnSpPr>
            <a:cxnSpLocks/>
          </p:cNvCxnSpPr>
          <p:nvPr/>
        </p:nvCxnSpPr>
        <p:spPr>
          <a:xfrm>
            <a:off x="6407511" y="1841496"/>
            <a:ext cx="0" cy="2037762"/>
          </a:xfrm>
          <a:prstGeom prst="line">
            <a:avLst/>
          </a:prstGeom>
          <a:ln w="19050">
            <a:solidFill>
              <a:schemeClr val="accent1">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3" name="ZoneTexte 22">
            <a:extLst>
              <a:ext uri="{FF2B5EF4-FFF2-40B4-BE49-F238E27FC236}">
                <a16:creationId xmlns:a16="http://schemas.microsoft.com/office/drawing/2014/main" id="{5EEAF10F-46D8-BABB-6FF1-6FD54384E0F8}"/>
              </a:ext>
            </a:extLst>
          </p:cNvPr>
          <p:cNvSpPr txBox="1"/>
          <p:nvPr/>
        </p:nvSpPr>
        <p:spPr>
          <a:xfrm>
            <a:off x="1164273" y="1765345"/>
            <a:ext cx="1373840" cy="1162450"/>
          </a:xfrm>
          <a:prstGeom prst="roundRect">
            <a:avLst/>
          </a:prstGeom>
          <a:solidFill>
            <a:srgbClr val="FFF4F3"/>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accent4">
                    <a:lumMod val="50000"/>
                  </a:schemeClr>
                </a:solidFill>
                <a:effectLst/>
                <a:uLnTx/>
                <a:uFillTx/>
                <a:latin typeface="Century Gothic" panose="020F0302020204030204"/>
                <a:ea typeface="+mn-ea"/>
                <a:cs typeface="+mn-cs"/>
              </a:rPr>
              <a:t>Rarement ou Jamais</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4"/>
                </a:solidFill>
                <a:latin typeface="Century Gothic" panose="020F0302020204030204"/>
              </a:rPr>
              <a:t>9</a:t>
            </a:r>
            <a:r>
              <a:rPr kumimoji="0" lang="fr-FR" sz="3200" b="1" i="0" u="none" strike="noStrike" kern="1200" cap="none" spc="0" normalizeH="0" baseline="0" noProof="0" dirty="0">
                <a:ln>
                  <a:noFill/>
                </a:ln>
                <a:solidFill>
                  <a:schemeClr val="accent4"/>
                </a:solidFill>
                <a:effectLst/>
                <a:uLnTx/>
                <a:uFillTx/>
                <a:latin typeface="Century Gothic" panose="020F0302020204030204"/>
                <a:ea typeface="+mn-ea"/>
                <a:cs typeface="+mn-cs"/>
              </a:rPr>
              <a:t>%</a:t>
            </a:r>
          </a:p>
        </p:txBody>
      </p:sp>
      <p:grpSp>
        <p:nvGrpSpPr>
          <p:cNvPr id="25" name="Groupe 24">
            <a:extLst>
              <a:ext uri="{FF2B5EF4-FFF2-40B4-BE49-F238E27FC236}">
                <a16:creationId xmlns:a16="http://schemas.microsoft.com/office/drawing/2014/main" id="{07AA1143-99AC-08A1-420B-839C62C31A30}"/>
              </a:ext>
            </a:extLst>
          </p:cNvPr>
          <p:cNvGrpSpPr/>
          <p:nvPr/>
        </p:nvGrpSpPr>
        <p:grpSpPr>
          <a:xfrm>
            <a:off x="8273543" y="134203"/>
            <a:ext cx="776027" cy="760037"/>
            <a:chOff x="7252485" y="200462"/>
            <a:chExt cx="776027" cy="760037"/>
          </a:xfrm>
        </p:grpSpPr>
        <p:sp>
          <p:nvSpPr>
            <p:cNvPr id="26" name="ZoneTexte 25">
              <a:extLst>
                <a:ext uri="{FF2B5EF4-FFF2-40B4-BE49-F238E27FC236}">
                  <a16:creationId xmlns:a16="http://schemas.microsoft.com/office/drawing/2014/main" id="{CA1296B5-BD7C-4B89-BCAE-D966BF1F826F}"/>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7" name="Image 26" descr="Une image contenant Graphique, clipart, Caractère coloré, dessin humoristique&#10;&#10;Description générée automatiquement">
              <a:extLst>
                <a:ext uri="{FF2B5EF4-FFF2-40B4-BE49-F238E27FC236}">
                  <a16:creationId xmlns:a16="http://schemas.microsoft.com/office/drawing/2014/main" id="{B1287C39-1117-06D7-4943-28EAC2F6BBD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grpSp>
        <p:nvGrpSpPr>
          <p:cNvPr id="31" name="Groupe 30">
            <a:extLst>
              <a:ext uri="{FF2B5EF4-FFF2-40B4-BE49-F238E27FC236}">
                <a16:creationId xmlns:a16="http://schemas.microsoft.com/office/drawing/2014/main" id="{8A5838B2-2B23-D39A-90A7-FD65FD6B8A6F}"/>
              </a:ext>
            </a:extLst>
          </p:cNvPr>
          <p:cNvGrpSpPr/>
          <p:nvPr/>
        </p:nvGrpSpPr>
        <p:grpSpPr>
          <a:xfrm>
            <a:off x="845032" y="3293540"/>
            <a:ext cx="2192602" cy="1295125"/>
            <a:chOff x="1255383" y="3366970"/>
            <a:chExt cx="2192602" cy="1295125"/>
          </a:xfrm>
        </p:grpSpPr>
        <p:grpSp>
          <p:nvGrpSpPr>
            <p:cNvPr id="12" name="Groupe 11">
              <a:extLst>
                <a:ext uri="{FF2B5EF4-FFF2-40B4-BE49-F238E27FC236}">
                  <a16:creationId xmlns:a16="http://schemas.microsoft.com/office/drawing/2014/main" id="{5220B492-AF7B-624A-DF5D-A5320464162F}"/>
                </a:ext>
              </a:extLst>
            </p:cNvPr>
            <p:cNvGrpSpPr/>
            <p:nvPr/>
          </p:nvGrpSpPr>
          <p:grpSpPr>
            <a:xfrm>
              <a:off x="1255383" y="3366970"/>
              <a:ext cx="2192602" cy="1295125"/>
              <a:chOff x="6934514" y="3385483"/>
              <a:chExt cx="2192602" cy="1295125"/>
            </a:xfrm>
          </p:grpSpPr>
          <p:grpSp>
            <p:nvGrpSpPr>
              <p:cNvPr id="13" name="Groupe 12">
                <a:extLst>
                  <a:ext uri="{FF2B5EF4-FFF2-40B4-BE49-F238E27FC236}">
                    <a16:creationId xmlns:a16="http://schemas.microsoft.com/office/drawing/2014/main" id="{0719FCF9-93E1-1756-B8EB-225B47E5BE11}"/>
                  </a:ext>
                </a:extLst>
              </p:cNvPr>
              <p:cNvGrpSpPr/>
              <p:nvPr/>
            </p:nvGrpSpPr>
            <p:grpSpPr>
              <a:xfrm>
                <a:off x="7149379" y="3757238"/>
                <a:ext cx="1685633" cy="338554"/>
                <a:chOff x="675132" y="4520255"/>
                <a:chExt cx="1685633" cy="338554"/>
              </a:xfrm>
            </p:grpSpPr>
            <p:sp>
              <p:nvSpPr>
                <p:cNvPr id="21" name="Rectangle 20">
                  <a:extLst>
                    <a:ext uri="{FF2B5EF4-FFF2-40B4-BE49-F238E27FC236}">
                      <a16:creationId xmlns:a16="http://schemas.microsoft.com/office/drawing/2014/main" id="{4FCDAE63-7C65-4523-37F7-082183A0F314}"/>
                    </a:ext>
                  </a:extLst>
                </p:cNvPr>
                <p:cNvSpPr/>
                <p:nvPr/>
              </p:nvSpPr>
              <p:spPr>
                <a:xfrm>
                  <a:off x="675132" y="4598452"/>
                  <a:ext cx="45719" cy="45719"/>
                </a:xfrm>
                <a:prstGeom prst="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BFDE0D2C-C522-7514-ABB6-D169C2716FB7}"/>
                    </a:ext>
                  </a:extLst>
                </p:cNvPr>
                <p:cNvSpPr txBox="1"/>
                <p:nvPr/>
              </p:nvSpPr>
              <p:spPr>
                <a:xfrm>
                  <a:off x="697991" y="4520255"/>
                  <a:ext cx="1662774" cy="338554"/>
                </a:xfrm>
                <a:prstGeom prst="rect">
                  <a:avLst/>
                </a:prstGeom>
                <a:noFill/>
              </p:spPr>
              <p:txBody>
                <a:bodyPr wrap="square" rtlCol="0">
                  <a:spAutoFit/>
                </a:bodyPr>
                <a:lstStyle/>
                <a:p>
                  <a:r>
                    <a:rPr lang="fr-FR" sz="800" dirty="0">
                      <a:solidFill>
                        <a:srgbClr val="595959"/>
                      </a:solidFill>
                    </a:rPr>
                    <a:t>C’est un sujet que vous abordez de temps en temps</a:t>
                  </a:r>
                </a:p>
              </p:txBody>
            </p:sp>
          </p:grpSp>
          <p:grpSp>
            <p:nvGrpSpPr>
              <p:cNvPr id="14" name="Groupe 13">
                <a:extLst>
                  <a:ext uri="{FF2B5EF4-FFF2-40B4-BE49-F238E27FC236}">
                    <a16:creationId xmlns:a16="http://schemas.microsoft.com/office/drawing/2014/main" id="{5BDCCFF7-08F2-1F89-A158-6E0E022575A4}"/>
                  </a:ext>
                </a:extLst>
              </p:cNvPr>
              <p:cNvGrpSpPr/>
              <p:nvPr/>
            </p:nvGrpSpPr>
            <p:grpSpPr>
              <a:xfrm>
                <a:off x="7149379" y="4050282"/>
                <a:ext cx="1741210" cy="338554"/>
                <a:chOff x="675132" y="4599604"/>
                <a:chExt cx="1741210" cy="338554"/>
              </a:xfrm>
            </p:grpSpPr>
            <p:sp>
              <p:nvSpPr>
                <p:cNvPr id="19" name="Rectangle 18">
                  <a:extLst>
                    <a:ext uri="{FF2B5EF4-FFF2-40B4-BE49-F238E27FC236}">
                      <a16:creationId xmlns:a16="http://schemas.microsoft.com/office/drawing/2014/main" id="{0893B8A2-67B8-8274-1BD6-0981344349AA}"/>
                    </a:ext>
                  </a:extLst>
                </p:cNvPr>
                <p:cNvSpPr/>
                <p:nvPr/>
              </p:nvSpPr>
              <p:spPr>
                <a:xfrm>
                  <a:off x="675132" y="4687908"/>
                  <a:ext cx="45719" cy="45719"/>
                </a:xfrm>
                <a:prstGeom prst="rect">
                  <a:avLst/>
                </a:prstGeom>
                <a:solidFill>
                  <a:schemeClr val="accent4">
                    <a:lumMod val="40000"/>
                    <a:lumOff val="6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0" name="ZoneTexte 19">
                  <a:extLst>
                    <a:ext uri="{FF2B5EF4-FFF2-40B4-BE49-F238E27FC236}">
                      <a16:creationId xmlns:a16="http://schemas.microsoft.com/office/drawing/2014/main" id="{AA6840B5-E292-D2FD-D545-0B47E74CDDCB}"/>
                    </a:ext>
                  </a:extLst>
                </p:cNvPr>
                <p:cNvSpPr txBox="1"/>
                <p:nvPr/>
              </p:nvSpPr>
              <p:spPr>
                <a:xfrm>
                  <a:off x="697992" y="4599604"/>
                  <a:ext cx="1718350" cy="338554"/>
                </a:xfrm>
                <a:prstGeom prst="rect">
                  <a:avLst/>
                </a:prstGeom>
                <a:noFill/>
              </p:spPr>
              <p:txBody>
                <a:bodyPr wrap="square" rtlCol="0">
                  <a:spAutoFit/>
                </a:bodyPr>
                <a:lstStyle/>
                <a:p>
                  <a:r>
                    <a:rPr lang="fr-FR" sz="800" dirty="0">
                      <a:solidFill>
                        <a:srgbClr val="595959"/>
                      </a:solidFill>
                    </a:rPr>
                    <a:t>C’est un sujet que vous abordez rarement</a:t>
                  </a:r>
                </a:p>
              </p:txBody>
            </p:sp>
          </p:grpSp>
          <p:grpSp>
            <p:nvGrpSpPr>
              <p:cNvPr id="15" name="Groupe 14">
                <a:extLst>
                  <a:ext uri="{FF2B5EF4-FFF2-40B4-BE49-F238E27FC236}">
                    <a16:creationId xmlns:a16="http://schemas.microsoft.com/office/drawing/2014/main" id="{1D501B4B-0168-6A02-0614-39E01F8F4D2D}"/>
                  </a:ext>
                </a:extLst>
              </p:cNvPr>
              <p:cNvGrpSpPr/>
              <p:nvPr/>
            </p:nvGrpSpPr>
            <p:grpSpPr>
              <a:xfrm>
                <a:off x="7149379" y="4373844"/>
                <a:ext cx="1977737" cy="215444"/>
                <a:chOff x="675132" y="4511898"/>
                <a:chExt cx="1977737" cy="215444"/>
              </a:xfrm>
            </p:grpSpPr>
            <p:sp>
              <p:nvSpPr>
                <p:cNvPr id="17" name="Rectangle 16">
                  <a:extLst>
                    <a:ext uri="{FF2B5EF4-FFF2-40B4-BE49-F238E27FC236}">
                      <a16:creationId xmlns:a16="http://schemas.microsoft.com/office/drawing/2014/main" id="{0B686A4B-9238-A28D-215E-B918E286819E}"/>
                    </a:ext>
                  </a:extLst>
                </p:cNvPr>
                <p:cNvSpPr/>
                <p:nvPr/>
              </p:nvSpPr>
              <p:spPr>
                <a:xfrm>
                  <a:off x="675132" y="4599465"/>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8" name="ZoneTexte 17">
                  <a:extLst>
                    <a:ext uri="{FF2B5EF4-FFF2-40B4-BE49-F238E27FC236}">
                      <a16:creationId xmlns:a16="http://schemas.microsoft.com/office/drawing/2014/main" id="{5BA59FBE-FE56-11F1-4F0F-4DD7A539FF96}"/>
                    </a:ext>
                  </a:extLst>
                </p:cNvPr>
                <p:cNvSpPr txBox="1"/>
                <p:nvPr/>
              </p:nvSpPr>
              <p:spPr>
                <a:xfrm>
                  <a:off x="697990" y="4511898"/>
                  <a:ext cx="1954879" cy="215444"/>
                </a:xfrm>
                <a:prstGeom prst="rect">
                  <a:avLst/>
                </a:prstGeom>
                <a:noFill/>
              </p:spPr>
              <p:txBody>
                <a:bodyPr wrap="square" rtlCol="0">
                  <a:spAutoFit/>
                </a:bodyPr>
                <a:lstStyle/>
                <a:p>
                  <a:r>
                    <a:rPr lang="fr-FR" sz="800" dirty="0">
                      <a:solidFill>
                        <a:srgbClr val="595959"/>
                      </a:solidFill>
                    </a:rPr>
                    <a:t>Vous n’en avez jamais discuté </a:t>
                  </a:r>
                </a:p>
              </p:txBody>
            </p:sp>
          </p:grpSp>
          <p:sp>
            <p:nvSpPr>
              <p:cNvPr id="16" name="Rectangle : coins arrondis 15">
                <a:extLst>
                  <a:ext uri="{FF2B5EF4-FFF2-40B4-BE49-F238E27FC236}">
                    <a16:creationId xmlns:a16="http://schemas.microsoft.com/office/drawing/2014/main" id="{026ABC1D-3466-06EB-C6B9-A4F1897FE06C}"/>
                  </a:ext>
                </a:extLst>
              </p:cNvPr>
              <p:cNvSpPr/>
              <p:nvPr/>
            </p:nvSpPr>
            <p:spPr>
              <a:xfrm>
                <a:off x="6934514" y="3385483"/>
                <a:ext cx="1978931" cy="1295125"/>
              </a:xfrm>
              <a:prstGeom prst="roundRect">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sp>
          <p:nvSpPr>
            <p:cNvPr id="28" name="Rectangle 27">
              <a:extLst>
                <a:ext uri="{FF2B5EF4-FFF2-40B4-BE49-F238E27FC236}">
                  <a16:creationId xmlns:a16="http://schemas.microsoft.com/office/drawing/2014/main" id="{7670716E-3B61-70E3-2491-C10B274BDD2F}"/>
                </a:ext>
              </a:extLst>
            </p:cNvPr>
            <p:cNvSpPr/>
            <p:nvPr/>
          </p:nvSpPr>
          <p:spPr>
            <a:xfrm>
              <a:off x="1470248" y="3517042"/>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5D9BF982-F3D4-5835-BC96-7B17B73C8FD1}"/>
                </a:ext>
              </a:extLst>
            </p:cNvPr>
            <p:cNvSpPr txBox="1"/>
            <p:nvPr/>
          </p:nvSpPr>
          <p:spPr>
            <a:xfrm>
              <a:off x="1493107" y="3426893"/>
              <a:ext cx="1671922" cy="338554"/>
            </a:xfrm>
            <a:prstGeom prst="rect">
              <a:avLst/>
            </a:prstGeom>
            <a:noFill/>
          </p:spPr>
          <p:txBody>
            <a:bodyPr wrap="square" rtlCol="0">
              <a:spAutoFit/>
            </a:bodyPr>
            <a:lstStyle/>
            <a:p>
              <a:r>
                <a:rPr lang="fr-FR" sz="800" dirty="0">
                  <a:solidFill>
                    <a:srgbClr val="595959"/>
                  </a:solidFill>
                </a:rPr>
                <a:t>C’est un sujet que vous abordez régulièrement</a:t>
              </a:r>
            </a:p>
          </p:txBody>
        </p:sp>
      </p:grpSp>
      <p:pic>
        <p:nvPicPr>
          <p:cNvPr id="32" name="Image 31" descr="Une image contenant texte, illustration, clipart, dessin humoristique&#10;&#10;Description générée automatiquement">
            <a:extLst>
              <a:ext uri="{FF2B5EF4-FFF2-40B4-BE49-F238E27FC236}">
                <a16:creationId xmlns:a16="http://schemas.microsoft.com/office/drawing/2014/main" id="{4553CDB2-C4D0-6750-DAB1-D043EA482C8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
          <a:stretch/>
        </p:blipFill>
        <p:spPr>
          <a:xfrm>
            <a:off x="3607247" y="1931602"/>
            <a:ext cx="1947656" cy="1947656"/>
          </a:xfrm>
          <a:prstGeom prst="flowChartConnector">
            <a:avLst/>
          </a:prstGeom>
        </p:spPr>
      </p:pic>
    </p:spTree>
    <p:extLst>
      <p:ext uri="{BB962C8B-B14F-4D97-AF65-F5344CB8AC3E}">
        <p14:creationId xmlns:p14="http://schemas.microsoft.com/office/powerpoint/2010/main" val="203241989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dessin humoristique, clipart, illustration, dessin&#10;&#10;Description générée automatiquement">
            <a:extLst>
              <a:ext uri="{FF2B5EF4-FFF2-40B4-BE49-F238E27FC236}">
                <a16:creationId xmlns:a16="http://schemas.microsoft.com/office/drawing/2014/main" id="{454BC4DD-9826-FC13-1693-0EB228BB9DE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588389" y="1995544"/>
            <a:ext cx="1959146" cy="1959146"/>
          </a:xfrm>
          <a:prstGeom prst="rect">
            <a:avLst/>
          </a:prstGeom>
        </p:spPr>
      </p:pic>
      <p:sp>
        <p:nvSpPr>
          <p:cNvPr id="12" name="ZoneTexte 11">
            <a:extLst>
              <a:ext uri="{FF2B5EF4-FFF2-40B4-BE49-F238E27FC236}">
                <a16:creationId xmlns:a16="http://schemas.microsoft.com/office/drawing/2014/main" id="{936AE833-441F-6C96-AF26-51E326DD275E}"/>
              </a:ext>
            </a:extLst>
          </p:cNvPr>
          <p:cNvSpPr txBox="1"/>
          <p:nvPr/>
        </p:nvSpPr>
        <p:spPr>
          <a:xfrm>
            <a:off x="4984444" y="1188810"/>
            <a:ext cx="995177" cy="238363"/>
          </a:xfrm>
          <a:prstGeom prst="roundRect">
            <a:avLst/>
          </a:prstGeom>
          <a:noFill/>
          <a:ln>
            <a:solidFill>
              <a:schemeClr val="accent1"/>
            </a:solidFill>
          </a:ln>
        </p:spPr>
        <p:txBody>
          <a:bodyPr wrap="square" rtlCol="0">
            <a:spAutoFit/>
          </a:bodyPr>
          <a:lstStyle/>
          <a:p>
            <a:r>
              <a:rPr lang="fr-FR" sz="800" b="1" dirty="0"/>
              <a:t>25-34 ans : </a:t>
            </a:r>
            <a:r>
              <a:rPr lang="fr-FR" sz="800" b="1" dirty="0">
                <a:solidFill>
                  <a:schemeClr val="accent1"/>
                </a:solidFill>
              </a:rPr>
              <a:t>44%</a:t>
            </a:r>
          </a:p>
        </p:txBody>
      </p:sp>
      <p:graphicFrame>
        <p:nvGraphicFramePr>
          <p:cNvPr id="2" name="Graphique 1">
            <a:extLst>
              <a:ext uri="{FF2B5EF4-FFF2-40B4-BE49-F238E27FC236}">
                <a16:creationId xmlns:a16="http://schemas.microsoft.com/office/drawing/2014/main" id="{7821931F-FB45-2028-A14B-9D5818BF9674}"/>
              </a:ext>
            </a:extLst>
          </p:cNvPr>
          <p:cNvGraphicFramePr/>
          <p:nvPr>
            <p:extLst>
              <p:ext uri="{D42A27DB-BD31-4B8C-83A1-F6EECF244321}">
                <p14:modId xmlns:p14="http://schemas.microsoft.com/office/powerpoint/2010/main" val="1595676377"/>
              </p:ext>
            </p:extLst>
          </p:nvPr>
        </p:nvGraphicFramePr>
        <p:xfrm>
          <a:off x="94430" y="1003209"/>
          <a:ext cx="8975742" cy="3994925"/>
        </p:xfrm>
        <a:graphic>
          <a:graphicData uri="http://schemas.openxmlformats.org/drawingml/2006/chart">
            <c:chart xmlns:c="http://schemas.openxmlformats.org/drawingml/2006/chart" xmlns:r="http://schemas.openxmlformats.org/officeDocument/2006/relationships" r:id="rId3"/>
          </a:graphicData>
        </a:graphic>
      </p:graphicFrame>
      <p:sp>
        <p:nvSpPr>
          <p:cNvPr id="10" name="ZoneTexte 9">
            <a:extLst>
              <a:ext uri="{FF2B5EF4-FFF2-40B4-BE49-F238E27FC236}">
                <a16:creationId xmlns:a16="http://schemas.microsoft.com/office/drawing/2014/main" id="{7A5DE6B6-63F8-4A54-997C-1D7814654181}"/>
              </a:ext>
            </a:extLst>
          </p:cNvPr>
          <p:cNvSpPr txBox="1"/>
          <p:nvPr/>
        </p:nvSpPr>
        <p:spPr>
          <a:xfrm>
            <a:off x="1075765" y="1765524"/>
            <a:ext cx="1416449" cy="1162450"/>
          </a:xfrm>
          <a:prstGeom prst="roundRect">
            <a:avLst/>
          </a:prstGeom>
          <a:solidFill>
            <a:schemeClr val="accent4">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16" name="ZoneTexte 15">
            <a:extLst>
              <a:ext uri="{FF2B5EF4-FFF2-40B4-BE49-F238E27FC236}">
                <a16:creationId xmlns:a16="http://schemas.microsoft.com/office/drawing/2014/main" id="{2CBF4D9D-8216-DDB1-1F41-E0E70B2F6C20}"/>
              </a:ext>
            </a:extLst>
          </p:cNvPr>
          <p:cNvSpPr txBox="1"/>
          <p:nvPr/>
        </p:nvSpPr>
        <p:spPr>
          <a:xfrm>
            <a:off x="6636444" y="1765065"/>
            <a:ext cx="1416449" cy="1162450"/>
          </a:xfrm>
          <a:prstGeom prst="roundRect">
            <a:avLst/>
          </a:prstGeom>
          <a:solidFill>
            <a:schemeClr val="accent1">
              <a:lumMod val="40000"/>
              <a:lumOff val="60000"/>
            </a:schemeClr>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endParaRPr>
          </a:p>
        </p:txBody>
      </p:sp>
      <p:sp>
        <p:nvSpPr>
          <p:cNvPr id="5" name="ZoneTexte 4">
            <a:extLst>
              <a:ext uri="{FF2B5EF4-FFF2-40B4-BE49-F238E27FC236}">
                <a16:creationId xmlns:a16="http://schemas.microsoft.com/office/drawing/2014/main" id="{499FBC90-EEF9-E4D7-9E64-46C71BF1A356}"/>
              </a:ext>
            </a:extLst>
          </p:cNvPr>
          <p:cNvSpPr txBox="1"/>
          <p:nvPr/>
        </p:nvSpPr>
        <p:spPr>
          <a:xfrm>
            <a:off x="1121664" y="1809068"/>
            <a:ext cx="1416449" cy="1162450"/>
          </a:xfrm>
          <a:prstGeom prst="roundRect">
            <a:avLst/>
          </a:prstGeom>
          <a:solidFill>
            <a:srgbClr val="FFF4F3"/>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accent4">
                    <a:lumMod val="50000"/>
                  </a:schemeClr>
                </a:solidFill>
                <a:effectLst/>
                <a:uLnTx/>
                <a:uFillTx/>
                <a:latin typeface="Century Gothic" panose="020F0302020204030204"/>
                <a:ea typeface="+mn-ea"/>
                <a:cs typeface="+mn-cs"/>
              </a:rPr>
              <a:t>DIFFICILE</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4"/>
                </a:solidFill>
                <a:latin typeface="Century Gothic" panose="020F0302020204030204"/>
              </a:rPr>
              <a:t>11</a:t>
            </a:r>
            <a:r>
              <a:rPr kumimoji="0" lang="fr-FR" sz="3200" b="1" i="0" u="none" strike="noStrike" kern="1200" cap="none" spc="0" normalizeH="0" baseline="0" noProof="0" dirty="0">
                <a:ln>
                  <a:noFill/>
                </a:ln>
                <a:solidFill>
                  <a:schemeClr val="accent4"/>
                </a:solidFill>
                <a:effectLst/>
                <a:uLnTx/>
                <a:uFillTx/>
                <a:latin typeface="Century Gothic" panose="020F0302020204030204"/>
                <a:ea typeface="+mn-ea"/>
                <a:cs typeface="+mn-cs"/>
              </a:rPr>
              <a:t>%</a:t>
            </a:r>
          </a:p>
        </p:txBody>
      </p:sp>
      <p:cxnSp>
        <p:nvCxnSpPr>
          <p:cNvPr id="6" name="Connecteur droit 5">
            <a:extLst>
              <a:ext uri="{FF2B5EF4-FFF2-40B4-BE49-F238E27FC236}">
                <a16:creationId xmlns:a16="http://schemas.microsoft.com/office/drawing/2014/main" id="{925E06EB-05E5-025D-8D52-2AFD19F13E5F}"/>
              </a:ext>
            </a:extLst>
          </p:cNvPr>
          <p:cNvCxnSpPr>
            <a:cxnSpLocks/>
          </p:cNvCxnSpPr>
          <p:nvPr/>
        </p:nvCxnSpPr>
        <p:spPr>
          <a:xfrm>
            <a:off x="2739842" y="1746520"/>
            <a:ext cx="0" cy="1839161"/>
          </a:xfrm>
          <a:prstGeom prst="line">
            <a:avLst/>
          </a:prstGeom>
          <a:ln w="19050">
            <a:solidFill>
              <a:schemeClr val="accent4">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5303BEB0-0670-035E-0BDB-371CEA3B8AC6}"/>
              </a:ext>
            </a:extLst>
          </p:cNvPr>
          <p:cNvSpPr txBox="1"/>
          <p:nvPr/>
        </p:nvSpPr>
        <p:spPr>
          <a:xfrm>
            <a:off x="6588214" y="1809068"/>
            <a:ext cx="1416449" cy="1162450"/>
          </a:xfrm>
          <a:prstGeom prst="roundRect">
            <a:avLst/>
          </a:prstGeom>
          <a:solidFill>
            <a:srgbClr val="F1F5FD"/>
          </a:solidFill>
          <a:ln w="9525">
            <a:noFill/>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000" b="1" dirty="0">
                <a:solidFill>
                  <a:schemeClr val="accent1">
                    <a:lumMod val="50000"/>
                  </a:schemeClr>
                </a:solidFill>
                <a:latin typeface="Century Gothic" panose="020F0302020204030204"/>
              </a:rPr>
              <a:t>FACILE</a:t>
            </a:r>
            <a:endParaRPr kumimoji="0" lang="fr-FR"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4"/>
                </a:solidFill>
                <a:latin typeface="Century Gothic" panose="020F0302020204030204"/>
              </a:rPr>
              <a:t> </a:t>
            </a:r>
            <a:r>
              <a:rPr lang="fr-FR" sz="3200" b="1" dirty="0">
                <a:solidFill>
                  <a:schemeClr val="accent1"/>
                </a:solidFill>
                <a:latin typeface="Century Gothic" panose="020F0302020204030204"/>
              </a:rPr>
              <a:t>89</a:t>
            </a:r>
            <a:r>
              <a:rPr kumimoji="0" lang="fr-FR" sz="3200" b="1" i="0" u="none" strike="noStrike" kern="1200" cap="none" spc="0" normalizeH="0" baseline="0" noProof="0" dirty="0">
                <a:ln>
                  <a:noFill/>
                </a:ln>
                <a:solidFill>
                  <a:schemeClr val="accent1"/>
                </a:solidFill>
                <a:effectLst/>
                <a:uLnTx/>
                <a:uFillTx/>
                <a:latin typeface="Century Gothic" panose="020F0302020204030204"/>
                <a:ea typeface="+mn-ea"/>
                <a:cs typeface="+mn-cs"/>
              </a:rPr>
              <a:t>%</a:t>
            </a:r>
          </a:p>
        </p:txBody>
      </p:sp>
      <p:cxnSp>
        <p:nvCxnSpPr>
          <p:cNvPr id="9" name="Connecteur droit 8">
            <a:extLst>
              <a:ext uri="{FF2B5EF4-FFF2-40B4-BE49-F238E27FC236}">
                <a16:creationId xmlns:a16="http://schemas.microsoft.com/office/drawing/2014/main" id="{218D6020-3151-1B20-94D6-9178AF1C73A2}"/>
              </a:ext>
            </a:extLst>
          </p:cNvPr>
          <p:cNvCxnSpPr>
            <a:cxnSpLocks/>
          </p:cNvCxnSpPr>
          <p:nvPr/>
        </p:nvCxnSpPr>
        <p:spPr>
          <a:xfrm>
            <a:off x="6407511" y="1746520"/>
            <a:ext cx="0" cy="2143276"/>
          </a:xfrm>
          <a:prstGeom prst="line">
            <a:avLst/>
          </a:prstGeom>
          <a:ln w="19050">
            <a:solidFill>
              <a:schemeClr val="accent1">
                <a:lumMod val="60000"/>
                <a:lumOff val="4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5" name="ZoneTexte 24">
            <a:extLst>
              <a:ext uri="{FF2B5EF4-FFF2-40B4-BE49-F238E27FC236}">
                <a16:creationId xmlns:a16="http://schemas.microsoft.com/office/drawing/2014/main" id="{CF759E97-6A45-7FED-E22A-9D8D673D37BC}"/>
              </a:ext>
            </a:extLst>
          </p:cNvPr>
          <p:cNvSpPr txBox="1"/>
          <p:nvPr/>
        </p:nvSpPr>
        <p:spPr>
          <a:xfrm>
            <a:off x="1525713" y="3109413"/>
            <a:ext cx="1006755" cy="215444"/>
          </a:xfrm>
          <a:prstGeom prst="rect">
            <a:avLst/>
          </a:prstGeom>
          <a:noFill/>
        </p:spPr>
        <p:txBody>
          <a:bodyPr wrap="square" rtlCol="0">
            <a:spAutoFit/>
          </a:bodyPr>
          <a:lstStyle/>
          <a:p>
            <a:pPr algn="r"/>
            <a:r>
              <a:rPr lang="fr-FR" sz="800" dirty="0"/>
              <a:t>Hommes : </a:t>
            </a:r>
            <a:r>
              <a:rPr lang="fr-FR" sz="800" b="1" dirty="0">
                <a:solidFill>
                  <a:schemeClr val="accent4"/>
                </a:solidFill>
              </a:rPr>
              <a:t>14%</a:t>
            </a:r>
          </a:p>
        </p:txBody>
      </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63</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253939"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des discussions qui ne présentent pas de difficulté particulière du point de vue des parents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8763057"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Q5. Et diriez-vous que le sujet du cyberharcèlement est un sujet de discussion facile ou difficile à aborder avec votre enfant ?</a:t>
            </a:r>
          </a:p>
          <a:p>
            <a:pPr defTabSz="457178">
              <a:buClr>
                <a:srgbClr val="FFFFFF">
                  <a:lumMod val="75000"/>
                </a:srgbClr>
              </a:buClr>
              <a:defRPr/>
            </a:pPr>
            <a:r>
              <a:rPr lang="fr-FR" sz="800" i="1" dirty="0">
                <a:solidFill>
                  <a:srgbClr val="7E8385"/>
                </a:solidFill>
                <a:latin typeface="Century Gothic" panose="020F0302020204030204"/>
              </a:rPr>
              <a:t>Base : Aux parents (n=1005) – Une seule réponse possible</a:t>
            </a:r>
            <a:endParaRPr lang="fr-FR" sz="800" i="1" u="sng" dirty="0">
              <a:solidFill>
                <a:srgbClr val="000000"/>
              </a:solidFill>
              <a:latin typeface="Century Gothic" panose="020F0302020204030204"/>
            </a:endParaRPr>
          </a:p>
        </p:txBody>
      </p:sp>
      <p:grpSp>
        <p:nvGrpSpPr>
          <p:cNvPr id="26" name="Groupe 25">
            <a:extLst>
              <a:ext uri="{FF2B5EF4-FFF2-40B4-BE49-F238E27FC236}">
                <a16:creationId xmlns:a16="http://schemas.microsoft.com/office/drawing/2014/main" id="{19C4639C-B598-9ACC-366E-57061782A7FC}"/>
              </a:ext>
            </a:extLst>
          </p:cNvPr>
          <p:cNvGrpSpPr/>
          <p:nvPr/>
        </p:nvGrpSpPr>
        <p:grpSpPr>
          <a:xfrm>
            <a:off x="6612895" y="3345818"/>
            <a:ext cx="1649760" cy="1093721"/>
            <a:chOff x="6934515" y="3626017"/>
            <a:chExt cx="1649760" cy="1093721"/>
          </a:xfrm>
        </p:grpSpPr>
        <p:grpSp>
          <p:nvGrpSpPr>
            <p:cNvPr id="27" name="Groupe 26">
              <a:extLst>
                <a:ext uri="{FF2B5EF4-FFF2-40B4-BE49-F238E27FC236}">
                  <a16:creationId xmlns:a16="http://schemas.microsoft.com/office/drawing/2014/main" id="{AE7ECFE6-8DF3-E27D-62B9-66005B02220F}"/>
                </a:ext>
              </a:extLst>
            </p:cNvPr>
            <p:cNvGrpSpPr/>
            <p:nvPr/>
          </p:nvGrpSpPr>
          <p:grpSpPr>
            <a:xfrm>
              <a:off x="7149379" y="3757238"/>
              <a:ext cx="990340" cy="215444"/>
              <a:chOff x="675132" y="4520255"/>
              <a:chExt cx="990340" cy="215444"/>
            </a:xfrm>
          </p:grpSpPr>
          <p:sp>
            <p:nvSpPr>
              <p:cNvPr id="39" name="Rectangle 38">
                <a:extLst>
                  <a:ext uri="{FF2B5EF4-FFF2-40B4-BE49-F238E27FC236}">
                    <a16:creationId xmlns:a16="http://schemas.microsoft.com/office/drawing/2014/main" id="{4FAA2B22-90CE-1F00-77C4-6CBC2C7E8426}"/>
                  </a:ext>
                </a:extLst>
              </p:cNvPr>
              <p:cNvSpPr/>
              <p:nvPr/>
            </p:nvSpPr>
            <p:spPr>
              <a:xfrm>
                <a:off x="675132" y="4598452"/>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ZoneTexte 39">
                <a:extLst>
                  <a:ext uri="{FF2B5EF4-FFF2-40B4-BE49-F238E27FC236}">
                    <a16:creationId xmlns:a16="http://schemas.microsoft.com/office/drawing/2014/main" id="{30BB4E1B-1C9F-43BD-09CB-645FBF7D2315}"/>
                  </a:ext>
                </a:extLst>
              </p:cNvPr>
              <p:cNvSpPr txBox="1"/>
              <p:nvPr/>
            </p:nvSpPr>
            <p:spPr>
              <a:xfrm>
                <a:off x="697991" y="4520255"/>
                <a:ext cx="967481" cy="215444"/>
              </a:xfrm>
              <a:prstGeom prst="rect">
                <a:avLst/>
              </a:prstGeom>
              <a:noFill/>
            </p:spPr>
            <p:txBody>
              <a:bodyPr wrap="square" rtlCol="0">
                <a:spAutoFit/>
              </a:bodyPr>
              <a:lstStyle/>
              <a:p>
                <a:r>
                  <a:rPr lang="fr-FR" sz="800" dirty="0">
                    <a:solidFill>
                      <a:srgbClr val="595959"/>
                    </a:solidFill>
                  </a:rPr>
                  <a:t>Très facile</a:t>
                </a:r>
              </a:p>
            </p:txBody>
          </p:sp>
        </p:grpSp>
        <p:grpSp>
          <p:nvGrpSpPr>
            <p:cNvPr id="29" name="Groupe 28">
              <a:extLst>
                <a:ext uri="{FF2B5EF4-FFF2-40B4-BE49-F238E27FC236}">
                  <a16:creationId xmlns:a16="http://schemas.microsoft.com/office/drawing/2014/main" id="{B73F90BF-3B91-BACB-EF15-F071D7E88E0B}"/>
                </a:ext>
              </a:extLst>
            </p:cNvPr>
            <p:cNvGrpSpPr/>
            <p:nvPr/>
          </p:nvGrpSpPr>
          <p:grpSpPr>
            <a:xfrm>
              <a:off x="7149379" y="3970933"/>
              <a:ext cx="1084984" cy="215444"/>
              <a:chOff x="675132" y="4520255"/>
              <a:chExt cx="1084984" cy="215444"/>
            </a:xfrm>
          </p:grpSpPr>
          <p:sp>
            <p:nvSpPr>
              <p:cNvPr id="37" name="Rectangle 36">
                <a:extLst>
                  <a:ext uri="{FF2B5EF4-FFF2-40B4-BE49-F238E27FC236}">
                    <a16:creationId xmlns:a16="http://schemas.microsoft.com/office/drawing/2014/main" id="{0104C75D-C928-DEBF-25C9-809438384CE2}"/>
                  </a:ext>
                </a:extLst>
              </p:cNvPr>
              <p:cNvSpPr/>
              <p:nvPr/>
            </p:nvSpPr>
            <p:spPr>
              <a:xfrm>
                <a:off x="675132" y="4598452"/>
                <a:ext cx="45719" cy="45719"/>
              </a:xfrm>
              <a:prstGeom prst="rect">
                <a:avLst/>
              </a:prstGeom>
              <a:solidFill>
                <a:srgbClr val="ADC4F2"/>
              </a:solidFill>
              <a:ln>
                <a:solidFill>
                  <a:srgbClr val="ADC4F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8C1598E2-F743-8968-FC60-30FE3392477C}"/>
                  </a:ext>
                </a:extLst>
              </p:cNvPr>
              <p:cNvSpPr txBox="1"/>
              <p:nvPr/>
            </p:nvSpPr>
            <p:spPr>
              <a:xfrm>
                <a:off x="697991" y="4520255"/>
                <a:ext cx="1062125" cy="215444"/>
              </a:xfrm>
              <a:prstGeom prst="rect">
                <a:avLst/>
              </a:prstGeom>
              <a:noFill/>
            </p:spPr>
            <p:txBody>
              <a:bodyPr wrap="square" rtlCol="0">
                <a:spAutoFit/>
              </a:bodyPr>
              <a:lstStyle/>
              <a:p>
                <a:r>
                  <a:rPr lang="fr-FR" sz="800" dirty="0">
                    <a:solidFill>
                      <a:srgbClr val="595959"/>
                    </a:solidFill>
                  </a:rPr>
                  <a:t>Plutôt facile</a:t>
                </a:r>
              </a:p>
            </p:txBody>
          </p:sp>
        </p:grpSp>
        <p:grpSp>
          <p:nvGrpSpPr>
            <p:cNvPr id="30" name="Groupe 29">
              <a:extLst>
                <a:ext uri="{FF2B5EF4-FFF2-40B4-BE49-F238E27FC236}">
                  <a16:creationId xmlns:a16="http://schemas.microsoft.com/office/drawing/2014/main" id="{96C536D5-4C94-199D-FFA1-C58D99B51A08}"/>
                </a:ext>
              </a:extLst>
            </p:cNvPr>
            <p:cNvGrpSpPr/>
            <p:nvPr/>
          </p:nvGrpSpPr>
          <p:grpSpPr>
            <a:xfrm>
              <a:off x="7149379" y="4169995"/>
              <a:ext cx="1434896" cy="215444"/>
              <a:chOff x="675132" y="4520255"/>
              <a:chExt cx="1434896" cy="215444"/>
            </a:xfrm>
          </p:grpSpPr>
          <p:sp>
            <p:nvSpPr>
              <p:cNvPr id="35" name="Rectangle 34">
                <a:extLst>
                  <a:ext uri="{FF2B5EF4-FFF2-40B4-BE49-F238E27FC236}">
                    <a16:creationId xmlns:a16="http://schemas.microsoft.com/office/drawing/2014/main" id="{DD988A75-FBB7-134F-A187-D18570C7D505}"/>
                  </a:ext>
                </a:extLst>
              </p:cNvPr>
              <p:cNvSpPr/>
              <p:nvPr/>
            </p:nvSpPr>
            <p:spPr>
              <a:xfrm>
                <a:off x="675132" y="4598452"/>
                <a:ext cx="45719" cy="45719"/>
              </a:xfrm>
              <a:prstGeom prst="rect">
                <a:avLst/>
              </a:prstGeom>
              <a:solidFill>
                <a:srgbClr val="FDC1B9"/>
              </a:solidFill>
              <a:ln>
                <a:solidFill>
                  <a:srgbClr val="FDC1B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6" name="ZoneTexte 35">
                <a:extLst>
                  <a:ext uri="{FF2B5EF4-FFF2-40B4-BE49-F238E27FC236}">
                    <a16:creationId xmlns:a16="http://schemas.microsoft.com/office/drawing/2014/main" id="{77918DA0-18E9-E557-0331-CD834581E8F2}"/>
                  </a:ext>
                </a:extLst>
              </p:cNvPr>
              <p:cNvSpPr txBox="1"/>
              <p:nvPr/>
            </p:nvSpPr>
            <p:spPr>
              <a:xfrm>
                <a:off x="697991" y="4520255"/>
                <a:ext cx="1412037" cy="215444"/>
              </a:xfrm>
              <a:prstGeom prst="rect">
                <a:avLst/>
              </a:prstGeom>
              <a:noFill/>
            </p:spPr>
            <p:txBody>
              <a:bodyPr wrap="square" rtlCol="0">
                <a:spAutoFit/>
              </a:bodyPr>
              <a:lstStyle/>
              <a:p>
                <a:r>
                  <a:rPr lang="fr-FR" sz="800" dirty="0">
                    <a:solidFill>
                      <a:srgbClr val="595959"/>
                    </a:solidFill>
                  </a:rPr>
                  <a:t>Plutôt difficile</a:t>
                </a:r>
              </a:p>
            </p:txBody>
          </p:sp>
        </p:grpSp>
        <p:grpSp>
          <p:nvGrpSpPr>
            <p:cNvPr id="31" name="Groupe 30">
              <a:extLst>
                <a:ext uri="{FF2B5EF4-FFF2-40B4-BE49-F238E27FC236}">
                  <a16:creationId xmlns:a16="http://schemas.microsoft.com/office/drawing/2014/main" id="{E9D07A28-1F73-A9E3-4CC9-0905A91C47E6}"/>
                </a:ext>
              </a:extLst>
            </p:cNvPr>
            <p:cNvGrpSpPr/>
            <p:nvPr/>
          </p:nvGrpSpPr>
          <p:grpSpPr>
            <a:xfrm>
              <a:off x="7149379" y="4382201"/>
              <a:ext cx="1334071" cy="215444"/>
              <a:chOff x="675132" y="4520255"/>
              <a:chExt cx="1334071" cy="215444"/>
            </a:xfrm>
          </p:grpSpPr>
          <p:sp>
            <p:nvSpPr>
              <p:cNvPr id="33" name="Rectangle 32">
                <a:extLst>
                  <a:ext uri="{FF2B5EF4-FFF2-40B4-BE49-F238E27FC236}">
                    <a16:creationId xmlns:a16="http://schemas.microsoft.com/office/drawing/2014/main" id="{E7064098-4B11-C450-92CB-A4F8B8EB6D1F}"/>
                  </a:ext>
                </a:extLst>
              </p:cNvPr>
              <p:cNvSpPr/>
              <p:nvPr/>
            </p:nvSpPr>
            <p:spPr>
              <a:xfrm>
                <a:off x="675132" y="4598452"/>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4" name="ZoneTexte 33">
                <a:extLst>
                  <a:ext uri="{FF2B5EF4-FFF2-40B4-BE49-F238E27FC236}">
                    <a16:creationId xmlns:a16="http://schemas.microsoft.com/office/drawing/2014/main" id="{F17D6410-9FF4-2AC9-AF2B-AB9A588E1D62}"/>
                  </a:ext>
                </a:extLst>
              </p:cNvPr>
              <p:cNvSpPr txBox="1"/>
              <p:nvPr/>
            </p:nvSpPr>
            <p:spPr>
              <a:xfrm>
                <a:off x="697991" y="4520255"/>
                <a:ext cx="1311212" cy="215444"/>
              </a:xfrm>
              <a:prstGeom prst="rect">
                <a:avLst/>
              </a:prstGeom>
              <a:noFill/>
            </p:spPr>
            <p:txBody>
              <a:bodyPr wrap="square" rtlCol="0">
                <a:spAutoFit/>
              </a:bodyPr>
              <a:lstStyle/>
              <a:p>
                <a:r>
                  <a:rPr lang="fr-FR" sz="800" dirty="0">
                    <a:solidFill>
                      <a:srgbClr val="595959"/>
                    </a:solidFill>
                  </a:rPr>
                  <a:t>Très difficile</a:t>
                </a:r>
              </a:p>
            </p:txBody>
          </p:sp>
        </p:grpSp>
        <p:sp>
          <p:nvSpPr>
            <p:cNvPr id="32" name="Rectangle : coins arrondis 31">
              <a:extLst>
                <a:ext uri="{FF2B5EF4-FFF2-40B4-BE49-F238E27FC236}">
                  <a16:creationId xmlns:a16="http://schemas.microsoft.com/office/drawing/2014/main" id="{5B672DB1-B82E-8A01-BA26-DEB057E5B479}"/>
                </a:ext>
              </a:extLst>
            </p:cNvPr>
            <p:cNvSpPr/>
            <p:nvPr/>
          </p:nvSpPr>
          <p:spPr>
            <a:xfrm>
              <a:off x="6934515" y="3626017"/>
              <a:ext cx="1156516" cy="1093721"/>
            </a:xfrm>
            <a:prstGeom prst="roundRect">
              <a:avLst/>
            </a:prstGeom>
            <a:no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1" name="Groupe 10">
            <a:extLst>
              <a:ext uri="{FF2B5EF4-FFF2-40B4-BE49-F238E27FC236}">
                <a16:creationId xmlns:a16="http://schemas.microsoft.com/office/drawing/2014/main" id="{CAB45ED4-0056-4A95-42BC-5C6834AF963C}"/>
              </a:ext>
            </a:extLst>
          </p:cNvPr>
          <p:cNvGrpSpPr/>
          <p:nvPr/>
        </p:nvGrpSpPr>
        <p:grpSpPr>
          <a:xfrm>
            <a:off x="8273543" y="134203"/>
            <a:ext cx="776027" cy="760037"/>
            <a:chOff x="7252485" y="200462"/>
            <a:chExt cx="776027" cy="760037"/>
          </a:xfrm>
        </p:grpSpPr>
        <p:sp>
          <p:nvSpPr>
            <p:cNvPr id="14" name="ZoneTexte 13">
              <a:extLst>
                <a:ext uri="{FF2B5EF4-FFF2-40B4-BE49-F238E27FC236}">
                  <a16:creationId xmlns:a16="http://schemas.microsoft.com/office/drawing/2014/main" id="{03EF55BD-D462-7804-650A-F56AEFA00163}"/>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15" name="Image 14" descr="Une image contenant Graphique, clipart, Caractère coloré, dessin humoristique&#10;&#10;Description générée automatiquement">
              <a:extLst>
                <a:ext uri="{FF2B5EF4-FFF2-40B4-BE49-F238E27FC236}">
                  <a16:creationId xmlns:a16="http://schemas.microsoft.com/office/drawing/2014/main" id="{3400D4F6-1481-653F-2EA7-7A9F4D7837E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Tree>
    <p:extLst>
      <p:ext uri="{BB962C8B-B14F-4D97-AF65-F5344CB8AC3E}">
        <p14:creationId xmlns:p14="http://schemas.microsoft.com/office/powerpoint/2010/main" val="90243284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64</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65449" y="68685"/>
            <a:ext cx="7137825" cy="738664"/>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Les enfants échangent en effet régulièrement à ce sujet, avant tout avec leurs parents mais également leurs amis ou à l’école…</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779429"/>
            <a:ext cx="7888427"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Q29. Est-ce que le cyberharcèlement est un sujet de discussion autour de toi… ?</a:t>
            </a:r>
          </a:p>
          <a:p>
            <a:pPr defTabSz="457178">
              <a:buClr>
                <a:srgbClr val="FFFFFF">
                  <a:lumMod val="75000"/>
                </a:srgbClr>
              </a:buClr>
              <a:defRPr/>
            </a:pPr>
            <a:r>
              <a:rPr lang="fr-FR" sz="800" i="1" dirty="0">
                <a:solidFill>
                  <a:srgbClr val="7E8385"/>
                </a:solidFill>
                <a:latin typeface="Century Gothic" panose="020F0302020204030204"/>
              </a:rPr>
              <a:t>Base : Aux enfants (n=506) – Une seule réponse possible par item</a:t>
            </a:r>
            <a:endParaRPr lang="fr-FR" sz="800" i="1" u="sng" dirty="0">
              <a:solidFill>
                <a:srgbClr val="000000"/>
              </a:solidFill>
              <a:latin typeface="Century Gothic" panose="020F0302020204030204"/>
            </a:endParaRPr>
          </a:p>
        </p:txBody>
      </p:sp>
      <p:graphicFrame>
        <p:nvGraphicFramePr>
          <p:cNvPr id="42" name="Graphique 41">
            <a:extLst>
              <a:ext uri="{FF2B5EF4-FFF2-40B4-BE49-F238E27FC236}">
                <a16:creationId xmlns:a16="http://schemas.microsoft.com/office/drawing/2014/main" id="{DD675EA4-9223-5A21-A759-B370F27C6989}"/>
              </a:ext>
            </a:extLst>
          </p:cNvPr>
          <p:cNvGraphicFramePr/>
          <p:nvPr/>
        </p:nvGraphicFramePr>
        <p:xfrm>
          <a:off x="86210" y="1261872"/>
          <a:ext cx="6220210" cy="3803904"/>
        </p:xfrm>
        <a:graphic>
          <a:graphicData uri="http://schemas.openxmlformats.org/drawingml/2006/chart">
            <c:chart xmlns:c="http://schemas.openxmlformats.org/drawingml/2006/chart" xmlns:r="http://schemas.openxmlformats.org/officeDocument/2006/relationships" r:id="rId3"/>
          </a:graphicData>
        </a:graphic>
      </p:graphicFrame>
      <p:grpSp>
        <p:nvGrpSpPr>
          <p:cNvPr id="43" name="Groupe 42">
            <a:extLst>
              <a:ext uri="{FF2B5EF4-FFF2-40B4-BE49-F238E27FC236}">
                <a16:creationId xmlns:a16="http://schemas.microsoft.com/office/drawing/2014/main" id="{332ED955-D5DE-AC37-043C-8EB19B35E640}"/>
              </a:ext>
            </a:extLst>
          </p:cNvPr>
          <p:cNvGrpSpPr/>
          <p:nvPr/>
        </p:nvGrpSpPr>
        <p:grpSpPr>
          <a:xfrm>
            <a:off x="6419416" y="944883"/>
            <a:ext cx="1023571" cy="3575631"/>
            <a:chOff x="6843451" y="944883"/>
            <a:chExt cx="1023571" cy="3575631"/>
          </a:xfrm>
        </p:grpSpPr>
        <p:sp>
          <p:nvSpPr>
            <p:cNvPr id="44" name="Rectangle : coins arrondis 43">
              <a:extLst>
                <a:ext uri="{FF2B5EF4-FFF2-40B4-BE49-F238E27FC236}">
                  <a16:creationId xmlns:a16="http://schemas.microsoft.com/office/drawing/2014/main" id="{4F9606AE-E38C-E5C7-DBC9-FCC5C3D9DAE6}"/>
                </a:ext>
              </a:extLst>
            </p:cNvPr>
            <p:cNvSpPr/>
            <p:nvPr/>
          </p:nvSpPr>
          <p:spPr>
            <a:xfrm rot="5400000">
              <a:off x="5551734" y="2283039"/>
              <a:ext cx="3529192" cy="945758"/>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45" name="Groupe 44">
              <a:extLst>
                <a:ext uri="{FF2B5EF4-FFF2-40B4-BE49-F238E27FC236}">
                  <a16:creationId xmlns:a16="http://schemas.microsoft.com/office/drawing/2014/main" id="{877D72F1-3BF8-E495-A224-7BCE7F6286CE}"/>
                </a:ext>
              </a:extLst>
            </p:cNvPr>
            <p:cNvGrpSpPr/>
            <p:nvPr/>
          </p:nvGrpSpPr>
          <p:grpSpPr>
            <a:xfrm>
              <a:off x="6853948" y="944883"/>
              <a:ext cx="1013074" cy="3529192"/>
              <a:chOff x="9034574" y="1895941"/>
              <a:chExt cx="1378283" cy="3628535"/>
            </a:xfrm>
          </p:grpSpPr>
          <p:sp>
            <p:nvSpPr>
              <p:cNvPr id="46" name="Rectangle : coins arrondis 45">
                <a:extLst>
                  <a:ext uri="{FF2B5EF4-FFF2-40B4-BE49-F238E27FC236}">
                    <a16:creationId xmlns:a16="http://schemas.microsoft.com/office/drawing/2014/main" id="{C142BB42-A622-7A35-00C3-C71B674040E2}"/>
                  </a:ext>
                </a:extLst>
              </p:cNvPr>
              <p:cNvSpPr/>
              <p:nvPr/>
            </p:nvSpPr>
            <p:spPr>
              <a:xfrm rot="5400000">
                <a:off x="7914261" y="3066859"/>
                <a:ext cx="3628535" cy="1286700"/>
              </a:xfrm>
              <a:prstGeom prst="roundRect">
                <a:avLst/>
              </a:prstGeom>
              <a:solidFill>
                <a:srgbClr val="F1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ZoneTexte 46">
                <a:extLst>
                  <a:ext uri="{FF2B5EF4-FFF2-40B4-BE49-F238E27FC236}">
                    <a16:creationId xmlns:a16="http://schemas.microsoft.com/office/drawing/2014/main" id="{6B3751EC-E74C-DB4F-4740-B50E862B06AA}"/>
                  </a:ext>
                </a:extLst>
              </p:cNvPr>
              <p:cNvSpPr txBox="1"/>
              <p:nvPr/>
            </p:nvSpPr>
            <p:spPr>
              <a:xfrm>
                <a:off x="9034574" y="1930732"/>
                <a:ext cx="1378283" cy="474660"/>
              </a:xfrm>
              <a:prstGeom prst="rect">
                <a:avLst/>
              </a:prstGeom>
              <a:noFill/>
            </p:spPr>
            <p:txBody>
              <a:bodyPr wrap="square" rtlCol="0">
                <a:spAutoFit/>
              </a:bodyPr>
              <a:lstStyle/>
              <a:p>
                <a:pPr algn="ctr"/>
                <a:r>
                  <a:rPr lang="fr-FR" sz="800" b="1" dirty="0">
                    <a:solidFill>
                      <a:schemeClr val="accent1">
                        <a:lumMod val="75000"/>
                      </a:schemeClr>
                    </a:solidFill>
                    <a:latin typeface="+mj-lt"/>
                    <a:cs typeface="Arial" panose="020B0604020202020204" pitchFamily="34" charset="0"/>
                  </a:rPr>
                  <a:t>En parle au moins de </a:t>
                </a:r>
              </a:p>
              <a:p>
                <a:pPr algn="ctr"/>
                <a:r>
                  <a:rPr lang="fr-FR" sz="800" b="1" dirty="0">
                    <a:solidFill>
                      <a:schemeClr val="accent1">
                        <a:lumMod val="75000"/>
                      </a:schemeClr>
                    </a:solidFill>
                    <a:latin typeface="+mj-lt"/>
                    <a:cs typeface="Arial" panose="020B0604020202020204" pitchFamily="34" charset="0"/>
                  </a:rPr>
                  <a:t>temps en temps</a:t>
                </a:r>
              </a:p>
            </p:txBody>
          </p:sp>
        </p:grpSp>
      </p:grpSp>
      <p:graphicFrame>
        <p:nvGraphicFramePr>
          <p:cNvPr id="48" name="Tableau 13">
            <a:extLst>
              <a:ext uri="{FF2B5EF4-FFF2-40B4-BE49-F238E27FC236}">
                <a16:creationId xmlns:a16="http://schemas.microsoft.com/office/drawing/2014/main" id="{783FAC4F-F540-D071-6188-67957F902F56}"/>
              </a:ext>
            </a:extLst>
          </p:cNvPr>
          <p:cNvGraphicFramePr>
            <a:graphicFrameLocks noGrp="1"/>
          </p:cNvGraphicFramePr>
          <p:nvPr/>
        </p:nvGraphicFramePr>
        <p:xfrm>
          <a:off x="6555156" y="1504674"/>
          <a:ext cx="756215" cy="3148158"/>
        </p:xfrm>
        <a:graphic>
          <a:graphicData uri="http://schemas.openxmlformats.org/drawingml/2006/table">
            <a:tbl>
              <a:tblPr firstRow="1" bandRow="1">
                <a:tableStyleId>{5C22544A-7EE6-4342-B048-85BDC9FD1C3A}</a:tableStyleId>
              </a:tblPr>
              <a:tblGrid>
                <a:gridCol w="756215">
                  <a:extLst>
                    <a:ext uri="{9D8B030D-6E8A-4147-A177-3AD203B41FA5}">
                      <a16:colId xmlns:a16="http://schemas.microsoft.com/office/drawing/2014/main" val="2845793633"/>
                    </a:ext>
                  </a:extLst>
                </a:gridCol>
              </a:tblGrid>
              <a:tr h="772365">
                <a:tc>
                  <a:txBody>
                    <a:bodyPr/>
                    <a:lstStyle/>
                    <a:p>
                      <a:pPr algn="ctr"/>
                      <a:r>
                        <a:rPr lang="fr-FR" sz="1400" b="1" dirty="0">
                          <a:solidFill>
                            <a:schemeClr val="accent1"/>
                          </a:solidFill>
                          <a:latin typeface="+mj-lt"/>
                          <a:cs typeface="Arial" panose="020B0604020202020204" pitchFamily="34" charset="0"/>
                        </a:rPr>
                        <a:t>71%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791930">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63%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782032">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59%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r h="801831">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44%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4964380"/>
                  </a:ext>
                </a:extLst>
              </a:tr>
            </a:tbl>
          </a:graphicData>
        </a:graphic>
      </p:graphicFrame>
      <p:sp>
        <p:nvSpPr>
          <p:cNvPr id="49" name="ZoneTexte 48">
            <a:extLst>
              <a:ext uri="{FF2B5EF4-FFF2-40B4-BE49-F238E27FC236}">
                <a16:creationId xmlns:a16="http://schemas.microsoft.com/office/drawing/2014/main" id="{6E17F1F9-45FD-AA65-84F5-9BFAEE2556D4}"/>
              </a:ext>
            </a:extLst>
          </p:cNvPr>
          <p:cNvSpPr txBox="1"/>
          <p:nvPr/>
        </p:nvSpPr>
        <p:spPr>
          <a:xfrm>
            <a:off x="7380619" y="2138250"/>
            <a:ext cx="1252386" cy="630942"/>
          </a:xfrm>
          <a:prstGeom prst="rect">
            <a:avLst/>
          </a:prstGeom>
          <a:noFill/>
          <a:ln>
            <a:solidFill>
              <a:srgbClr val="F1F5FD"/>
            </a:solidFill>
          </a:ln>
        </p:spPr>
        <p:txBody>
          <a:bodyPr wrap="square" rtlCol="0">
            <a:spAutoFit/>
          </a:bodyPr>
          <a:lstStyle/>
          <a:p>
            <a:r>
              <a:rPr lang="fr-FR" sz="700" b="1" dirty="0"/>
              <a:t>Inquiets : </a:t>
            </a:r>
            <a:r>
              <a:rPr lang="fr-FR" sz="700" b="1" dirty="0">
                <a:solidFill>
                  <a:schemeClr val="accent1"/>
                </a:solidFill>
              </a:rPr>
              <a:t>81%</a:t>
            </a:r>
          </a:p>
          <a:p>
            <a:r>
              <a:rPr lang="fr-FR" sz="700" b="1" dirty="0"/>
              <a:t>Témoins : </a:t>
            </a:r>
            <a:r>
              <a:rPr lang="fr-FR" sz="700" b="1" dirty="0">
                <a:solidFill>
                  <a:schemeClr val="accent1"/>
                </a:solidFill>
              </a:rPr>
              <a:t>80%</a:t>
            </a:r>
          </a:p>
          <a:p>
            <a:r>
              <a:rPr lang="fr-FR" sz="700" b="1" dirty="0"/>
              <a:t>Victimes : </a:t>
            </a:r>
            <a:r>
              <a:rPr lang="fr-FR" sz="700" b="1" dirty="0">
                <a:solidFill>
                  <a:schemeClr val="accent1"/>
                </a:solidFill>
              </a:rPr>
              <a:t>76%</a:t>
            </a:r>
          </a:p>
          <a:p>
            <a:r>
              <a:rPr lang="fr-FR" sz="700" dirty="0"/>
              <a:t>Filles : </a:t>
            </a:r>
            <a:r>
              <a:rPr lang="fr-FR" sz="700" b="1" dirty="0">
                <a:solidFill>
                  <a:schemeClr val="accent1"/>
                </a:solidFill>
              </a:rPr>
              <a:t>69%</a:t>
            </a:r>
          </a:p>
          <a:p>
            <a:r>
              <a:rPr lang="fr-FR" sz="700" dirty="0"/>
              <a:t>(vs Garçons : 57%)</a:t>
            </a:r>
          </a:p>
        </p:txBody>
      </p:sp>
      <p:grpSp>
        <p:nvGrpSpPr>
          <p:cNvPr id="50" name="Groupe 49">
            <a:extLst>
              <a:ext uri="{FF2B5EF4-FFF2-40B4-BE49-F238E27FC236}">
                <a16:creationId xmlns:a16="http://schemas.microsoft.com/office/drawing/2014/main" id="{A0B53045-55AD-7CF1-C774-21794E1B68BC}"/>
              </a:ext>
            </a:extLst>
          </p:cNvPr>
          <p:cNvGrpSpPr/>
          <p:nvPr/>
        </p:nvGrpSpPr>
        <p:grpSpPr>
          <a:xfrm>
            <a:off x="687390" y="1335531"/>
            <a:ext cx="1914682" cy="3006595"/>
            <a:chOff x="1111425" y="1335531"/>
            <a:chExt cx="1914682" cy="3006595"/>
          </a:xfrm>
        </p:grpSpPr>
        <p:sp>
          <p:nvSpPr>
            <p:cNvPr id="51" name="ZoneTexte 50">
              <a:extLst>
                <a:ext uri="{FF2B5EF4-FFF2-40B4-BE49-F238E27FC236}">
                  <a16:creationId xmlns:a16="http://schemas.microsoft.com/office/drawing/2014/main" id="{FE9EFE3A-FAE6-1FA4-0147-B75A3FACC88F}"/>
                </a:ext>
              </a:extLst>
            </p:cNvPr>
            <p:cNvSpPr txBox="1"/>
            <p:nvPr/>
          </p:nvSpPr>
          <p:spPr>
            <a:xfrm>
              <a:off x="1111426" y="1335531"/>
              <a:ext cx="1914681" cy="670087"/>
            </a:xfrm>
            <a:prstGeom prst="roundRect">
              <a:avLst/>
            </a:prstGeom>
            <a:solidFill>
              <a:srgbClr val="F1F5FD"/>
            </a:solidFill>
          </p:spPr>
          <p:txBody>
            <a:bodyPr wrap="square" anchor="ctr">
              <a:noAutofit/>
            </a:bodyPr>
            <a:lstStyle/>
            <a:p>
              <a:pPr algn="ctr"/>
              <a:r>
                <a:rPr lang="fr-FR" sz="1000" dirty="0"/>
                <a:t>Avec tes </a:t>
              </a:r>
              <a:r>
                <a:rPr lang="fr-FR" sz="1000" b="1" dirty="0"/>
                <a:t>parents</a:t>
              </a:r>
            </a:p>
          </p:txBody>
        </p:sp>
        <p:sp>
          <p:nvSpPr>
            <p:cNvPr id="52" name="ZoneTexte 51">
              <a:extLst>
                <a:ext uri="{FF2B5EF4-FFF2-40B4-BE49-F238E27FC236}">
                  <a16:creationId xmlns:a16="http://schemas.microsoft.com/office/drawing/2014/main" id="{B9257AD0-5848-B8BC-C80B-2A76C2F70E42}"/>
                </a:ext>
              </a:extLst>
            </p:cNvPr>
            <p:cNvSpPr txBox="1"/>
            <p:nvPr/>
          </p:nvSpPr>
          <p:spPr>
            <a:xfrm>
              <a:off x="1111425" y="2109315"/>
              <a:ext cx="1914681" cy="670087"/>
            </a:xfrm>
            <a:prstGeom prst="roundRect">
              <a:avLst/>
            </a:prstGeom>
            <a:solidFill>
              <a:srgbClr val="F7F7F7"/>
            </a:solidFill>
          </p:spPr>
          <p:txBody>
            <a:bodyPr wrap="square" anchor="ctr">
              <a:noAutofit/>
            </a:bodyPr>
            <a:lstStyle/>
            <a:p>
              <a:pPr algn="ctr"/>
              <a:r>
                <a:rPr lang="fr-FR" sz="1000" dirty="0"/>
                <a:t>Avec tes </a:t>
              </a:r>
              <a:r>
                <a:rPr lang="fr-FR" sz="1000" b="1" dirty="0"/>
                <a:t>amis</a:t>
              </a:r>
            </a:p>
          </p:txBody>
        </p:sp>
        <p:sp>
          <p:nvSpPr>
            <p:cNvPr id="53" name="ZoneTexte 52">
              <a:extLst>
                <a:ext uri="{FF2B5EF4-FFF2-40B4-BE49-F238E27FC236}">
                  <a16:creationId xmlns:a16="http://schemas.microsoft.com/office/drawing/2014/main" id="{F0D6ECB7-38CE-1AE5-D866-C100CDB127FC}"/>
                </a:ext>
              </a:extLst>
            </p:cNvPr>
            <p:cNvSpPr txBox="1"/>
            <p:nvPr/>
          </p:nvSpPr>
          <p:spPr>
            <a:xfrm>
              <a:off x="1111426" y="2893203"/>
              <a:ext cx="1914681" cy="670087"/>
            </a:xfrm>
            <a:prstGeom prst="roundRect">
              <a:avLst/>
            </a:prstGeom>
            <a:solidFill>
              <a:srgbClr val="F7F7F7"/>
            </a:solidFill>
          </p:spPr>
          <p:txBody>
            <a:bodyPr wrap="square" anchor="ctr">
              <a:noAutofit/>
            </a:bodyPr>
            <a:lstStyle/>
            <a:p>
              <a:pPr algn="ctr"/>
              <a:r>
                <a:rPr lang="fr-FR" sz="1000" dirty="0"/>
                <a:t>Avec des adultes dans ton </a:t>
              </a:r>
              <a:r>
                <a:rPr lang="fr-FR" sz="1000" b="1" dirty="0"/>
                <a:t>établissement scolaire </a:t>
              </a:r>
            </a:p>
          </p:txBody>
        </p:sp>
        <p:sp>
          <p:nvSpPr>
            <p:cNvPr id="54" name="ZoneTexte 53">
              <a:extLst>
                <a:ext uri="{FF2B5EF4-FFF2-40B4-BE49-F238E27FC236}">
                  <a16:creationId xmlns:a16="http://schemas.microsoft.com/office/drawing/2014/main" id="{D466FE52-0206-2BF2-1BE6-81F11DAFD867}"/>
                </a:ext>
              </a:extLst>
            </p:cNvPr>
            <p:cNvSpPr txBox="1"/>
            <p:nvPr/>
          </p:nvSpPr>
          <p:spPr>
            <a:xfrm>
              <a:off x="1111425" y="3672039"/>
              <a:ext cx="1914681" cy="670087"/>
            </a:xfrm>
            <a:prstGeom prst="roundRect">
              <a:avLst/>
            </a:prstGeom>
            <a:solidFill>
              <a:srgbClr val="F7F7F7"/>
            </a:solidFill>
          </p:spPr>
          <p:txBody>
            <a:bodyPr wrap="square" anchor="ctr">
              <a:noAutofit/>
            </a:bodyPr>
            <a:lstStyle/>
            <a:p>
              <a:pPr algn="ctr"/>
              <a:r>
                <a:rPr lang="fr-FR" sz="1000" dirty="0"/>
                <a:t>Avec des adultes </a:t>
              </a:r>
            </a:p>
            <a:p>
              <a:pPr algn="ctr"/>
              <a:r>
                <a:rPr lang="fr-FR" sz="1000" dirty="0"/>
                <a:t>de ta</a:t>
              </a:r>
              <a:r>
                <a:rPr lang="fr-FR" sz="1000" b="1" dirty="0"/>
                <a:t> famille </a:t>
              </a:r>
            </a:p>
          </p:txBody>
        </p:sp>
      </p:grpSp>
      <p:sp>
        <p:nvSpPr>
          <p:cNvPr id="2" name="Rectangle : coins arrondis 1">
            <a:extLst>
              <a:ext uri="{FF2B5EF4-FFF2-40B4-BE49-F238E27FC236}">
                <a16:creationId xmlns:a16="http://schemas.microsoft.com/office/drawing/2014/main" id="{6F8F6EE1-20F6-1C9A-34B5-AF03808620D7}"/>
              </a:ext>
            </a:extLst>
          </p:cNvPr>
          <p:cNvSpPr/>
          <p:nvPr/>
        </p:nvSpPr>
        <p:spPr>
          <a:xfrm>
            <a:off x="648810" y="4483446"/>
            <a:ext cx="5628504" cy="267729"/>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descr="Une image contenant noir, obscurité&#10;&#10;Description générée automatiquement">
            <a:extLst>
              <a:ext uri="{FF2B5EF4-FFF2-40B4-BE49-F238E27FC236}">
                <a16:creationId xmlns:a16="http://schemas.microsoft.com/office/drawing/2014/main" id="{BEFF0733-77FF-5C5C-326F-18BB826229D7}"/>
              </a:ext>
            </a:extLst>
          </p:cNvPr>
          <p:cNvPicPr>
            <a:picLocks noChangeAspect="1"/>
          </p:cNvPicPr>
          <p:nvPr/>
        </p:nvPicPr>
        <p:blipFill rotWithShape="1">
          <a:blip r:embed="rId4"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433893" y="1157551"/>
            <a:ext cx="421674" cy="347123"/>
          </a:xfrm>
          <a:prstGeom prst="rect">
            <a:avLst/>
          </a:prstGeom>
        </p:spPr>
      </p:pic>
      <p:sp>
        <p:nvSpPr>
          <p:cNvPr id="8" name="ZoneTexte 7">
            <a:extLst>
              <a:ext uri="{FF2B5EF4-FFF2-40B4-BE49-F238E27FC236}">
                <a16:creationId xmlns:a16="http://schemas.microsoft.com/office/drawing/2014/main" id="{EC8175C1-0543-C0A3-110A-F64983C525EE}"/>
              </a:ext>
            </a:extLst>
          </p:cNvPr>
          <p:cNvSpPr txBox="1"/>
          <p:nvPr/>
        </p:nvSpPr>
        <p:spPr>
          <a:xfrm>
            <a:off x="7391116" y="1472889"/>
            <a:ext cx="1241889" cy="523220"/>
          </a:xfrm>
          <a:prstGeom prst="rect">
            <a:avLst/>
          </a:prstGeom>
          <a:noFill/>
          <a:ln>
            <a:solidFill>
              <a:srgbClr val="F1F5FD"/>
            </a:solidFill>
          </a:ln>
        </p:spPr>
        <p:txBody>
          <a:bodyPr wrap="square" rtlCol="0">
            <a:spAutoFit/>
          </a:bodyPr>
          <a:lstStyle/>
          <a:p>
            <a:r>
              <a:rPr lang="fr-FR" sz="700" b="1" dirty="0"/>
              <a:t>Inquiets d’être </a:t>
            </a:r>
          </a:p>
          <a:p>
            <a:r>
              <a:rPr lang="fr-FR" sz="700" b="1" dirty="0"/>
              <a:t>harcelés : </a:t>
            </a:r>
            <a:r>
              <a:rPr lang="fr-FR" sz="700" b="1" dirty="0">
                <a:solidFill>
                  <a:schemeClr val="accent1"/>
                </a:solidFill>
              </a:rPr>
              <a:t>83%</a:t>
            </a:r>
          </a:p>
          <a:p>
            <a:r>
              <a:rPr lang="fr-FR" sz="700" dirty="0"/>
              <a:t>Témoins de cyberharcèlement : </a:t>
            </a:r>
            <a:r>
              <a:rPr lang="fr-FR" sz="700" b="1" dirty="0">
                <a:solidFill>
                  <a:schemeClr val="accent1"/>
                </a:solidFill>
              </a:rPr>
              <a:t>79%</a:t>
            </a:r>
          </a:p>
        </p:txBody>
      </p:sp>
      <p:sp>
        <p:nvSpPr>
          <p:cNvPr id="9" name="ZoneTexte 8">
            <a:extLst>
              <a:ext uri="{FF2B5EF4-FFF2-40B4-BE49-F238E27FC236}">
                <a16:creationId xmlns:a16="http://schemas.microsoft.com/office/drawing/2014/main" id="{D40479ED-1170-7D66-014F-F947EC4E9018}"/>
              </a:ext>
            </a:extLst>
          </p:cNvPr>
          <p:cNvSpPr txBox="1"/>
          <p:nvPr/>
        </p:nvSpPr>
        <p:spPr>
          <a:xfrm>
            <a:off x="7373543" y="3128218"/>
            <a:ext cx="1259462" cy="200055"/>
          </a:xfrm>
          <a:prstGeom prst="rect">
            <a:avLst/>
          </a:prstGeom>
          <a:noFill/>
          <a:ln>
            <a:solidFill>
              <a:srgbClr val="F1F5FD"/>
            </a:solidFill>
          </a:ln>
        </p:spPr>
        <p:txBody>
          <a:bodyPr wrap="square" rtlCol="0">
            <a:spAutoFit/>
          </a:bodyPr>
          <a:lstStyle/>
          <a:p>
            <a:r>
              <a:rPr lang="fr-FR" sz="700" b="1" dirty="0"/>
              <a:t>Témoins : </a:t>
            </a:r>
            <a:r>
              <a:rPr lang="fr-FR" sz="700" b="1" dirty="0">
                <a:solidFill>
                  <a:schemeClr val="accent1"/>
                </a:solidFill>
              </a:rPr>
              <a:t>68%</a:t>
            </a:r>
          </a:p>
        </p:txBody>
      </p:sp>
      <p:sp>
        <p:nvSpPr>
          <p:cNvPr id="10" name="ZoneTexte 9">
            <a:extLst>
              <a:ext uri="{FF2B5EF4-FFF2-40B4-BE49-F238E27FC236}">
                <a16:creationId xmlns:a16="http://schemas.microsoft.com/office/drawing/2014/main" id="{28EB54CB-B195-2F66-E369-8FDD72972397}"/>
              </a:ext>
            </a:extLst>
          </p:cNvPr>
          <p:cNvSpPr txBox="1"/>
          <p:nvPr/>
        </p:nvSpPr>
        <p:spPr>
          <a:xfrm>
            <a:off x="7373543" y="3783693"/>
            <a:ext cx="1259462" cy="523220"/>
          </a:xfrm>
          <a:prstGeom prst="rect">
            <a:avLst/>
          </a:prstGeom>
          <a:noFill/>
          <a:ln>
            <a:solidFill>
              <a:srgbClr val="F1F5FD"/>
            </a:solidFill>
          </a:ln>
        </p:spPr>
        <p:txBody>
          <a:bodyPr wrap="square" rtlCol="0">
            <a:spAutoFit/>
          </a:bodyPr>
          <a:lstStyle/>
          <a:p>
            <a:r>
              <a:rPr lang="fr-FR" sz="700" b="1" dirty="0"/>
              <a:t>Participants : </a:t>
            </a:r>
            <a:r>
              <a:rPr lang="fr-FR" sz="700" b="1" dirty="0">
                <a:solidFill>
                  <a:schemeClr val="accent1"/>
                </a:solidFill>
              </a:rPr>
              <a:t>67%</a:t>
            </a:r>
            <a:endParaRPr lang="fr-FR" sz="700" b="1" dirty="0"/>
          </a:p>
          <a:p>
            <a:r>
              <a:rPr lang="fr-FR" sz="700" dirty="0"/>
              <a:t>Inquiets : </a:t>
            </a:r>
            <a:r>
              <a:rPr lang="fr-FR" sz="700" b="1" dirty="0">
                <a:solidFill>
                  <a:schemeClr val="accent1"/>
                </a:solidFill>
              </a:rPr>
              <a:t>56%</a:t>
            </a:r>
          </a:p>
          <a:p>
            <a:r>
              <a:rPr lang="fr-FR" sz="700" dirty="0"/>
              <a:t>Victimes : </a:t>
            </a:r>
            <a:r>
              <a:rPr lang="fr-FR" sz="700" b="1" dirty="0">
                <a:solidFill>
                  <a:schemeClr val="accent1"/>
                </a:solidFill>
              </a:rPr>
              <a:t>55%</a:t>
            </a:r>
          </a:p>
          <a:p>
            <a:r>
              <a:rPr lang="fr-FR" sz="700" dirty="0"/>
              <a:t>Témoins : </a:t>
            </a:r>
            <a:r>
              <a:rPr lang="fr-FR" sz="700" b="1" dirty="0">
                <a:solidFill>
                  <a:schemeClr val="accent1"/>
                </a:solidFill>
              </a:rPr>
              <a:t>54%</a:t>
            </a:r>
          </a:p>
        </p:txBody>
      </p:sp>
    </p:spTree>
    <p:extLst>
      <p:ext uri="{BB962C8B-B14F-4D97-AF65-F5344CB8AC3E}">
        <p14:creationId xmlns:p14="http://schemas.microsoft.com/office/powerpoint/2010/main" val="147562838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65</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490000"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 un sujet qui n’est pas tabou ni difficile à leurs yeux, quel que soit l’interlocuteur</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888427"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Q30. Et quand tu penses au sujet du cyberharcèlement, tu dirais que c’est un sujet plutôt facile ou plutôt difficile à aborder… ?</a:t>
            </a:r>
          </a:p>
          <a:p>
            <a:pPr defTabSz="457178">
              <a:buClr>
                <a:srgbClr val="FFFFFF">
                  <a:lumMod val="75000"/>
                </a:srgbClr>
              </a:buClr>
              <a:defRPr/>
            </a:pPr>
            <a:r>
              <a:rPr lang="fr-FR" sz="800" i="1" dirty="0">
                <a:solidFill>
                  <a:srgbClr val="7E8385"/>
                </a:solidFill>
                <a:latin typeface="Century Gothic" panose="020F0302020204030204"/>
              </a:rPr>
              <a:t>Base : Aux enfants (n=506) – Une seule réponse possible par item</a:t>
            </a:r>
            <a:endParaRPr lang="fr-FR" sz="800" i="1" u="sng" dirty="0">
              <a:solidFill>
                <a:srgbClr val="000000"/>
              </a:solidFill>
              <a:latin typeface="Century Gothic" panose="020F0302020204030204"/>
            </a:endParaRPr>
          </a:p>
        </p:txBody>
      </p:sp>
      <p:graphicFrame>
        <p:nvGraphicFramePr>
          <p:cNvPr id="2" name="Graphique 1">
            <a:extLst>
              <a:ext uri="{FF2B5EF4-FFF2-40B4-BE49-F238E27FC236}">
                <a16:creationId xmlns:a16="http://schemas.microsoft.com/office/drawing/2014/main" id="{352D3F00-03B9-D85C-5614-F6806809AFDE}"/>
              </a:ext>
            </a:extLst>
          </p:cNvPr>
          <p:cNvGraphicFramePr/>
          <p:nvPr/>
        </p:nvGraphicFramePr>
        <p:xfrm>
          <a:off x="-35326" y="1261872"/>
          <a:ext cx="6220210" cy="3803904"/>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e 4">
            <a:extLst>
              <a:ext uri="{FF2B5EF4-FFF2-40B4-BE49-F238E27FC236}">
                <a16:creationId xmlns:a16="http://schemas.microsoft.com/office/drawing/2014/main" id="{BF45EED4-BBE8-DC94-FFC8-8EFFEE43AB1F}"/>
              </a:ext>
            </a:extLst>
          </p:cNvPr>
          <p:cNvGrpSpPr/>
          <p:nvPr/>
        </p:nvGrpSpPr>
        <p:grpSpPr>
          <a:xfrm>
            <a:off x="6297880" y="944883"/>
            <a:ext cx="1017393" cy="3575631"/>
            <a:chOff x="6843451" y="944883"/>
            <a:chExt cx="1017393" cy="3575631"/>
          </a:xfrm>
        </p:grpSpPr>
        <p:sp>
          <p:nvSpPr>
            <p:cNvPr id="6" name="Rectangle : coins arrondis 5">
              <a:extLst>
                <a:ext uri="{FF2B5EF4-FFF2-40B4-BE49-F238E27FC236}">
                  <a16:creationId xmlns:a16="http://schemas.microsoft.com/office/drawing/2014/main" id="{57706C37-26AF-EF35-F0FA-DB03DC36EB51}"/>
                </a:ext>
              </a:extLst>
            </p:cNvPr>
            <p:cNvSpPr/>
            <p:nvPr/>
          </p:nvSpPr>
          <p:spPr>
            <a:xfrm rot="5400000">
              <a:off x="5551734" y="2283039"/>
              <a:ext cx="3529192" cy="945758"/>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AD8B0D1B-0CBC-9973-101C-2AAFAD6C07F1}"/>
                </a:ext>
              </a:extLst>
            </p:cNvPr>
            <p:cNvGrpSpPr/>
            <p:nvPr/>
          </p:nvGrpSpPr>
          <p:grpSpPr>
            <a:xfrm>
              <a:off x="6847770" y="944883"/>
              <a:ext cx="1013074" cy="3529192"/>
              <a:chOff x="9026169" y="1895941"/>
              <a:chExt cx="1378283" cy="3628535"/>
            </a:xfrm>
          </p:grpSpPr>
          <p:sp>
            <p:nvSpPr>
              <p:cNvPr id="9" name="Rectangle : coins arrondis 8">
                <a:extLst>
                  <a:ext uri="{FF2B5EF4-FFF2-40B4-BE49-F238E27FC236}">
                    <a16:creationId xmlns:a16="http://schemas.microsoft.com/office/drawing/2014/main" id="{858769F4-FBAA-0407-2E39-A59A0DE783A9}"/>
                  </a:ext>
                </a:extLst>
              </p:cNvPr>
              <p:cNvSpPr/>
              <p:nvPr/>
            </p:nvSpPr>
            <p:spPr>
              <a:xfrm rot="5400000">
                <a:off x="7914261" y="3066859"/>
                <a:ext cx="3628535" cy="1286700"/>
              </a:xfrm>
              <a:prstGeom prst="roundRect">
                <a:avLst/>
              </a:prstGeom>
              <a:solidFill>
                <a:srgbClr val="F1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D7505A5A-86A9-12EF-A4F4-03457D075340}"/>
                  </a:ext>
                </a:extLst>
              </p:cNvPr>
              <p:cNvSpPr txBox="1"/>
              <p:nvPr/>
            </p:nvSpPr>
            <p:spPr>
              <a:xfrm>
                <a:off x="9026169" y="2038720"/>
                <a:ext cx="1378283" cy="284796"/>
              </a:xfrm>
              <a:prstGeom prst="rect">
                <a:avLst/>
              </a:prstGeom>
              <a:noFill/>
            </p:spPr>
            <p:txBody>
              <a:bodyPr wrap="square" rtlCol="0">
                <a:spAutoFit/>
              </a:bodyPr>
              <a:lstStyle/>
              <a:p>
                <a:pPr algn="ctr"/>
                <a:r>
                  <a:rPr lang="fr-FR" sz="1200" b="1" dirty="0">
                    <a:solidFill>
                      <a:schemeClr val="accent1">
                        <a:lumMod val="75000"/>
                      </a:schemeClr>
                    </a:solidFill>
                    <a:latin typeface="+mj-lt"/>
                    <a:cs typeface="Arial" panose="020B0604020202020204" pitchFamily="34" charset="0"/>
                  </a:rPr>
                  <a:t>FACILE</a:t>
                </a:r>
              </a:p>
            </p:txBody>
          </p:sp>
        </p:grpSp>
      </p:grpSp>
      <p:graphicFrame>
        <p:nvGraphicFramePr>
          <p:cNvPr id="11" name="Tableau 13">
            <a:extLst>
              <a:ext uri="{FF2B5EF4-FFF2-40B4-BE49-F238E27FC236}">
                <a16:creationId xmlns:a16="http://schemas.microsoft.com/office/drawing/2014/main" id="{789242E1-D83F-8AAF-A29C-380C60CA664F}"/>
              </a:ext>
            </a:extLst>
          </p:cNvPr>
          <p:cNvGraphicFramePr>
            <a:graphicFrameLocks noGrp="1"/>
          </p:cNvGraphicFramePr>
          <p:nvPr/>
        </p:nvGraphicFramePr>
        <p:xfrm>
          <a:off x="6433620" y="1504674"/>
          <a:ext cx="756215" cy="3148158"/>
        </p:xfrm>
        <a:graphic>
          <a:graphicData uri="http://schemas.openxmlformats.org/drawingml/2006/table">
            <a:tbl>
              <a:tblPr firstRow="1" bandRow="1">
                <a:tableStyleId>{5C22544A-7EE6-4342-B048-85BDC9FD1C3A}</a:tableStyleId>
              </a:tblPr>
              <a:tblGrid>
                <a:gridCol w="756215">
                  <a:extLst>
                    <a:ext uri="{9D8B030D-6E8A-4147-A177-3AD203B41FA5}">
                      <a16:colId xmlns:a16="http://schemas.microsoft.com/office/drawing/2014/main" val="2845793633"/>
                    </a:ext>
                  </a:extLst>
                </a:gridCol>
              </a:tblGrid>
              <a:tr h="772365">
                <a:tc>
                  <a:txBody>
                    <a:bodyPr/>
                    <a:lstStyle/>
                    <a:p>
                      <a:pPr algn="ctr"/>
                      <a:r>
                        <a:rPr lang="fr-FR" sz="1400" b="1" dirty="0">
                          <a:solidFill>
                            <a:schemeClr val="accent1"/>
                          </a:solidFill>
                          <a:latin typeface="+mj-lt"/>
                          <a:cs typeface="Arial" panose="020B0604020202020204" pitchFamily="34" charset="0"/>
                        </a:rPr>
                        <a:t>79%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791930">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77%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782032">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63%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r h="801831">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400" b="1" dirty="0">
                          <a:solidFill>
                            <a:schemeClr val="accent1"/>
                          </a:solidFill>
                          <a:latin typeface="+mj-lt"/>
                          <a:cs typeface="Arial" panose="020B0604020202020204" pitchFamily="34" charset="0"/>
                        </a:rPr>
                        <a:t>61%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4964380"/>
                  </a:ext>
                </a:extLst>
              </a:tr>
            </a:tbl>
          </a:graphicData>
        </a:graphic>
      </p:graphicFrame>
      <p:grpSp>
        <p:nvGrpSpPr>
          <p:cNvPr id="13" name="Groupe 12">
            <a:extLst>
              <a:ext uri="{FF2B5EF4-FFF2-40B4-BE49-F238E27FC236}">
                <a16:creationId xmlns:a16="http://schemas.microsoft.com/office/drawing/2014/main" id="{7D76770B-80C2-4AD5-FE49-4AA7C3DC6F7A}"/>
              </a:ext>
            </a:extLst>
          </p:cNvPr>
          <p:cNvGrpSpPr/>
          <p:nvPr/>
        </p:nvGrpSpPr>
        <p:grpSpPr>
          <a:xfrm>
            <a:off x="565854" y="1335531"/>
            <a:ext cx="1914682" cy="3006595"/>
            <a:chOff x="1111425" y="1335531"/>
            <a:chExt cx="1914682" cy="3006595"/>
          </a:xfrm>
        </p:grpSpPr>
        <p:sp>
          <p:nvSpPr>
            <p:cNvPr id="14" name="ZoneTexte 13">
              <a:extLst>
                <a:ext uri="{FF2B5EF4-FFF2-40B4-BE49-F238E27FC236}">
                  <a16:creationId xmlns:a16="http://schemas.microsoft.com/office/drawing/2014/main" id="{864925E6-196E-E46E-51C7-F10536795246}"/>
                </a:ext>
              </a:extLst>
            </p:cNvPr>
            <p:cNvSpPr txBox="1"/>
            <p:nvPr/>
          </p:nvSpPr>
          <p:spPr>
            <a:xfrm>
              <a:off x="1111426" y="1335531"/>
              <a:ext cx="1914681" cy="670087"/>
            </a:xfrm>
            <a:prstGeom prst="roundRect">
              <a:avLst/>
            </a:prstGeom>
            <a:solidFill>
              <a:srgbClr val="F1F5FD"/>
            </a:solidFill>
          </p:spPr>
          <p:txBody>
            <a:bodyPr wrap="square" anchor="ctr">
              <a:noAutofit/>
            </a:bodyPr>
            <a:lstStyle/>
            <a:p>
              <a:pPr algn="ctr"/>
              <a:r>
                <a:rPr lang="fr-FR" sz="1000" dirty="0"/>
                <a:t>Avec tes </a:t>
              </a:r>
              <a:r>
                <a:rPr lang="fr-FR" sz="1000" b="1" dirty="0"/>
                <a:t>parents</a:t>
              </a:r>
            </a:p>
          </p:txBody>
        </p:sp>
        <p:sp>
          <p:nvSpPr>
            <p:cNvPr id="15" name="ZoneTexte 14">
              <a:extLst>
                <a:ext uri="{FF2B5EF4-FFF2-40B4-BE49-F238E27FC236}">
                  <a16:creationId xmlns:a16="http://schemas.microsoft.com/office/drawing/2014/main" id="{3F19B95E-C1B5-E4BB-D928-9A14B8885E5D}"/>
                </a:ext>
              </a:extLst>
            </p:cNvPr>
            <p:cNvSpPr txBox="1"/>
            <p:nvPr/>
          </p:nvSpPr>
          <p:spPr>
            <a:xfrm>
              <a:off x="1111425" y="2109315"/>
              <a:ext cx="1914681" cy="670087"/>
            </a:xfrm>
            <a:prstGeom prst="roundRect">
              <a:avLst/>
            </a:prstGeom>
            <a:solidFill>
              <a:srgbClr val="F1F5FD"/>
            </a:solidFill>
          </p:spPr>
          <p:txBody>
            <a:bodyPr wrap="square" anchor="ctr">
              <a:noAutofit/>
            </a:bodyPr>
            <a:lstStyle/>
            <a:p>
              <a:pPr algn="ctr"/>
              <a:r>
                <a:rPr lang="fr-FR" sz="1000" dirty="0"/>
                <a:t>Avec tes </a:t>
              </a:r>
              <a:r>
                <a:rPr lang="fr-FR" sz="1000" b="1" dirty="0"/>
                <a:t>amis</a:t>
              </a:r>
            </a:p>
          </p:txBody>
        </p:sp>
        <p:sp>
          <p:nvSpPr>
            <p:cNvPr id="16" name="ZoneTexte 15">
              <a:extLst>
                <a:ext uri="{FF2B5EF4-FFF2-40B4-BE49-F238E27FC236}">
                  <a16:creationId xmlns:a16="http://schemas.microsoft.com/office/drawing/2014/main" id="{3EA28A2C-F618-1045-F8BE-163DBD6D2009}"/>
                </a:ext>
              </a:extLst>
            </p:cNvPr>
            <p:cNvSpPr txBox="1"/>
            <p:nvPr/>
          </p:nvSpPr>
          <p:spPr>
            <a:xfrm>
              <a:off x="1111426" y="2893203"/>
              <a:ext cx="1914681" cy="670087"/>
            </a:xfrm>
            <a:prstGeom prst="roundRect">
              <a:avLst/>
            </a:prstGeom>
            <a:solidFill>
              <a:srgbClr val="F7F7F7"/>
            </a:solidFill>
          </p:spPr>
          <p:txBody>
            <a:bodyPr wrap="square" anchor="ctr">
              <a:noAutofit/>
            </a:bodyPr>
            <a:lstStyle/>
            <a:p>
              <a:pPr algn="ctr"/>
              <a:r>
                <a:rPr lang="fr-FR" sz="1000" dirty="0"/>
                <a:t>Avec des adultes </a:t>
              </a:r>
            </a:p>
            <a:p>
              <a:pPr algn="ctr"/>
              <a:r>
                <a:rPr lang="fr-FR" sz="1000" dirty="0"/>
                <a:t>de ta</a:t>
              </a:r>
              <a:r>
                <a:rPr lang="fr-FR" sz="1000" b="1" dirty="0"/>
                <a:t> famille </a:t>
              </a:r>
            </a:p>
          </p:txBody>
        </p:sp>
        <p:sp>
          <p:nvSpPr>
            <p:cNvPr id="17" name="ZoneTexte 16">
              <a:extLst>
                <a:ext uri="{FF2B5EF4-FFF2-40B4-BE49-F238E27FC236}">
                  <a16:creationId xmlns:a16="http://schemas.microsoft.com/office/drawing/2014/main" id="{6B690F08-6694-3207-421D-6CEB861428DD}"/>
                </a:ext>
              </a:extLst>
            </p:cNvPr>
            <p:cNvSpPr txBox="1"/>
            <p:nvPr/>
          </p:nvSpPr>
          <p:spPr>
            <a:xfrm>
              <a:off x="1111425" y="3672039"/>
              <a:ext cx="1914681" cy="670087"/>
            </a:xfrm>
            <a:prstGeom prst="roundRect">
              <a:avLst/>
            </a:prstGeom>
            <a:solidFill>
              <a:srgbClr val="F7F7F7"/>
            </a:solidFill>
          </p:spPr>
          <p:txBody>
            <a:bodyPr wrap="square" anchor="ctr">
              <a:noAutofit/>
            </a:bodyPr>
            <a:lstStyle/>
            <a:p>
              <a:pPr algn="ctr"/>
              <a:r>
                <a:rPr lang="fr-FR" sz="1000" dirty="0"/>
                <a:t>Avec des adultes dans ton </a:t>
              </a:r>
              <a:r>
                <a:rPr lang="fr-FR" sz="1000" b="1" dirty="0"/>
                <a:t>établissement scolaire</a:t>
              </a:r>
            </a:p>
          </p:txBody>
        </p:sp>
      </p:grpSp>
      <p:sp>
        <p:nvSpPr>
          <p:cNvPr id="18" name="Rectangle : coins arrondis 17">
            <a:extLst>
              <a:ext uri="{FF2B5EF4-FFF2-40B4-BE49-F238E27FC236}">
                <a16:creationId xmlns:a16="http://schemas.microsoft.com/office/drawing/2014/main" id="{B946801B-3DCD-3289-80DC-7EFA9E8A0DE5}"/>
              </a:ext>
            </a:extLst>
          </p:cNvPr>
          <p:cNvSpPr/>
          <p:nvPr/>
        </p:nvSpPr>
        <p:spPr>
          <a:xfrm>
            <a:off x="2641804" y="4483446"/>
            <a:ext cx="3470727" cy="267729"/>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9" name="Image 18" descr="Une image contenant noir, obscurité&#10;&#10;Description générée automatiquement">
            <a:extLst>
              <a:ext uri="{FF2B5EF4-FFF2-40B4-BE49-F238E27FC236}">
                <a16:creationId xmlns:a16="http://schemas.microsoft.com/office/drawing/2014/main" id="{01C83058-9B59-DC22-1140-573DF9330359}"/>
              </a:ext>
            </a:extLst>
          </p:cNvPr>
          <p:cNvPicPr>
            <a:picLocks noChangeAspect="1"/>
          </p:cNvPicPr>
          <p:nvPr/>
        </p:nvPicPr>
        <p:blipFill rotWithShape="1">
          <a:blip r:embed="rId4"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284969" y="1925532"/>
            <a:ext cx="476450" cy="367565"/>
          </a:xfrm>
          <a:prstGeom prst="rect">
            <a:avLst/>
          </a:prstGeom>
        </p:spPr>
      </p:pic>
      <p:pic>
        <p:nvPicPr>
          <p:cNvPr id="20" name="Image 19" descr="Une image contenant noir, obscurité&#10;&#10;Description générée automatiquement">
            <a:extLst>
              <a:ext uri="{FF2B5EF4-FFF2-40B4-BE49-F238E27FC236}">
                <a16:creationId xmlns:a16="http://schemas.microsoft.com/office/drawing/2014/main" id="{A9F526F8-31A4-B066-2D5E-67B30149F9CA}"/>
              </a:ext>
            </a:extLst>
          </p:cNvPr>
          <p:cNvPicPr>
            <a:picLocks noChangeAspect="1"/>
          </p:cNvPicPr>
          <p:nvPr/>
        </p:nvPicPr>
        <p:blipFill rotWithShape="1">
          <a:blip r:embed="rId5"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312357" y="1157551"/>
            <a:ext cx="421674" cy="347123"/>
          </a:xfrm>
          <a:prstGeom prst="rect">
            <a:avLst/>
          </a:prstGeom>
        </p:spPr>
      </p:pic>
      <p:sp>
        <p:nvSpPr>
          <p:cNvPr id="23" name="ZoneTexte 22">
            <a:extLst>
              <a:ext uri="{FF2B5EF4-FFF2-40B4-BE49-F238E27FC236}">
                <a16:creationId xmlns:a16="http://schemas.microsoft.com/office/drawing/2014/main" id="{E5E2C2C2-A19B-460B-7357-83DAFB278C9D}"/>
              </a:ext>
            </a:extLst>
          </p:cNvPr>
          <p:cNvSpPr txBox="1"/>
          <p:nvPr/>
        </p:nvSpPr>
        <p:spPr>
          <a:xfrm>
            <a:off x="7277882" y="3853193"/>
            <a:ext cx="1064800" cy="307777"/>
          </a:xfrm>
          <a:prstGeom prst="rect">
            <a:avLst/>
          </a:prstGeom>
          <a:noFill/>
          <a:ln>
            <a:solidFill>
              <a:srgbClr val="F1F5FD"/>
            </a:solidFill>
          </a:ln>
        </p:spPr>
        <p:txBody>
          <a:bodyPr wrap="square" rtlCol="0">
            <a:spAutoFit/>
          </a:bodyPr>
          <a:lstStyle/>
          <a:p>
            <a:r>
              <a:rPr lang="fr-FR" sz="700" dirty="0"/>
              <a:t>Classe de 3</a:t>
            </a:r>
            <a:r>
              <a:rPr lang="fr-FR" sz="700" baseline="30000" dirty="0"/>
              <a:t>e</a:t>
            </a:r>
            <a:r>
              <a:rPr lang="fr-FR" sz="700" dirty="0"/>
              <a:t> : </a:t>
            </a:r>
            <a:r>
              <a:rPr lang="fr-FR" sz="700" b="1" dirty="0">
                <a:solidFill>
                  <a:schemeClr val="accent1"/>
                </a:solidFill>
              </a:rPr>
              <a:t>67%</a:t>
            </a:r>
          </a:p>
          <a:p>
            <a:r>
              <a:rPr lang="fr-FR" sz="700" dirty="0">
                <a:solidFill>
                  <a:srgbClr val="000000"/>
                </a:solidFill>
              </a:rPr>
              <a:t>(Classe de 5</a:t>
            </a:r>
            <a:r>
              <a:rPr lang="fr-FR" sz="700" baseline="30000" dirty="0">
                <a:solidFill>
                  <a:srgbClr val="000000"/>
                </a:solidFill>
              </a:rPr>
              <a:t>e</a:t>
            </a:r>
            <a:r>
              <a:rPr lang="fr-FR" sz="700" dirty="0">
                <a:solidFill>
                  <a:srgbClr val="000000"/>
                </a:solidFill>
              </a:rPr>
              <a:t> : 46%)</a:t>
            </a:r>
          </a:p>
        </p:txBody>
      </p:sp>
      <p:pic>
        <p:nvPicPr>
          <p:cNvPr id="25" name="Image 24" descr="Une image contenant Visage humain, clipart, Dessin animé, illustration&#10;&#10;Description générée automatiquement">
            <a:extLst>
              <a:ext uri="{FF2B5EF4-FFF2-40B4-BE49-F238E27FC236}">
                <a16:creationId xmlns:a16="http://schemas.microsoft.com/office/drawing/2014/main" id="{5361B27D-3CE6-E86E-1138-45AEDB3CD6C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492374" y="1331033"/>
            <a:ext cx="1279367" cy="2298606"/>
          </a:xfrm>
          <a:prstGeom prst="rect">
            <a:avLst/>
          </a:prstGeom>
        </p:spPr>
      </p:pic>
    </p:spTree>
    <p:extLst>
      <p:ext uri="{BB962C8B-B14F-4D97-AF65-F5344CB8AC3E}">
        <p14:creationId xmlns:p14="http://schemas.microsoft.com/office/powerpoint/2010/main" val="185284569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5CFD6468-CF08-52BB-88CD-94C29EBA8425}"/>
              </a:ext>
            </a:extLst>
          </p:cNvPr>
          <p:cNvSpPr>
            <a:spLocks/>
          </p:cNvSpPr>
          <p:nvPr/>
        </p:nvSpPr>
        <p:spPr>
          <a:xfrm rot="5400000">
            <a:off x="4249150" y="-817304"/>
            <a:ext cx="322014" cy="4340272"/>
          </a:xfrm>
          <a:prstGeom prst="roundRect">
            <a:avLst/>
          </a:prstGeom>
          <a:solidFill>
            <a:srgbClr val="FFF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6" name="Image 25" descr="Une image contenant habits, dessin humoristique, illustration&#10;&#10;Description générée automatiquement">
            <a:extLst>
              <a:ext uri="{FF2B5EF4-FFF2-40B4-BE49-F238E27FC236}">
                <a16:creationId xmlns:a16="http://schemas.microsoft.com/office/drawing/2014/main" id="{F60D979D-B446-FA64-B448-F572058DCF5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056163" y="1785193"/>
            <a:ext cx="3896213" cy="3054398"/>
          </a:xfrm>
          <a:prstGeom prst="rect">
            <a:avLst/>
          </a:prstGeom>
        </p:spPr>
      </p:pic>
      <p:graphicFrame>
        <p:nvGraphicFramePr>
          <p:cNvPr id="2" name="Graphique 1">
            <a:extLst>
              <a:ext uri="{FF2B5EF4-FFF2-40B4-BE49-F238E27FC236}">
                <a16:creationId xmlns:a16="http://schemas.microsoft.com/office/drawing/2014/main" id="{CBBB424B-0E76-EFFE-770F-88A55BE2089B}"/>
              </a:ext>
            </a:extLst>
          </p:cNvPr>
          <p:cNvGraphicFramePr>
            <a:graphicFrameLocks/>
          </p:cNvGraphicFramePr>
          <p:nvPr>
            <p:extLst>
              <p:ext uri="{D42A27DB-BD31-4B8C-83A1-F6EECF244321}">
                <p14:modId xmlns:p14="http://schemas.microsoft.com/office/powerpoint/2010/main" val="683708607"/>
              </p:ext>
            </p:extLst>
          </p:nvPr>
        </p:nvGraphicFramePr>
        <p:xfrm>
          <a:off x="-110130" y="1111304"/>
          <a:ext cx="8704643" cy="39164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me 4">
            <a:extLst>
              <a:ext uri="{FF2B5EF4-FFF2-40B4-BE49-F238E27FC236}">
                <a16:creationId xmlns:a16="http://schemas.microsoft.com/office/drawing/2014/main" id="{697C36AC-4EDD-A1C2-AE46-B6F3D6E37FB3}"/>
              </a:ext>
            </a:extLst>
          </p:cNvPr>
          <p:cNvGraphicFramePr/>
          <p:nvPr>
            <p:extLst>
              <p:ext uri="{D42A27DB-BD31-4B8C-83A1-F6EECF244321}">
                <p14:modId xmlns:p14="http://schemas.microsoft.com/office/powerpoint/2010/main" val="341765697"/>
              </p:ext>
            </p:extLst>
          </p:nvPr>
        </p:nvGraphicFramePr>
        <p:xfrm>
          <a:off x="359488" y="1210529"/>
          <a:ext cx="3358524" cy="36077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66</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63970"/>
            <a:ext cx="7621216" cy="738664"/>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Une ligne ouverte d’échange primordiale : le premier réflexe des victimes est en effet de se confier à ses proches (parents en premier lieu)…</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818898"/>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Q35. Suite à ce cyberharcèlement </a:t>
            </a:r>
            <a:r>
              <a:rPr lang="fr-FR" sz="800" dirty="0">
                <a:solidFill>
                  <a:srgbClr val="000000"/>
                </a:solidFill>
                <a:latin typeface="Century Gothic" panose="020F0302020204030204"/>
              </a:rPr>
              <a:t>(en tant que victime ou témoin), </a:t>
            </a:r>
            <a:r>
              <a:rPr lang="fr-FR" sz="800" b="1" dirty="0">
                <a:solidFill>
                  <a:srgbClr val="000000"/>
                </a:solidFill>
                <a:latin typeface="Century Gothic" panose="020F0302020204030204"/>
              </a:rPr>
              <a:t>comment as-tu réagi ?</a:t>
            </a:r>
          </a:p>
          <a:p>
            <a:pPr defTabSz="457178">
              <a:buClr>
                <a:srgbClr val="FFFFFF">
                  <a:lumMod val="75000"/>
                </a:srgbClr>
              </a:buClr>
              <a:defRPr/>
            </a:pPr>
            <a:r>
              <a:rPr lang="fr-FR" sz="800" i="1" dirty="0">
                <a:solidFill>
                  <a:srgbClr val="7E8385"/>
                </a:solidFill>
                <a:latin typeface="Century Gothic" panose="020F0302020204030204"/>
              </a:rPr>
              <a:t>Base : Aux enfants ayant été victimes ou témoins de cyberharcèlement (n=182) – Plusieurs réponses possibles</a:t>
            </a:r>
            <a:endParaRPr lang="fr-FR" sz="800" i="1" u="sng" dirty="0">
              <a:solidFill>
                <a:srgbClr val="000000"/>
              </a:solidFill>
              <a:latin typeface="Century Gothic" panose="020F0302020204030204"/>
            </a:endParaRPr>
          </a:p>
        </p:txBody>
      </p:sp>
      <p:grpSp>
        <p:nvGrpSpPr>
          <p:cNvPr id="20" name="Groupe 19">
            <a:extLst>
              <a:ext uri="{FF2B5EF4-FFF2-40B4-BE49-F238E27FC236}">
                <a16:creationId xmlns:a16="http://schemas.microsoft.com/office/drawing/2014/main" id="{494DB0CF-BFF5-E4E8-9283-D74EE37193BA}"/>
              </a:ext>
            </a:extLst>
          </p:cNvPr>
          <p:cNvGrpSpPr/>
          <p:nvPr/>
        </p:nvGrpSpPr>
        <p:grpSpPr>
          <a:xfrm>
            <a:off x="1685" y="1216845"/>
            <a:ext cx="1007882" cy="1541721"/>
            <a:chOff x="1685" y="1216845"/>
            <a:chExt cx="1007882" cy="1541721"/>
          </a:xfrm>
        </p:grpSpPr>
        <p:sp>
          <p:nvSpPr>
            <p:cNvPr id="21" name="Rectangle : coins arrondis 23">
              <a:extLst>
                <a:ext uri="{FF2B5EF4-FFF2-40B4-BE49-F238E27FC236}">
                  <a16:creationId xmlns:a16="http://schemas.microsoft.com/office/drawing/2014/main" id="{1CEF8A11-0016-CC21-7ABD-E82F46DC3951}"/>
                </a:ext>
              </a:extLst>
            </p:cNvPr>
            <p:cNvSpPr/>
            <p:nvPr/>
          </p:nvSpPr>
          <p:spPr>
            <a:xfrm rot="5400000">
              <a:off x="-347502" y="1566032"/>
              <a:ext cx="1541721"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17FA0560-03D0-F1F7-4900-B18A574DAB66}"/>
                </a:ext>
              </a:extLst>
            </p:cNvPr>
            <p:cNvSpPr/>
            <p:nvPr/>
          </p:nvSpPr>
          <p:spPr>
            <a:xfrm>
              <a:off x="112112" y="1326448"/>
              <a:ext cx="897455" cy="1312580"/>
            </a:xfrm>
            <a:prstGeom prst="roundRect">
              <a:avLst/>
            </a:prstGeom>
            <a:solidFill>
              <a:schemeClr val="bg1"/>
            </a:solidFill>
            <a:ln w="19050">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4"/>
                  </a:solidFill>
                  <a:latin typeface="Century Gothic" panose="020F0302020204030204"/>
                </a:rPr>
                <a:t>36%</a:t>
              </a:r>
            </a:p>
            <a:p>
              <a:pPr algn="ctr"/>
              <a:r>
                <a:rPr lang="fr-FR" sz="800" b="1" dirty="0">
                  <a:solidFill>
                    <a:schemeClr val="accent4">
                      <a:lumMod val="50000"/>
                    </a:schemeClr>
                  </a:solidFill>
                  <a:latin typeface="Century Gothic" panose="020F0302020204030204"/>
                </a:rPr>
                <a:t>ont été victimes ou témoins de cyber- </a:t>
              </a:r>
              <a:r>
                <a:rPr lang="fr-FR" sz="700" b="1" dirty="0">
                  <a:solidFill>
                    <a:schemeClr val="accent4">
                      <a:lumMod val="50000"/>
                    </a:schemeClr>
                  </a:solidFill>
                  <a:latin typeface="Century Gothic" panose="020F0302020204030204"/>
                </a:rPr>
                <a:t>harcèlement</a:t>
              </a:r>
              <a:endParaRPr lang="fr-FR" sz="800" b="1" dirty="0">
                <a:solidFill>
                  <a:schemeClr val="accent4">
                    <a:lumMod val="50000"/>
                  </a:schemeClr>
                </a:solidFill>
                <a:latin typeface="Century Gothic" panose="020F0302020204030204"/>
              </a:endParaRPr>
            </a:p>
          </p:txBody>
        </p:sp>
        <p:sp>
          <p:nvSpPr>
            <p:cNvPr id="23" name="ZoneTexte 22">
              <a:extLst>
                <a:ext uri="{FF2B5EF4-FFF2-40B4-BE49-F238E27FC236}">
                  <a16:creationId xmlns:a16="http://schemas.microsoft.com/office/drawing/2014/main" id="{21CE9BBD-B988-FBE3-B2E2-C23C93CCDFCD}"/>
                </a:ext>
              </a:extLst>
            </p:cNvPr>
            <p:cNvSpPr txBox="1"/>
            <p:nvPr/>
          </p:nvSpPr>
          <p:spPr>
            <a:xfrm>
              <a:off x="105762" y="1349070"/>
              <a:ext cx="89745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pic>
        <p:nvPicPr>
          <p:cNvPr id="24" name="Image 23" descr="Une image contenant noir, obscurité&#10;&#10;Description générée automatiquement">
            <a:extLst>
              <a:ext uri="{FF2B5EF4-FFF2-40B4-BE49-F238E27FC236}">
                <a16:creationId xmlns:a16="http://schemas.microsoft.com/office/drawing/2014/main" id="{C5FCED16-D31F-3C77-5824-BD3222CFAEE4}"/>
              </a:ext>
            </a:extLst>
          </p:cNvPr>
          <p:cNvPicPr>
            <a:picLocks noChangeAspect="1"/>
          </p:cNvPicPr>
          <p:nvPr/>
        </p:nvPicPr>
        <p:blipFill>
          <a:blip r:embed="rId10"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94010" y="2533636"/>
            <a:ext cx="338632" cy="338632"/>
          </a:xfrm>
          <a:prstGeom prst="rect">
            <a:avLst/>
          </a:prstGeom>
        </p:spPr>
      </p:pic>
      <p:cxnSp>
        <p:nvCxnSpPr>
          <p:cNvPr id="28" name="Connecteur droit 27">
            <a:extLst>
              <a:ext uri="{FF2B5EF4-FFF2-40B4-BE49-F238E27FC236}">
                <a16:creationId xmlns:a16="http://schemas.microsoft.com/office/drawing/2014/main" id="{7D8FB0DE-D13A-0AC2-B2D7-AACA2674DACA}"/>
              </a:ext>
            </a:extLst>
          </p:cNvPr>
          <p:cNvCxnSpPr/>
          <p:nvPr/>
        </p:nvCxnSpPr>
        <p:spPr>
          <a:xfrm>
            <a:off x="5422143" y="4758738"/>
            <a:ext cx="2955134" cy="0"/>
          </a:xfrm>
          <a:prstGeom prst="line">
            <a:avLst/>
          </a:prstGeom>
          <a:ln w="12700">
            <a:solidFill>
              <a:schemeClr val="tx1"/>
            </a:solidFill>
          </a:ln>
        </p:spPr>
        <p:style>
          <a:lnRef idx="2">
            <a:schemeClr val="dk1"/>
          </a:lnRef>
          <a:fillRef idx="0">
            <a:schemeClr val="dk1"/>
          </a:fillRef>
          <a:effectRef idx="1">
            <a:schemeClr val="dk1"/>
          </a:effectRef>
          <a:fontRef idx="minor">
            <a:schemeClr val="tx1"/>
          </a:fontRef>
        </p:style>
      </p:cxnSp>
      <p:sp>
        <p:nvSpPr>
          <p:cNvPr id="9" name="ZoneTexte 8">
            <a:extLst>
              <a:ext uri="{FF2B5EF4-FFF2-40B4-BE49-F238E27FC236}">
                <a16:creationId xmlns:a16="http://schemas.microsoft.com/office/drawing/2014/main" id="{157B024B-EBFA-C202-22A4-1DA51E52A231}"/>
              </a:ext>
            </a:extLst>
          </p:cNvPr>
          <p:cNvSpPr txBox="1"/>
          <p:nvPr/>
        </p:nvSpPr>
        <p:spPr>
          <a:xfrm>
            <a:off x="4421241" y="3053469"/>
            <a:ext cx="1230715" cy="215444"/>
          </a:xfrm>
          <a:prstGeom prst="rect">
            <a:avLst/>
          </a:prstGeom>
          <a:noFill/>
        </p:spPr>
        <p:txBody>
          <a:bodyPr wrap="square" rtlCol="0">
            <a:spAutoFit/>
          </a:bodyPr>
          <a:lstStyle/>
          <a:p>
            <a:r>
              <a:rPr lang="fr-FR" sz="800" b="1" dirty="0"/>
              <a:t>Victimes : </a:t>
            </a:r>
            <a:r>
              <a:rPr lang="fr-FR" sz="800" b="1" dirty="0">
                <a:solidFill>
                  <a:schemeClr val="accent4"/>
                </a:solidFill>
              </a:rPr>
              <a:t>20%</a:t>
            </a:r>
          </a:p>
        </p:txBody>
      </p:sp>
      <p:sp>
        <p:nvSpPr>
          <p:cNvPr id="10" name="ZoneTexte 9">
            <a:extLst>
              <a:ext uri="{FF2B5EF4-FFF2-40B4-BE49-F238E27FC236}">
                <a16:creationId xmlns:a16="http://schemas.microsoft.com/office/drawing/2014/main" id="{F59C20FF-3C26-E9EA-E823-57F55AC1C6F5}"/>
              </a:ext>
            </a:extLst>
          </p:cNvPr>
          <p:cNvSpPr txBox="1"/>
          <p:nvPr/>
        </p:nvSpPr>
        <p:spPr>
          <a:xfrm>
            <a:off x="4310190" y="3652370"/>
            <a:ext cx="1230715" cy="215444"/>
          </a:xfrm>
          <a:prstGeom prst="rect">
            <a:avLst/>
          </a:prstGeom>
          <a:noFill/>
        </p:spPr>
        <p:txBody>
          <a:bodyPr wrap="square" rtlCol="0">
            <a:spAutoFit/>
          </a:bodyPr>
          <a:lstStyle/>
          <a:p>
            <a:r>
              <a:rPr lang="fr-FR" sz="800" b="1" dirty="0"/>
              <a:t>Victimes : </a:t>
            </a:r>
            <a:r>
              <a:rPr lang="fr-FR" sz="800" b="1" dirty="0">
                <a:solidFill>
                  <a:schemeClr val="accent4"/>
                </a:solidFill>
              </a:rPr>
              <a:t>13%</a:t>
            </a:r>
          </a:p>
        </p:txBody>
      </p:sp>
      <p:sp>
        <p:nvSpPr>
          <p:cNvPr id="11" name="ZoneTexte 10">
            <a:extLst>
              <a:ext uri="{FF2B5EF4-FFF2-40B4-BE49-F238E27FC236}">
                <a16:creationId xmlns:a16="http://schemas.microsoft.com/office/drawing/2014/main" id="{41EE18DA-17FF-C949-98E5-52BADB8287E4}"/>
              </a:ext>
            </a:extLst>
          </p:cNvPr>
          <p:cNvSpPr txBox="1"/>
          <p:nvPr/>
        </p:nvSpPr>
        <p:spPr>
          <a:xfrm>
            <a:off x="4224830" y="3959782"/>
            <a:ext cx="1230715" cy="215444"/>
          </a:xfrm>
          <a:prstGeom prst="rect">
            <a:avLst/>
          </a:prstGeom>
          <a:noFill/>
        </p:spPr>
        <p:txBody>
          <a:bodyPr wrap="square" rtlCol="0">
            <a:spAutoFit/>
          </a:bodyPr>
          <a:lstStyle/>
          <a:p>
            <a:r>
              <a:rPr lang="fr-FR" sz="800" dirty="0"/>
              <a:t>Victimes : </a:t>
            </a:r>
            <a:r>
              <a:rPr lang="fr-FR" sz="800" b="1" dirty="0">
                <a:solidFill>
                  <a:schemeClr val="accent4"/>
                </a:solidFill>
              </a:rPr>
              <a:t>9%</a:t>
            </a:r>
          </a:p>
        </p:txBody>
      </p:sp>
    </p:spTree>
    <p:extLst>
      <p:ext uri="{BB962C8B-B14F-4D97-AF65-F5344CB8AC3E}">
        <p14:creationId xmlns:p14="http://schemas.microsoft.com/office/powerpoint/2010/main" val="29345292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Une image contenant clipart, dessin, illustration, dessin humoristique&#10;&#10;Description générée automatiquement">
            <a:extLst>
              <a:ext uri="{FF2B5EF4-FFF2-40B4-BE49-F238E27FC236}">
                <a16:creationId xmlns:a16="http://schemas.microsoft.com/office/drawing/2014/main" id="{06CBB2BE-F350-3E73-B723-EEBC607B2BE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682166" y="1558185"/>
            <a:ext cx="2941645" cy="3310892"/>
          </a:xfrm>
          <a:prstGeom prst="rect">
            <a:avLst/>
          </a:prstGeom>
        </p:spPr>
      </p:pic>
      <p:sp>
        <p:nvSpPr>
          <p:cNvPr id="6" name="Rectangle : coins arrondis 5">
            <a:extLst>
              <a:ext uri="{FF2B5EF4-FFF2-40B4-BE49-F238E27FC236}">
                <a16:creationId xmlns:a16="http://schemas.microsoft.com/office/drawing/2014/main" id="{6F731B72-5BBA-AAA9-D63E-973934D3FC23}"/>
              </a:ext>
            </a:extLst>
          </p:cNvPr>
          <p:cNvSpPr>
            <a:spLocks/>
          </p:cNvSpPr>
          <p:nvPr/>
        </p:nvSpPr>
        <p:spPr>
          <a:xfrm rot="5400000">
            <a:off x="4451489" y="-1135430"/>
            <a:ext cx="338632" cy="4977829"/>
          </a:xfrm>
          <a:prstGeom prst="roundRect">
            <a:avLst/>
          </a:prstGeom>
          <a:solidFill>
            <a:srgbClr val="F1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2" name="Graphique 1">
            <a:extLst>
              <a:ext uri="{FF2B5EF4-FFF2-40B4-BE49-F238E27FC236}">
                <a16:creationId xmlns:a16="http://schemas.microsoft.com/office/drawing/2014/main" id="{553DD7B6-1EFA-C386-CAA6-8042AD9B0A27}"/>
              </a:ext>
            </a:extLst>
          </p:cNvPr>
          <p:cNvGraphicFramePr>
            <a:graphicFrameLocks/>
          </p:cNvGraphicFramePr>
          <p:nvPr/>
        </p:nvGraphicFramePr>
        <p:xfrm>
          <a:off x="-128467" y="1111304"/>
          <a:ext cx="8704643" cy="3916446"/>
        </p:xfrm>
        <a:graphic>
          <a:graphicData uri="http://schemas.openxmlformats.org/drawingml/2006/chart">
            <c:chart xmlns:c="http://schemas.openxmlformats.org/drawingml/2006/chart" xmlns:r="http://schemas.openxmlformats.org/officeDocument/2006/relationships" r:id="rId3"/>
          </a:graphicData>
        </a:graphic>
      </p:graphicFrame>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67</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156533"/>
            <a:ext cx="7407604" cy="492443"/>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…un premier réflexe qui serait également celui des enfants n’y ayant pas été confrontés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7939514"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Q36. Si jamais tu devais être victime ou témoin d’une situation de cyberharcèlement, comment réagirais-tu ?</a:t>
            </a:r>
          </a:p>
          <a:p>
            <a:pPr defTabSz="457178">
              <a:buClr>
                <a:srgbClr val="FFFFFF">
                  <a:lumMod val="75000"/>
                </a:srgbClr>
              </a:buClr>
              <a:defRPr/>
            </a:pPr>
            <a:r>
              <a:rPr lang="fr-FR" sz="800" i="1" dirty="0">
                <a:solidFill>
                  <a:srgbClr val="7E8385"/>
                </a:solidFill>
                <a:latin typeface="Century Gothic" panose="020F0302020204030204"/>
              </a:rPr>
              <a:t>Base : Aux enfants n’ayant pas été victimes ou témoins de cyberharcèlement (n=320) – Plusieurs réponses possibles</a:t>
            </a:r>
            <a:endParaRPr lang="fr-FR" sz="800" i="1" u="sng" dirty="0">
              <a:solidFill>
                <a:srgbClr val="000000"/>
              </a:solidFill>
              <a:latin typeface="Century Gothic" panose="020F0302020204030204"/>
            </a:endParaRPr>
          </a:p>
        </p:txBody>
      </p:sp>
      <p:graphicFrame>
        <p:nvGraphicFramePr>
          <p:cNvPr id="5" name="Diagramme 4">
            <a:extLst>
              <a:ext uri="{FF2B5EF4-FFF2-40B4-BE49-F238E27FC236}">
                <a16:creationId xmlns:a16="http://schemas.microsoft.com/office/drawing/2014/main" id="{57E97004-0E42-FDAC-ADC3-9C9F8B75A890}"/>
              </a:ext>
            </a:extLst>
          </p:cNvPr>
          <p:cNvGraphicFramePr/>
          <p:nvPr/>
        </p:nvGraphicFramePr>
        <p:xfrm>
          <a:off x="341151" y="1212686"/>
          <a:ext cx="3358524" cy="36077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8" name="Groupe 7">
            <a:extLst>
              <a:ext uri="{FF2B5EF4-FFF2-40B4-BE49-F238E27FC236}">
                <a16:creationId xmlns:a16="http://schemas.microsoft.com/office/drawing/2014/main" id="{F02F2C91-99AD-ADD9-DF7A-86A3696922CD}"/>
              </a:ext>
            </a:extLst>
          </p:cNvPr>
          <p:cNvGrpSpPr/>
          <p:nvPr/>
        </p:nvGrpSpPr>
        <p:grpSpPr>
          <a:xfrm>
            <a:off x="170120" y="4151701"/>
            <a:ext cx="1899633" cy="986278"/>
            <a:chOff x="170120" y="4161326"/>
            <a:chExt cx="1899633" cy="986278"/>
          </a:xfrm>
        </p:grpSpPr>
        <p:grpSp>
          <p:nvGrpSpPr>
            <p:cNvPr id="9" name="Groupe 8">
              <a:extLst>
                <a:ext uri="{FF2B5EF4-FFF2-40B4-BE49-F238E27FC236}">
                  <a16:creationId xmlns:a16="http://schemas.microsoft.com/office/drawing/2014/main" id="{DACE2EDF-812E-F738-EE69-3A5EC8BC518A}"/>
                </a:ext>
              </a:extLst>
            </p:cNvPr>
            <p:cNvGrpSpPr/>
            <p:nvPr/>
          </p:nvGrpSpPr>
          <p:grpSpPr>
            <a:xfrm>
              <a:off x="170120" y="4161326"/>
              <a:ext cx="1541721" cy="986278"/>
              <a:chOff x="478464" y="4156010"/>
              <a:chExt cx="1541721" cy="986278"/>
            </a:xfrm>
          </p:grpSpPr>
          <p:sp>
            <p:nvSpPr>
              <p:cNvPr id="11" name="Rectangle : coins arrondis 23">
                <a:extLst>
                  <a:ext uri="{FF2B5EF4-FFF2-40B4-BE49-F238E27FC236}">
                    <a16:creationId xmlns:a16="http://schemas.microsoft.com/office/drawing/2014/main" id="{590528FD-F577-FFDE-D3D5-3C65D8D07D17}"/>
                  </a:ext>
                </a:extLst>
              </p:cNvPr>
              <p:cNvSpPr/>
              <p:nvPr/>
            </p:nvSpPr>
            <p:spPr>
              <a:xfrm>
                <a:off x="478464" y="4298941"/>
                <a:ext cx="1541721"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9EC66F27-42C4-B226-AD9B-D714A2E82D57}"/>
                  </a:ext>
                </a:extLst>
              </p:cNvPr>
              <p:cNvGrpSpPr/>
              <p:nvPr/>
            </p:nvGrpSpPr>
            <p:grpSpPr>
              <a:xfrm>
                <a:off x="531367" y="4156010"/>
                <a:ext cx="1387808" cy="838365"/>
                <a:chOff x="604064" y="1179929"/>
                <a:chExt cx="1387808" cy="838365"/>
              </a:xfrm>
            </p:grpSpPr>
            <p:sp>
              <p:nvSpPr>
                <p:cNvPr id="13" name="Rectangle : coins arrondis 12">
                  <a:extLst>
                    <a:ext uri="{FF2B5EF4-FFF2-40B4-BE49-F238E27FC236}">
                      <a16:creationId xmlns:a16="http://schemas.microsoft.com/office/drawing/2014/main" id="{FC19709F-51B9-809C-8E10-27C0D067FAE9}"/>
                    </a:ext>
                  </a:extLst>
                </p:cNvPr>
                <p:cNvSpPr/>
                <p:nvPr/>
              </p:nvSpPr>
              <p:spPr>
                <a:xfrm>
                  <a:off x="651699" y="1192259"/>
                  <a:ext cx="1340173" cy="826035"/>
                </a:xfrm>
                <a:prstGeom prst="roundRect">
                  <a:avLst/>
                </a:prstGeom>
                <a:solidFill>
                  <a:schemeClr val="bg1"/>
                </a:solidFill>
                <a:ln w="1905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1"/>
                      </a:solidFill>
                      <a:latin typeface="Century Gothic" panose="020F0302020204030204"/>
                    </a:rPr>
                    <a:t>64%</a:t>
                  </a:r>
                </a:p>
                <a:p>
                  <a:pPr algn="ctr"/>
                  <a:r>
                    <a:rPr lang="fr-FR" sz="800" b="1" dirty="0">
                      <a:solidFill>
                        <a:schemeClr val="accent1">
                          <a:lumMod val="50000"/>
                        </a:schemeClr>
                      </a:solidFill>
                      <a:latin typeface="Century Gothic" panose="020F0302020204030204"/>
                    </a:rPr>
                    <a:t>n’ont pas été victimes ou témoins de cyberharcèlement</a:t>
                  </a:r>
                  <a:endParaRPr lang="fr-FR" sz="800" dirty="0">
                    <a:solidFill>
                      <a:schemeClr val="accent1">
                        <a:lumMod val="50000"/>
                      </a:schemeClr>
                    </a:solidFill>
                    <a:latin typeface="Century Gothic" panose="020F0302020204030204"/>
                  </a:endParaRPr>
                </a:p>
              </p:txBody>
            </p:sp>
            <p:sp>
              <p:nvSpPr>
                <p:cNvPr id="14" name="ZoneTexte 13">
                  <a:extLst>
                    <a:ext uri="{FF2B5EF4-FFF2-40B4-BE49-F238E27FC236}">
                      <a16:creationId xmlns:a16="http://schemas.microsoft.com/office/drawing/2014/main" id="{CFA192FD-CD84-F21C-75A6-9E9B218BDBDC}"/>
                    </a:ext>
                  </a:extLst>
                </p:cNvPr>
                <p:cNvSpPr txBox="1"/>
                <p:nvPr/>
              </p:nvSpPr>
              <p:spPr>
                <a:xfrm>
                  <a:off x="604064" y="1179929"/>
                  <a:ext cx="66942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grpSp>
        <p:pic>
          <p:nvPicPr>
            <p:cNvPr id="10" name="Picture 2">
              <a:extLst>
                <a:ext uri="{FF2B5EF4-FFF2-40B4-BE49-F238E27FC236}">
                  <a16:creationId xmlns:a16="http://schemas.microsoft.com/office/drawing/2014/main" id="{F5CD3EEA-6F07-141E-70E0-BD97F112E817}"/>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823366"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ZoneTexte 14">
            <a:extLst>
              <a:ext uri="{FF2B5EF4-FFF2-40B4-BE49-F238E27FC236}">
                <a16:creationId xmlns:a16="http://schemas.microsoft.com/office/drawing/2014/main" id="{66AECFFB-AC2E-7550-24D5-AB37C627EF4F}"/>
              </a:ext>
            </a:extLst>
          </p:cNvPr>
          <p:cNvSpPr txBox="1"/>
          <p:nvPr/>
        </p:nvSpPr>
        <p:spPr>
          <a:xfrm>
            <a:off x="4621203" y="3353277"/>
            <a:ext cx="1641052" cy="215444"/>
          </a:xfrm>
          <a:prstGeom prst="rect">
            <a:avLst/>
          </a:prstGeom>
          <a:noFill/>
        </p:spPr>
        <p:txBody>
          <a:bodyPr wrap="square" rtlCol="0">
            <a:spAutoFit/>
          </a:bodyPr>
          <a:lstStyle/>
          <a:p>
            <a:r>
              <a:rPr lang="fr-FR" sz="800" dirty="0"/>
              <a:t>Garçons : </a:t>
            </a:r>
            <a:r>
              <a:rPr lang="fr-FR" sz="800" b="1" dirty="0">
                <a:solidFill>
                  <a:schemeClr val="accent1"/>
                </a:solidFill>
              </a:rPr>
              <a:t>16%</a:t>
            </a:r>
            <a:r>
              <a:rPr lang="fr-FR" sz="800" dirty="0"/>
              <a:t> (vs Filles : 8%)</a:t>
            </a:r>
          </a:p>
        </p:txBody>
      </p:sp>
      <p:pic>
        <p:nvPicPr>
          <p:cNvPr id="18" name="Image 17" descr="Une image contenant noir, obscurité&#10;&#10;Description générée automatiquement">
            <a:extLst>
              <a:ext uri="{FF2B5EF4-FFF2-40B4-BE49-F238E27FC236}">
                <a16:creationId xmlns:a16="http://schemas.microsoft.com/office/drawing/2014/main" id="{DE1900E5-A423-FB6E-BB49-F7DA6FF3C815}"/>
              </a:ext>
            </a:extLst>
          </p:cNvPr>
          <p:cNvPicPr>
            <a:picLocks noChangeAspect="1"/>
          </p:cNvPicPr>
          <p:nvPr/>
        </p:nvPicPr>
        <p:blipFill>
          <a:blip r:embed="rId11"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72326" y="4100340"/>
            <a:ext cx="338632" cy="338632"/>
          </a:xfrm>
          <a:prstGeom prst="rect">
            <a:avLst/>
          </a:prstGeom>
        </p:spPr>
      </p:pic>
      <p:sp>
        <p:nvSpPr>
          <p:cNvPr id="20" name="ZoneTexte 19">
            <a:extLst>
              <a:ext uri="{FF2B5EF4-FFF2-40B4-BE49-F238E27FC236}">
                <a16:creationId xmlns:a16="http://schemas.microsoft.com/office/drawing/2014/main" id="{C202C1C1-479F-3D3A-FD03-64C04B4F229B}"/>
              </a:ext>
            </a:extLst>
          </p:cNvPr>
          <p:cNvSpPr txBox="1"/>
          <p:nvPr/>
        </p:nvSpPr>
        <p:spPr>
          <a:xfrm>
            <a:off x="4337318" y="3652882"/>
            <a:ext cx="1641052" cy="215444"/>
          </a:xfrm>
          <a:prstGeom prst="rect">
            <a:avLst/>
          </a:prstGeom>
          <a:noFill/>
        </p:spPr>
        <p:txBody>
          <a:bodyPr wrap="square" rtlCol="0">
            <a:spAutoFit/>
          </a:bodyPr>
          <a:lstStyle/>
          <a:p>
            <a:r>
              <a:rPr lang="fr-FR" sz="800" dirty="0"/>
              <a:t>Garçons : </a:t>
            </a:r>
            <a:r>
              <a:rPr lang="fr-FR" sz="800" b="1" dirty="0">
                <a:solidFill>
                  <a:schemeClr val="accent1"/>
                </a:solidFill>
              </a:rPr>
              <a:t>12% </a:t>
            </a:r>
            <a:r>
              <a:rPr lang="fr-FR" sz="800" dirty="0"/>
              <a:t>(vs Filles : 2%)</a:t>
            </a:r>
          </a:p>
        </p:txBody>
      </p:sp>
      <p:pic>
        <p:nvPicPr>
          <p:cNvPr id="16" name="Image 15" descr="Une image contenant Caractère coloré, Graphique, conception&#10;&#10;Description générée automatiquement">
            <a:extLst>
              <a:ext uri="{FF2B5EF4-FFF2-40B4-BE49-F238E27FC236}">
                <a16:creationId xmlns:a16="http://schemas.microsoft.com/office/drawing/2014/main" id="{EB8D67F0-17B6-C972-2BE7-92A070F968FA}"/>
              </a:ext>
            </a:extLst>
          </p:cNvPr>
          <p:cNvPicPr>
            <a:picLocks noChangeAspect="1"/>
          </p:cNvPicPr>
          <p:nvPr/>
        </p:nvPicPr>
        <p:blipFill rotWithShape="1">
          <a:blip r:embed="rId12"/>
          <a:srcRect l="20828" t="14984" r="11310" b="11776"/>
          <a:stretch/>
        </p:blipFill>
        <p:spPr>
          <a:xfrm>
            <a:off x="2174321" y="4789169"/>
            <a:ext cx="212836" cy="229707"/>
          </a:xfrm>
          <a:prstGeom prst="rect">
            <a:avLst/>
          </a:prstGeom>
        </p:spPr>
      </p:pic>
    </p:spTree>
    <p:extLst>
      <p:ext uri="{BB962C8B-B14F-4D97-AF65-F5344CB8AC3E}">
        <p14:creationId xmlns:p14="http://schemas.microsoft.com/office/powerpoint/2010/main" val="186678544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a:extLst>
              <a:ext uri="{FF2B5EF4-FFF2-40B4-BE49-F238E27FC236}">
                <a16:creationId xmlns:a16="http://schemas.microsoft.com/office/drawing/2014/main" id="{8FBA4FBF-CA96-775A-9FB1-1681F7118B09}"/>
              </a:ext>
            </a:extLst>
          </p:cNvPr>
          <p:cNvGraphicFramePr/>
          <p:nvPr>
            <p:extLst>
              <p:ext uri="{D42A27DB-BD31-4B8C-83A1-F6EECF244321}">
                <p14:modId xmlns:p14="http://schemas.microsoft.com/office/powerpoint/2010/main" val="3772917806"/>
              </p:ext>
            </p:extLst>
          </p:nvPr>
        </p:nvGraphicFramePr>
        <p:xfrm>
          <a:off x="576341" y="1370532"/>
          <a:ext cx="7961145" cy="2496045"/>
        </p:xfrm>
        <a:graphic>
          <a:graphicData uri="http://schemas.openxmlformats.org/drawingml/2006/chart">
            <c:chart xmlns:c="http://schemas.openxmlformats.org/drawingml/2006/chart" xmlns:r="http://schemas.openxmlformats.org/officeDocument/2006/relationships" r:id="rId2"/>
          </a:graphicData>
        </a:graphic>
      </p:graphicFrame>
      <p:grpSp>
        <p:nvGrpSpPr>
          <p:cNvPr id="36" name="Groupe 35">
            <a:extLst>
              <a:ext uri="{FF2B5EF4-FFF2-40B4-BE49-F238E27FC236}">
                <a16:creationId xmlns:a16="http://schemas.microsoft.com/office/drawing/2014/main" id="{9E5E2279-53ED-5B34-0560-F68C3438FA83}"/>
              </a:ext>
            </a:extLst>
          </p:cNvPr>
          <p:cNvGrpSpPr/>
          <p:nvPr/>
        </p:nvGrpSpPr>
        <p:grpSpPr>
          <a:xfrm>
            <a:off x="8274256" y="151570"/>
            <a:ext cx="776027" cy="736556"/>
            <a:chOff x="7089432" y="208595"/>
            <a:chExt cx="776027" cy="736556"/>
          </a:xfrm>
        </p:grpSpPr>
        <p:sp>
          <p:nvSpPr>
            <p:cNvPr id="37" name="ZoneTexte 36">
              <a:extLst>
                <a:ext uri="{FF2B5EF4-FFF2-40B4-BE49-F238E27FC236}">
                  <a16:creationId xmlns:a16="http://schemas.microsoft.com/office/drawing/2014/main" id="{66353F99-8D1B-E751-B50C-4556F06D2955}"/>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38" name="Image 37" descr="Une image contenant dessin humoristique, clipart, Graphique, illustration&#10;&#10;Description générée automatiquement">
              <a:extLst>
                <a:ext uri="{FF2B5EF4-FFF2-40B4-BE49-F238E27FC236}">
                  <a16:creationId xmlns:a16="http://schemas.microsoft.com/office/drawing/2014/main" id="{2C007A40-7DA4-5E0E-9B5B-805E252CEA5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68</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280408"/>
            <a:ext cx="7407604" cy="664797"/>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1800" dirty="0"/>
              <a:t>Pour les enfants qui n’en ont pas parlé avec leurs parents ou ne l’envisageant pas, le souci de garder cette situation confidentielle, témoigne d’un sentiment de honte associé au cyberharcèlement</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909690"/>
            <a:ext cx="8097430" cy="461665"/>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Q37. Pourquoi n’as-tu pas parlé de cet épisode de cyberharcèlement avec tes parents ?</a:t>
            </a:r>
          </a:p>
          <a:p>
            <a:pPr defTabSz="457178">
              <a:buClr>
                <a:srgbClr val="FFFFFF">
                  <a:lumMod val="75000"/>
                </a:srgbClr>
              </a:buClr>
              <a:defRPr/>
            </a:pPr>
            <a:r>
              <a:rPr lang="fr-FR" sz="800" b="1" dirty="0">
                <a:solidFill>
                  <a:srgbClr val="000000"/>
                </a:solidFill>
                <a:latin typeface="Century Gothic" panose="020F0302020204030204"/>
              </a:rPr>
              <a:t>Pourquoi n’envisages-tu pas d’en parler à tes parents si jamais tu étais victime ou témoin d’un épisode de cyberharcèlement ?</a:t>
            </a:r>
          </a:p>
          <a:p>
            <a:pPr defTabSz="457178">
              <a:buClr>
                <a:srgbClr val="FFFFFF">
                  <a:lumMod val="75000"/>
                </a:srgbClr>
              </a:buClr>
              <a:defRPr/>
            </a:pPr>
            <a:r>
              <a:rPr lang="fr-FR" sz="800" i="1" dirty="0">
                <a:solidFill>
                  <a:srgbClr val="7E8385"/>
                </a:solidFill>
                <a:latin typeface="Century Gothic" panose="020F0302020204030204"/>
              </a:rPr>
              <a:t>Base : Aux enfants n’ayant pas discuté avec leurs parents ou qui n’auraient pas discuté avec eux (n=165) – Plusieurs réponses possibles</a:t>
            </a:r>
            <a:endParaRPr lang="fr-FR" sz="800" i="1" u="sng" dirty="0">
              <a:solidFill>
                <a:srgbClr val="000000"/>
              </a:solidFill>
              <a:latin typeface="Century Gothic" panose="020F0302020204030204"/>
            </a:endParaRPr>
          </a:p>
        </p:txBody>
      </p:sp>
      <p:sp>
        <p:nvSpPr>
          <p:cNvPr id="6" name="ZoneTexte 5">
            <a:extLst>
              <a:ext uri="{FF2B5EF4-FFF2-40B4-BE49-F238E27FC236}">
                <a16:creationId xmlns:a16="http://schemas.microsoft.com/office/drawing/2014/main" id="{38C0569A-7B2C-7801-083F-D19E8F58A145}"/>
              </a:ext>
            </a:extLst>
          </p:cNvPr>
          <p:cNvSpPr txBox="1"/>
          <p:nvPr/>
        </p:nvSpPr>
        <p:spPr>
          <a:xfrm>
            <a:off x="730941" y="4826605"/>
            <a:ext cx="1807495" cy="215444"/>
          </a:xfrm>
          <a:prstGeom prst="rect">
            <a:avLst/>
          </a:prstGeom>
          <a:noFill/>
        </p:spPr>
        <p:txBody>
          <a:bodyPr wrap="square" rtlCol="0">
            <a:spAutoFit/>
          </a:bodyPr>
          <a:lstStyle/>
          <a:p>
            <a:pPr algn="ctr"/>
            <a:r>
              <a:rPr lang="fr-FR" sz="800" b="1" dirty="0"/>
              <a:t>CSP- : </a:t>
            </a:r>
            <a:r>
              <a:rPr lang="fr-FR" sz="800" b="1" dirty="0">
                <a:solidFill>
                  <a:schemeClr val="accent4"/>
                </a:solidFill>
              </a:rPr>
              <a:t>67%</a:t>
            </a:r>
            <a:r>
              <a:rPr lang="fr-FR" sz="800" b="1" dirty="0"/>
              <a:t> (vs CSP+ : 41%)</a:t>
            </a:r>
          </a:p>
        </p:txBody>
      </p:sp>
      <p:grpSp>
        <p:nvGrpSpPr>
          <p:cNvPr id="9" name="Groupe 8">
            <a:extLst>
              <a:ext uri="{FF2B5EF4-FFF2-40B4-BE49-F238E27FC236}">
                <a16:creationId xmlns:a16="http://schemas.microsoft.com/office/drawing/2014/main" id="{95412CE0-0511-0FDF-B7AA-2488C0B4CB73}"/>
              </a:ext>
            </a:extLst>
          </p:cNvPr>
          <p:cNvGrpSpPr/>
          <p:nvPr/>
        </p:nvGrpSpPr>
        <p:grpSpPr>
          <a:xfrm>
            <a:off x="838578" y="3994277"/>
            <a:ext cx="7498995" cy="780910"/>
            <a:chOff x="920461" y="3787382"/>
            <a:chExt cx="7498995" cy="780910"/>
          </a:xfrm>
        </p:grpSpPr>
        <p:grpSp>
          <p:nvGrpSpPr>
            <p:cNvPr id="10" name="Groupe 9">
              <a:extLst>
                <a:ext uri="{FF2B5EF4-FFF2-40B4-BE49-F238E27FC236}">
                  <a16:creationId xmlns:a16="http://schemas.microsoft.com/office/drawing/2014/main" id="{80214351-D1B8-163E-C025-B164D5BCEAA0}"/>
                </a:ext>
              </a:extLst>
            </p:cNvPr>
            <p:cNvGrpSpPr/>
            <p:nvPr/>
          </p:nvGrpSpPr>
          <p:grpSpPr>
            <a:xfrm>
              <a:off x="920461" y="3789734"/>
              <a:ext cx="1542819" cy="773922"/>
              <a:chOff x="978784" y="3885722"/>
              <a:chExt cx="1345723" cy="773922"/>
            </a:xfrm>
          </p:grpSpPr>
          <p:sp>
            <p:nvSpPr>
              <p:cNvPr id="20" name="ZoneTexte 19">
                <a:extLst>
                  <a:ext uri="{FF2B5EF4-FFF2-40B4-BE49-F238E27FC236}">
                    <a16:creationId xmlns:a16="http://schemas.microsoft.com/office/drawing/2014/main" id="{82B918D4-039D-0D87-CF3B-CA5C71C61D79}"/>
                  </a:ext>
                </a:extLst>
              </p:cNvPr>
              <p:cNvSpPr txBox="1"/>
              <p:nvPr/>
            </p:nvSpPr>
            <p:spPr>
              <a:xfrm>
                <a:off x="978784" y="3931052"/>
                <a:ext cx="1302629" cy="728592"/>
              </a:xfrm>
              <a:prstGeom prst="roundRect">
                <a:avLst/>
              </a:prstGeom>
              <a:solidFill>
                <a:schemeClr val="accent4">
                  <a:lumMod val="40000"/>
                  <a:lumOff val="60000"/>
                </a:schemeClr>
              </a:solidFill>
            </p:spPr>
            <p:txBody>
              <a:bodyPr wrap="square" rtlCol="0" anchor="ctr" anchorCtr="0">
                <a:noAutofit/>
              </a:bodyPr>
              <a:lstStyle/>
              <a:p>
                <a:pPr algn="ctr"/>
                <a:r>
                  <a:rPr lang="fr-FR" sz="1200" b="1" dirty="0">
                    <a:solidFill>
                      <a:schemeClr val="accent1">
                        <a:lumMod val="60000"/>
                        <a:lumOff val="40000"/>
                      </a:schemeClr>
                    </a:solidFill>
                  </a:rPr>
                  <a:t>Par vos professeurs</a:t>
                </a:r>
              </a:p>
            </p:txBody>
          </p:sp>
          <p:sp>
            <p:nvSpPr>
              <p:cNvPr id="21" name="ZoneTexte 20">
                <a:extLst>
                  <a:ext uri="{FF2B5EF4-FFF2-40B4-BE49-F238E27FC236}">
                    <a16:creationId xmlns:a16="http://schemas.microsoft.com/office/drawing/2014/main" id="{ACCF7FBE-94A3-A79D-301B-2CFC7DC96A83}"/>
                  </a:ext>
                </a:extLst>
              </p:cNvPr>
              <p:cNvSpPr txBox="1"/>
              <p:nvPr/>
            </p:nvSpPr>
            <p:spPr>
              <a:xfrm>
                <a:off x="1021877" y="3885722"/>
                <a:ext cx="1302630" cy="728592"/>
              </a:xfrm>
              <a:prstGeom prst="roundRect">
                <a:avLst/>
              </a:prstGeom>
              <a:solidFill>
                <a:srgbClr val="FFF4F3"/>
              </a:solidFill>
            </p:spPr>
            <p:txBody>
              <a:bodyPr wrap="square" rtlCol="0" anchor="ctr" anchorCtr="0">
                <a:noAutofit/>
              </a:bodyPr>
              <a:lstStyle/>
              <a:p>
                <a:pPr algn="ctr"/>
                <a:r>
                  <a:rPr lang="fr-FR" sz="900" dirty="0">
                    <a:solidFill>
                      <a:schemeClr val="accent4"/>
                    </a:solidFill>
                  </a:rPr>
                  <a:t>Tu ne voulais / Tu ne veux </a:t>
                </a:r>
                <a:r>
                  <a:rPr lang="fr-FR" sz="900" b="1" dirty="0">
                    <a:solidFill>
                      <a:schemeClr val="accent4"/>
                    </a:solidFill>
                  </a:rPr>
                  <a:t>pas que </a:t>
                </a:r>
              </a:p>
              <a:p>
                <a:pPr algn="ctr"/>
                <a:r>
                  <a:rPr lang="fr-FR" sz="900" b="1" dirty="0">
                    <a:solidFill>
                      <a:schemeClr val="accent4"/>
                    </a:solidFill>
                  </a:rPr>
                  <a:t>tout le monde </a:t>
                </a:r>
              </a:p>
              <a:p>
                <a:pPr algn="ctr"/>
                <a:r>
                  <a:rPr lang="fr-FR" sz="900" b="1" dirty="0">
                    <a:solidFill>
                      <a:schemeClr val="accent4"/>
                    </a:solidFill>
                  </a:rPr>
                  <a:t>soit au courant</a:t>
                </a:r>
              </a:p>
            </p:txBody>
          </p:sp>
        </p:grpSp>
        <p:grpSp>
          <p:nvGrpSpPr>
            <p:cNvPr id="11" name="Groupe 10">
              <a:extLst>
                <a:ext uri="{FF2B5EF4-FFF2-40B4-BE49-F238E27FC236}">
                  <a16:creationId xmlns:a16="http://schemas.microsoft.com/office/drawing/2014/main" id="{D8CF93A6-C8A1-F21F-FA5F-B6A1B1CB93A3}"/>
                </a:ext>
              </a:extLst>
            </p:cNvPr>
            <p:cNvGrpSpPr/>
            <p:nvPr/>
          </p:nvGrpSpPr>
          <p:grpSpPr>
            <a:xfrm>
              <a:off x="2879743" y="3794370"/>
              <a:ext cx="1542819" cy="773922"/>
              <a:chOff x="978784" y="3885722"/>
              <a:chExt cx="1345723" cy="773922"/>
            </a:xfrm>
          </p:grpSpPr>
          <p:sp>
            <p:nvSpPr>
              <p:cNvPr id="18" name="ZoneTexte 17">
                <a:extLst>
                  <a:ext uri="{FF2B5EF4-FFF2-40B4-BE49-F238E27FC236}">
                    <a16:creationId xmlns:a16="http://schemas.microsoft.com/office/drawing/2014/main" id="{CE00EC57-F24A-7E1C-68FD-2ADE321A1383}"/>
                  </a:ext>
                </a:extLst>
              </p:cNvPr>
              <p:cNvSpPr txBox="1"/>
              <p:nvPr/>
            </p:nvSpPr>
            <p:spPr>
              <a:xfrm>
                <a:off x="978784" y="3931052"/>
                <a:ext cx="1302629" cy="728592"/>
              </a:xfrm>
              <a:prstGeom prst="roundRect">
                <a:avLst/>
              </a:prstGeom>
              <a:solidFill>
                <a:schemeClr val="accent4">
                  <a:lumMod val="40000"/>
                  <a:lumOff val="60000"/>
                </a:schemeClr>
              </a:solidFill>
            </p:spPr>
            <p:txBody>
              <a:bodyPr wrap="square" rtlCol="0" anchor="ctr" anchorCtr="0">
                <a:noAutofit/>
              </a:bodyPr>
              <a:lstStyle/>
              <a:p>
                <a:pPr algn="ctr"/>
                <a:r>
                  <a:rPr lang="fr-FR" sz="1200" b="1" dirty="0">
                    <a:solidFill>
                      <a:schemeClr val="accent1">
                        <a:lumMod val="60000"/>
                        <a:lumOff val="40000"/>
                      </a:schemeClr>
                    </a:solidFill>
                  </a:rPr>
                  <a:t>Par vos professeurs</a:t>
                </a:r>
              </a:p>
            </p:txBody>
          </p:sp>
          <p:sp>
            <p:nvSpPr>
              <p:cNvPr id="19" name="ZoneTexte 18">
                <a:extLst>
                  <a:ext uri="{FF2B5EF4-FFF2-40B4-BE49-F238E27FC236}">
                    <a16:creationId xmlns:a16="http://schemas.microsoft.com/office/drawing/2014/main" id="{80694455-612E-41E7-C1E9-CEE934A1C6F1}"/>
                  </a:ext>
                </a:extLst>
              </p:cNvPr>
              <p:cNvSpPr txBox="1"/>
              <p:nvPr/>
            </p:nvSpPr>
            <p:spPr>
              <a:xfrm>
                <a:off x="1021877" y="3885722"/>
                <a:ext cx="1302630" cy="728592"/>
              </a:xfrm>
              <a:prstGeom prst="roundRect">
                <a:avLst/>
              </a:prstGeom>
              <a:solidFill>
                <a:srgbClr val="FFF4F3"/>
              </a:solidFill>
            </p:spPr>
            <p:txBody>
              <a:bodyPr wrap="square" rtlCol="0" anchor="ctr" anchorCtr="0">
                <a:noAutofit/>
              </a:bodyPr>
              <a:lstStyle/>
              <a:p>
                <a:pPr algn="ctr"/>
                <a:r>
                  <a:rPr lang="fr-FR" sz="900" dirty="0">
                    <a:solidFill>
                      <a:schemeClr val="accent4"/>
                    </a:solidFill>
                  </a:rPr>
                  <a:t>Tu as eu </a:t>
                </a:r>
                <a:r>
                  <a:rPr lang="fr-FR" sz="900" b="1" dirty="0">
                    <a:solidFill>
                      <a:schemeClr val="accent4"/>
                    </a:solidFill>
                  </a:rPr>
                  <a:t>peur de leur réaction </a:t>
                </a:r>
                <a:r>
                  <a:rPr lang="fr-FR" sz="900" dirty="0">
                    <a:solidFill>
                      <a:schemeClr val="accent4"/>
                    </a:solidFill>
                  </a:rPr>
                  <a:t>/ Tu as </a:t>
                </a:r>
                <a:r>
                  <a:rPr lang="fr-FR" sz="900" b="1" dirty="0">
                    <a:solidFill>
                      <a:schemeClr val="accent4"/>
                    </a:solidFill>
                  </a:rPr>
                  <a:t>peur de leur réaction</a:t>
                </a:r>
              </a:p>
            </p:txBody>
          </p:sp>
        </p:grpSp>
        <p:grpSp>
          <p:nvGrpSpPr>
            <p:cNvPr id="12" name="Groupe 11">
              <a:extLst>
                <a:ext uri="{FF2B5EF4-FFF2-40B4-BE49-F238E27FC236}">
                  <a16:creationId xmlns:a16="http://schemas.microsoft.com/office/drawing/2014/main" id="{7CB2DAED-CE23-E07C-B0CE-6EF78FF6E608}"/>
                </a:ext>
              </a:extLst>
            </p:cNvPr>
            <p:cNvGrpSpPr/>
            <p:nvPr/>
          </p:nvGrpSpPr>
          <p:grpSpPr>
            <a:xfrm>
              <a:off x="4864332" y="3789734"/>
              <a:ext cx="1542819" cy="773922"/>
              <a:chOff x="978784" y="3885722"/>
              <a:chExt cx="1345723" cy="773922"/>
            </a:xfrm>
          </p:grpSpPr>
          <p:sp>
            <p:nvSpPr>
              <p:cNvPr id="16" name="ZoneTexte 15">
                <a:extLst>
                  <a:ext uri="{FF2B5EF4-FFF2-40B4-BE49-F238E27FC236}">
                    <a16:creationId xmlns:a16="http://schemas.microsoft.com/office/drawing/2014/main" id="{121F9FF4-6E61-D42D-94FE-1B73A59148EB}"/>
                  </a:ext>
                </a:extLst>
              </p:cNvPr>
              <p:cNvSpPr txBox="1"/>
              <p:nvPr/>
            </p:nvSpPr>
            <p:spPr>
              <a:xfrm>
                <a:off x="978784" y="3931052"/>
                <a:ext cx="1302629" cy="728592"/>
              </a:xfrm>
              <a:prstGeom prst="roundRect">
                <a:avLst/>
              </a:prstGeom>
              <a:solidFill>
                <a:schemeClr val="accent4">
                  <a:lumMod val="40000"/>
                  <a:lumOff val="60000"/>
                </a:schemeClr>
              </a:solidFill>
            </p:spPr>
            <p:txBody>
              <a:bodyPr wrap="square" rtlCol="0" anchor="ctr" anchorCtr="0">
                <a:noAutofit/>
              </a:bodyPr>
              <a:lstStyle/>
              <a:p>
                <a:pPr algn="ctr"/>
                <a:r>
                  <a:rPr lang="fr-FR" sz="1200" b="1" dirty="0">
                    <a:solidFill>
                      <a:schemeClr val="accent1">
                        <a:lumMod val="60000"/>
                        <a:lumOff val="40000"/>
                      </a:schemeClr>
                    </a:solidFill>
                  </a:rPr>
                  <a:t>Par vos professeurs</a:t>
                </a:r>
              </a:p>
            </p:txBody>
          </p:sp>
          <p:sp>
            <p:nvSpPr>
              <p:cNvPr id="17" name="ZoneTexte 16">
                <a:extLst>
                  <a:ext uri="{FF2B5EF4-FFF2-40B4-BE49-F238E27FC236}">
                    <a16:creationId xmlns:a16="http://schemas.microsoft.com/office/drawing/2014/main" id="{0F281D3D-C983-3A32-D763-3672712E83A3}"/>
                  </a:ext>
                </a:extLst>
              </p:cNvPr>
              <p:cNvSpPr txBox="1"/>
              <p:nvPr/>
            </p:nvSpPr>
            <p:spPr>
              <a:xfrm>
                <a:off x="1021877" y="3885722"/>
                <a:ext cx="1302630" cy="728592"/>
              </a:xfrm>
              <a:prstGeom prst="roundRect">
                <a:avLst/>
              </a:prstGeom>
              <a:solidFill>
                <a:srgbClr val="FFF4F3"/>
              </a:solidFill>
            </p:spPr>
            <p:txBody>
              <a:bodyPr wrap="square" rtlCol="0" anchor="ctr" anchorCtr="0">
                <a:noAutofit/>
              </a:bodyPr>
              <a:lstStyle/>
              <a:p>
                <a:pPr algn="ctr"/>
                <a:r>
                  <a:rPr lang="fr-FR" sz="900" dirty="0">
                    <a:solidFill>
                      <a:schemeClr val="accent4"/>
                    </a:solidFill>
                  </a:rPr>
                  <a:t>Tu n’as </a:t>
                </a:r>
                <a:r>
                  <a:rPr lang="fr-FR" sz="900" b="1" dirty="0">
                    <a:solidFill>
                      <a:schemeClr val="accent4"/>
                    </a:solidFill>
                  </a:rPr>
                  <a:t>pas confiance en eux </a:t>
                </a:r>
                <a:r>
                  <a:rPr lang="fr-FR" sz="900" dirty="0">
                    <a:solidFill>
                      <a:schemeClr val="accent4"/>
                    </a:solidFill>
                  </a:rPr>
                  <a:t>pour </a:t>
                </a:r>
              </a:p>
              <a:p>
                <a:pPr algn="ctr"/>
                <a:r>
                  <a:rPr lang="fr-FR" sz="900" dirty="0">
                    <a:solidFill>
                      <a:schemeClr val="accent4"/>
                    </a:solidFill>
                  </a:rPr>
                  <a:t>aborder ces sujets</a:t>
                </a:r>
              </a:p>
            </p:txBody>
          </p:sp>
        </p:grpSp>
        <p:grpSp>
          <p:nvGrpSpPr>
            <p:cNvPr id="13" name="Groupe 12">
              <a:extLst>
                <a:ext uri="{FF2B5EF4-FFF2-40B4-BE49-F238E27FC236}">
                  <a16:creationId xmlns:a16="http://schemas.microsoft.com/office/drawing/2014/main" id="{77E92AD3-B7CF-DA62-4245-969106558BD6}"/>
                </a:ext>
              </a:extLst>
            </p:cNvPr>
            <p:cNvGrpSpPr/>
            <p:nvPr/>
          </p:nvGrpSpPr>
          <p:grpSpPr>
            <a:xfrm>
              <a:off x="6876637" y="3787382"/>
              <a:ext cx="1542819" cy="773922"/>
              <a:chOff x="978784" y="3885722"/>
              <a:chExt cx="1345723" cy="773922"/>
            </a:xfrm>
          </p:grpSpPr>
          <p:sp>
            <p:nvSpPr>
              <p:cNvPr id="14" name="ZoneTexte 13">
                <a:extLst>
                  <a:ext uri="{FF2B5EF4-FFF2-40B4-BE49-F238E27FC236}">
                    <a16:creationId xmlns:a16="http://schemas.microsoft.com/office/drawing/2014/main" id="{8C92C1CA-AED3-EC9D-8322-8503181FCE8F}"/>
                  </a:ext>
                </a:extLst>
              </p:cNvPr>
              <p:cNvSpPr txBox="1"/>
              <p:nvPr/>
            </p:nvSpPr>
            <p:spPr>
              <a:xfrm>
                <a:off x="978784" y="3931052"/>
                <a:ext cx="1302629" cy="728592"/>
              </a:xfrm>
              <a:prstGeom prst="roundRect">
                <a:avLst/>
              </a:prstGeom>
              <a:solidFill>
                <a:schemeClr val="bg1">
                  <a:lumMod val="85000"/>
                </a:schemeClr>
              </a:solidFill>
            </p:spPr>
            <p:txBody>
              <a:bodyPr wrap="square" rtlCol="0" anchor="ctr" anchorCtr="0">
                <a:noAutofit/>
              </a:bodyPr>
              <a:lstStyle/>
              <a:p>
                <a:pPr algn="ctr"/>
                <a:r>
                  <a:rPr lang="fr-FR" sz="1200" b="1" dirty="0">
                    <a:solidFill>
                      <a:schemeClr val="accent1">
                        <a:lumMod val="60000"/>
                        <a:lumOff val="40000"/>
                      </a:schemeClr>
                    </a:solidFill>
                  </a:rPr>
                  <a:t>Par vos professeurs</a:t>
                </a:r>
              </a:p>
            </p:txBody>
          </p:sp>
          <p:sp>
            <p:nvSpPr>
              <p:cNvPr id="15" name="ZoneTexte 14">
                <a:extLst>
                  <a:ext uri="{FF2B5EF4-FFF2-40B4-BE49-F238E27FC236}">
                    <a16:creationId xmlns:a16="http://schemas.microsoft.com/office/drawing/2014/main" id="{97B165CF-230C-962C-DA60-182B8449CE4E}"/>
                  </a:ext>
                </a:extLst>
              </p:cNvPr>
              <p:cNvSpPr txBox="1"/>
              <p:nvPr/>
            </p:nvSpPr>
            <p:spPr>
              <a:xfrm>
                <a:off x="1021877" y="3885722"/>
                <a:ext cx="1302630" cy="728592"/>
              </a:xfrm>
              <a:prstGeom prst="roundRect">
                <a:avLst/>
              </a:prstGeom>
              <a:solidFill>
                <a:srgbClr val="F7F7F7"/>
              </a:solidFill>
            </p:spPr>
            <p:txBody>
              <a:bodyPr wrap="square" rtlCol="0" anchor="ctr" anchorCtr="0">
                <a:noAutofit/>
              </a:bodyPr>
              <a:lstStyle/>
              <a:p>
                <a:pPr algn="ctr"/>
                <a:r>
                  <a:rPr lang="fr-FR" sz="900" dirty="0">
                    <a:solidFill>
                      <a:schemeClr val="bg1">
                        <a:lumMod val="50000"/>
                      </a:schemeClr>
                    </a:solidFill>
                  </a:rPr>
                  <a:t>Une </a:t>
                </a:r>
                <a:r>
                  <a:rPr lang="fr-FR" sz="900" b="1" dirty="0">
                    <a:solidFill>
                      <a:schemeClr val="bg1">
                        <a:lumMod val="50000"/>
                      </a:schemeClr>
                    </a:solidFill>
                  </a:rPr>
                  <a:t>autre</a:t>
                </a:r>
                <a:r>
                  <a:rPr lang="fr-FR" sz="900" dirty="0">
                    <a:solidFill>
                      <a:schemeClr val="bg1">
                        <a:lumMod val="50000"/>
                      </a:schemeClr>
                    </a:solidFill>
                  </a:rPr>
                  <a:t> raison</a:t>
                </a:r>
              </a:p>
            </p:txBody>
          </p:sp>
        </p:grpSp>
      </p:grpSp>
      <p:sp>
        <p:nvSpPr>
          <p:cNvPr id="31" name="ZoneTexte 30">
            <a:extLst>
              <a:ext uri="{FF2B5EF4-FFF2-40B4-BE49-F238E27FC236}">
                <a16:creationId xmlns:a16="http://schemas.microsoft.com/office/drawing/2014/main" id="{91F06202-EC1B-8585-B017-38E33336AA38}"/>
              </a:ext>
            </a:extLst>
          </p:cNvPr>
          <p:cNvSpPr txBox="1"/>
          <p:nvPr/>
        </p:nvSpPr>
        <p:spPr>
          <a:xfrm>
            <a:off x="4674812" y="4815881"/>
            <a:ext cx="1807495" cy="215444"/>
          </a:xfrm>
          <a:prstGeom prst="rect">
            <a:avLst/>
          </a:prstGeom>
          <a:noFill/>
        </p:spPr>
        <p:txBody>
          <a:bodyPr wrap="square" rtlCol="0">
            <a:spAutoFit/>
          </a:bodyPr>
          <a:lstStyle/>
          <a:p>
            <a:pPr algn="ctr"/>
            <a:r>
              <a:rPr lang="fr-FR" sz="800" b="1" dirty="0"/>
              <a:t>Victimes : </a:t>
            </a:r>
            <a:r>
              <a:rPr lang="fr-FR" sz="800" b="1" dirty="0">
                <a:solidFill>
                  <a:schemeClr val="accent4"/>
                </a:solidFill>
              </a:rPr>
              <a:t>30%</a:t>
            </a:r>
          </a:p>
        </p:txBody>
      </p:sp>
      <p:sp>
        <p:nvSpPr>
          <p:cNvPr id="32" name="Bulle narrative : rectangle à coins arrondis 31">
            <a:extLst>
              <a:ext uri="{FF2B5EF4-FFF2-40B4-BE49-F238E27FC236}">
                <a16:creationId xmlns:a16="http://schemas.microsoft.com/office/drawing/2014/main" id="{CF0D72AE-AC42-9D6B-52A0-5ECBE7096369}"/>
              </a:ext>
            </a:extLst>
          </p:cNvPr>
          <p:cNvSpPr/>
          <p:nvPr/>
        </p:nvSpPr>
        <p:spPr>
          <a:xfrm>
            <a:off x="7087672" y="2406998"/>
            <a:ext cx="1104188" cy="526472"/>
          </a:xfrm>
          <a:prstGeom prst="wedgeRoundRectCallout">
            <a:avLst>
              <a:gd name="adj1" fmla="val -10836"/>
              <a:gd name="adj2" fmla="val 96330"/>
              <a:gd name="adj3" fmla="val 16667"/>
            </a:avLst>
          </a:prstGeom>
          <a:solidFill>
            <a:schemeClr val="bg1"/>
          </a:solidFill>
          <a:ln w="1905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b="1" i="1" dirty="0">
                <a:solidFill>
                  <a:schemeClr val="bg1">
                    <a:lumMod val="65000"/>
                  </a:schemeClr>
                </a:solidFill>
              </a:rPr>
              <a:t>« Je ne sais pas »</a:t>
            </a:r>
          </a:p>
        </p:txBody>
      </p:sp>
      <p:pic>
        <p:nvPicPr>
          <p:cNvPr id="34" name="Image 33" descr="Une image contenant dessin, femme, illustration, art&#10;&#10;Description générée automatiquement">
            <a:extLst>
              <a:ext uri="{FF2B5EF4-FFF2-40B4-BE49-F238E27FC236}">
                <a16:creationId xmlns:a16="http://schemas.microsoft.com/office/drawing/2014/main" id="{71033DA0-7DC6-A336-DD26-89C31E46124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09998" y="1403171"/>
            <a:ext cx="1132912" cy="1745537"/>
          </a:xfrm>
          <a:prstGeom prst="rect">
            <a:avLst/>
          </a:prstGeom>
        </p:spPr>
      </p:pic>
      <p:pic>
        <p:nvPicPr>
          <p:cNvPr id="8" name="Image 7" descr="Une image contenant clipart, dessin humoristique, illustration&#10;&#10;Description générée automatiquement">
            <a:extLst>
              <a:ext uri="{FF2B5EF4-FFF2-40B4-BE49-F238E27FC236}">
                <a16:creationId xmlns:a16="http://schemas.microsoft.com/office/drawing/2014/main" id="{66C1C818-B27B-FFB2-74DE-14D1CF9D414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075455" y="1391516"/>
            <a:ext cx="992239" cy="992239"/>
          </a:xfrm>
          <a:prstGeom prst="rect">
            <a:avLst/>
          </a:prstGeom>
        </p:spPr>
      </p:pic>
      <p:pic>
        <p:nvPicPr>
          <p:cNvPr id="23" name="Image 22" descr="Une image contenant clipart, illustration, Dessin animé, dessin humoristique&#10;&#10;Description générée automatiquement">
            <a:extLst>
              <a:ext uri="{FF2B5EF4-FFF2-40B4-BE49-F238E27FC236}">
                <a16:creationId xmlns:a16="http://schemas.microsoft.com/office/drawing/2014/main" id="{A921E7AE-72E7-A1EB-3016-483279F0F5B0}"/>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18000"/>
                    </a14:imgEffect>
                  </a14:imgLayer>
                </a14:imgProps>
              </a:ext>
              <a:ext uri="{28A0092B-C50C-407E-A947-70E740481C1C}">
                <a14:useLocalDpi xmlns:a14="http://schemas.microsoft.com/office/drawing/2010/main"/>
              </a:ext>
            </a:extLst>
          </a:blip>
          <a:stretch>
            <a:fillRect/>
          </a:stretch>
        </p:blipFill>
        <p:spPr>
          <a:xfrm>
            <a:off x="1174787" y="1957651"/>
            <a:ext cx="820994" cy="820994"/>
          </a:xfrm>
          <a:prstGeom prst="rect">
            <a:avLst/>
          </a:prstGeom>
        </p:spPr>
      </p:pic>
    </p:spTree>
    <p:extLst>
      <p:ext uri="{BB962C8B-B14F-4D97-AF65-F5344CB8AC3E}">
        <p14:creationId xmlns:p14="http://schemas.microsoft.com/office/powerpoint/2010/main" val="120551209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 coins arrondis 12">
            <a:extLst>
              <a:ext uri="{FF2B5EF4-FFF2-40B4-BE49-F238E27FC236}">
                <a16:creationId xmlns:a16="http://schemas.microsoft.com/office/drawing/2014/main" id="{3BC3BF95-A51A-7D4B-5AA5-69E1A62304BD}"/>
              </a:ext>
            </a:extLst>
          </p:cNvPr>
          <p:cNvSpPr>
            <a:spLocks/>
          </p:cNvSpPr>
          <p:nvPr/>
        </p:nvSpPr>
        <p:spPr>
          <a:xfrm rot="5400000">
            <a:off x="3813675" y="-1019206"/>
            <a:ext cx="338633" cy="4874377"/>
          </a:xfrm>
          <a:prstGeom prst="roundRect">
            <a:avLst/>
          </a:prstGeom>
          <a:solidFill>
            <a:srgbClr val="FFF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14" name="Graphique 13">
            <a:extLst>
              <a:ext uri="{FF2B5EF4-FFF2-40B4-BE49-F238E27FC236}">
                <a16:creationId xmlns:a16="http://schemas.microsoft.com/office/drawing/2014/main" id="{47A88FDD-16FF-7B35-B9B1-9ED92B90D9B1}"/>
              </a:ext>
            </a:extLst>
          </p:cNvPr>
          <p:cNvGraphicFramePr>
            <a:graphicFrameLocks/>
          </p:cNvGraphicFramePr>
          <p:nvPr>
            <p:extLst>
              <p:ext uri="{D42A27DB-BD31-4B8C-83A1-F6EECF244321}">
                <p14:modId xmlns:p14="http://schemas.microsoft.com/office/powerpoint/2010/main" val="2294476278"/>
              </p:ext>
            </p:extLst>
          </p:nvPr>
        </p:nvGraphicFramePr>
        <p:xfrm>
          <a:off x="14696" y="1162104"/>
          <a:ext cx="8704643" cy="3916446"/>
        </p:xfrm>
        <a:graphic>
          <a:graphicData uri="http://schemas.openxmlformats.org/drawingml/2006/chart">
            <c:chart xmlns:c="http://schemas.openxmlformats.org/drawingml/2006/chart" xmlns:r="http://schemas.openxmlformats.org/officeDocument/2006/relationships" r:id="rId2"/>
          </a:graphicData>
        </a:graphic>
      </p:graphicFrame>
      <p:pic>
        <p:nvPicPr>
          <p:cNvPr id="17" name="Image 16" descr="Une image contenant habits, texte, dessin humoristique, illustration&#10;&#10;Description générée automatiquement">
            <a:extLst>
              <a:ext uri="{FF2B5EF4-FFF2-40B4-BE49-F238E27FC236}">
                <a16:creationId xmlns:a16="http://schemas.microsoft.com/office/drawing/2014/main" id="{34A948DB-172C-AF1A-FF9F-0706DE1EF14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flipH="1">
            <a:off x="5753265" y="1988693"/>
            <a:ext cx="2971888" cy="2971888"/>
          </a:xfrm>
          <a:prstGeom prst="rect">
            <a:avLst/>
          </a:prstGeom>
        </p:spPr>
      </p:pic>
      <p:graphicFrame>
        <p:nvGraphicFramePr>
          <p:cNvPr id="28" name="Diagramme 27">
            <a:extLst>
              <a:ext uri="{FF2B5EF4-FFF2-40B4-BE49-F238E27FC236}">
                <a16:creationId xmlns:a16="http://schemas.microsoft.com/office/drawing/2014/main" id="{E4A81916-542B-7647-6A87-1F854C063117}"/>
              </a:ext>
            </a:extLst>
          </p:cNvPr>
          <p:cNvGraphicFramePr/>
          <p:nvPr>
            <p:extLst>
              <p:ext uri="{D42A27DB-BD31-4B8C-83A1-F6EECF244321}">
                <p14:modId xmlns:p14="http://schemas.microsoft.com/office/powerpoint/2010/main" val="3776035266"/>
              </p:ext>
            </p:extLst>
          </p:nvPr>
        </p:nvGraphicFramePr>
        <p:xfrm>
          <a:off x="484314" y="1275843"/>
          <a:ext cx="3358524" cy="36077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69</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13270" y="103506"/>
            <a:ext cx="7268190" cy="738664"/>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Des parents d’enfants victimes qui, ensuite, enclenchent des actions : rendez-vous avec l’établissement scolaire et avec un professionnel de santé en premier lieu…</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856315"/>
            <a:ext cx="8763057"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Q10. Suite à ce cyberharcèlement, comment avez-vous réagi ?</a:t>
            </a:r>
          </a:p>
          <a:p>
            <a:pPr defTabSz="457178">
              <a:buClr>
                <a:srgbClr val="FFFFFF">
                  <a:lumMod val="75000"/>
                </a:srgbClr>
              </a:buClr>
              <a:defRPr/>
            </a:pPr>
            <a:r>
              <a:rPr lang="fr-FR" sz="800" i="1" dirty="0">
                <a:solidFill>
                  <a:srgbClr val="7E8385"/>
                </a:solidFill>
                <a:latin typeface="Century Gothic" panose="020F0302020204030204"/>
              </a:rPr>
              <a:t>Base : Aux parents d’enfants ayant été victimes de cyberharcèlement (n=127) – Plusieurs réponses possibles</a:t>
            </a:r>
            <a:endParaRPr lang="fr-FR" sz="800" i="1" u="sng" dirty="0">
              <a:solidFill>
                <a:srgbClr val="000000"/>
              </a:solidFill>
              <a:latin typeface="Century Gothic" panose="020F0302020204030204"/>
            </a:endParaRPr>
          </a:p>
        </p:txBody>
      </p:sp>
      <p:grpSp>
        <p:nvGrpSpPr>
          <p:cNvPr id="5" name="Groupe 4">
            <a:extLst>
              <a:ext uri="{FF2B5EF4-FFF2-40B4-BE49-F238E27FC236}">
                <a16:creationId xmlns:a16="http://schemas.microsoft.com/office/drawing/2014/main" id="{008A252C-EA7A-A9AD-01D2-EE9776240E78}"/>
              </a:ext>
            </a:extLst>
          </p:cNvPr>
          <p:cNvGrpSpPr/>
          <p:nvPr/>
        </p:nvGrpSpPr>
        <p:grpSpPr>
          <a:xfrm>
            <a:off x="8273543" y="134203"/>
            <a:ext cx="776027" cy="760037"/>
            <a:chOff x="7252485" y="200462"/>
            <a:chExt cx="776027" cy="760037"/>
          </a:xfrm>
        </p:grpSpPr>
        <p:sp>
          <p:nvSpPr>
            <p:cNvPr id="21" name="ZoneTexte 20">
              <a:extLst>
                <a:ext uri="{FF2B5EF4-FFF2-40B4-BE49-F238E27FC236}">
                  <a16:creationId xmlns:a16="http://schemas.microsoft.com/office/drawing/2014/main" id="{5E76E8E1-D4BE-08BA-BC0F-C645379BDECF}"/>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3" name="Image 22" descr="Une image contenant Graphique, clipart, Caractère coloré, dessin humoristique&#10;&#10;Description générée automatiquement">
              <a:extLst>
                <a:ext uri="{FF2B5EF4-FFF2-40B4-BE49-F238E27FC236}">
                  <a16:creationId xmlns:a16="http://schemas.microsoft.com/office/drawing/2014/main" id="{7A271C93-E7D7-83FE-D249-2DD06E9DF2F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
        <p:nvSpPr>
          <p:cNvPr id="26" name="Bulle narrative : rectangle à coins arrondis 25">
            <a:extLst>
              <a:ext uri="{FF2B5EF4-FFF2-40B4-BE49-F238E27FC236}">
                <a16:creationId xmlns:a16="http://schemas.microsoft.com/office/drawing/2014/main" id="{2C4506A7-212E-00FD-EAEE-DD097FB2F6EE}"/>
              </a:ext>
            </a:extLst>
          </p:cNvPr>
          <p:cNvSpPr/>
          <p:nvPr/>
        </p:nvSpPr>
        <p:spPr>
          <a:xfrm>
            <a:off x="4739038" y="3892872"/>
            <a:ext cx="750230" cy="486135"/>
          </a:xfrm>
          <a:prstGeom prst="wedgeRoundRectCallout">
            <a:avLst>
              <a:gd name="adj1" fmla="val -77280"/>
              <a:gd name="adj2" fmla="val -14782"/>
              <a:gd name="adj3" fmla="val 16667"/>
            </a:avLst>
          </a:prstGeom>
          <a:solidFill>
            <a:schemeClr val="bg1"/>
          </a:solid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b="1" i="1" dirty="0">
                <a:solidFill>
                  <a:schemeClr val="bg1">
                    <a:lumMod val="65000"/>
                  </a:schemeClr>
                </a:solidFill>
              </a:rPr>
              <a:t>« Livres »</a:t>
            </a:r>
          </a:p>
        </p:txBody>
      </p:sp>
      <p:grpSp>
        <p:nvGrpSpPr>
          <p:cNvPr id="18" name="Groupe 17">
            <a:extLst>
              <a:ext uri="{FF2B5EF4-FFF2-40B4-BE49-F238E27FC236}">
                <a16:creationId xmlns:a16="http://schemas.microsoft.com/office/drawing/2014/main" id="{331EA4DA-75D4-636D-C504-6F0857C4497C}"/>
              </a:ext>
            </a:extLst>
          </p:cNvPr>
          <p:cNvGrpSpPr/>
          <p:nvPr/>
        </p:nvGrpSpPr>
        <p:grpSpPr>
          <a:xfrm>
            <a:off x="1685" y="1324795"/>
            <a:ext cx="1007882" cy="1541721"/>
            <a:chOff x="1685" y="1216845"/>
            <a:chExt cx="1007882" cy="1541721"/>
          </a:xfrm>
        </p:grpSpPr>
        <p:sp>
          <p:nvSpPr>
            <p:cNvPr id="20" name="Rectangle : coins arrondis 23">
              <a:extLst>
                <a:ext uri="{FF2B5EF4-FFF2-40B4-BE49-F238E27FC236}">
                  <a16:creationId xmlns:a16="http://schemas.microsoft.com/office/drawing/2014/main" id="{71DB9830-43F9-2B90-3C21-AE6C73CDC116}"/>
                </a:ext>
              </a:extLst>
            </p:cNvPr>
            <p:cNvSpPr/>
            <p:nvPr/>
          </p:nvSpPr>
          <p:spPr>
            <a:xfrm rot="5400000">
              <a:off x="-347502" y="1566032"/>
              <a:ext cx="1541721"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CF9D01AD-F48E-1A47-8B05-C6331063DE2B}"/>
                </a:ext>
              </a:extLst>
            </p:cNvPr>
            <p:cNvSpPr/>
            <p:nvPr/>
          </p:nvSpPr>
          <p:spPr>
            <a:xfrm>
              <a:off x="112112" y="1326448"/>
              <a:ext cx="897455" cy="1312580"/>
            </a:xfrm>
            <a:prstGeom prst="roundRect">
              <a:avLst/>
            </a:prstGeom>
            <a:solidFill>
              <a:schemeClr val="bg1"/>
            </a:solidFill>
            <a:ln w="19050">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4"/>
                  </a:solidFill>
                  <a:latin typeface="Century Gothic" panose="020F0302020204030204"/>
                </a:rPr>
                <a:t>13%</a:t>
              </a:r>
            </a:p>
            <a:p>
              <a:pPr algn="ctr"/>
              <a:r>
                <a:rPr lang="fr-FR" sz="800" b="1" dirty="0">
                  <a:solidFill>
                    <a:schemeClr val="accent4">
                      <a:lumMod val="50000"/>
                    </a:schemeClr>
                  </a:solidFill>
                  <a:latin typeface="Century Gothic" panose="020F0302020204030204"/>
                </a:rPr>
                <a:t>disent avoir un enfant ayant été victime de cyber- </a:t>
              </a:r>
              <a:r>
                <a:rPr lang="fr-FR" sz="700" b="1" dirty="0">
                  <a:solidFill>
                    <a:schemeClr val="accent4">
                      <a:lumMod val="50000"/>
                    </a:schemeClr>
                  </a:solidFill>
                  <a:latin typeface="Century Gothic" panose="020F0302020204030204"/>
                </a:rPr>
                <a:t>harcèlement</a:t>
              </a:r>
              <a:endParaRPr lang="fr-FR" sz="800" b="1" dirty="0">
                <a:solidFill>
                  <a:schemeClr val="accent4">
                    <a:lumMod val="50000"/>
                  </a:schemeClr>
                </a:solidFill>
                <a:latin typeface="Century Gothic" panose="020F0302020204030204"/>
              </a:endParaRPr>
            </a:p>
          </p:txBody>
        </p:sp>
        <p:sp>
          <p:nvSpPr>
            <p:cNvPr id="24" name="ZoneTexte 23">
              <a:extLst>
                <a:ext uri="{FF2B5EF4-FFF2-40B4-BE49-F238E27FC236}">
                  <a16:creationId xmlns:a16="http://schemas.microsoft.com/office/drawing/2014/main" id="{59DDF1F6-BBD9-3479-357C-F499E98D1F17}"/>
                </a:ext>
              </a:extLst>
            </p:cNvPr>
            <p:cNvSpPr txBox="1"/>
            <p:nvPr/>
          </p:nvSpPr>
          <p:spPr>
            <a:xfrm>
              <a:off x="105762" y="1349070"/>
              <a:ext cx="89745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pic>
        <p:nvPicPr>
          <p:cNvPr id="27" name="Image 26" descr="Une image contenant noir, obscurité&#10;&#10;Description générée automatiquement">
            <a:extLst>
              <a:ext uri="{FF2B5EF4-FFF2-40B4-BE49-F238E27FC236}">
                <a16:creationId xmlns:a16="http://schemas.microsoft.com/office/drawing/2014/main" id="{7A596FAD-93CE-4905-9210-82333828D376}"/>
              </a:ext>
            </a:extLst>
          </p:cNvPr>
          <p:cNvPicPr>
            <a:picLocks noChangeAspect="1"/>
          </p:cNvPicPr>
          <p:nvPr/>
        </p:nvPicPr>
        <p:blipFill>
          <a:blip r:embed="rId10"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64613" y="2628886"/>
            <a:ext cx="338632" cy="338632"/>
          </a:xfrm>
          <a:prstGeom prst="rect">
            <a:avLst/>
          </a:prstGeom>
        </p:spPr>
      </p:pic>
      <p:sp>
        <p:nvSpPr>
          <p:cNvPr id="6" name="ZoneTexte 5">
            <a:extLst>
              <a:ext uri="{FF2B5EF4-FFF2-40B4-BE49-F238E27FC236}">
                <a16:creationId xmlns:a16="http://schemas.microsoft.com/office/drawing/2014/main" id="{0895BDA7-CFA8-D002-F22A-6C8B50B18D68}"/>
              </a:ext>
            </a:extLst>
          </p:cNvPr>
          <p:cNvSpPr txBox="1"/>
          <p:nvPr/>
        </p:nvSpPr>
        <p:spPr>
          <a:xfrm>
            <a:off x="5401996" y="2305031"/>
            <a:ext cx="897454" cy="215444"/>
          </a:xfrm>
          <a:prstGeom prst="rect">
            <a:avLst/>
          </a:prstGeom>
          <a:noFill/>
        </p:spPr>
        <p:txBody>
          <a:bodyPr wrap="square" rtlCol="0">
            <a:spAutoFit/>
          </a:bodyPr>
          <a:lstStyle/>
          <a:p>
            <a:r>
              <a:rPr lang="fr-FR" sz="800" b="1" dirty="0"/>
              <a:t>CSP+ : </a:t>
            </a:r>
            <a:r>
              <a:rPr lang="fr-FR" sz="800" b="1" dirty="0">
                <a:solidFill>
                  <a:schemeClr val="accent4"/>
                </a:solidFill>
              </a:rPr>
              <a:t>41%</a:t>
            </a:r>
          </a:p>
        </p:txBody>
      </p:sp>
    </p:spTree>
    <p:extLst>
      <p:ext uri="{BB962C8B-B14F-4D97-AF65-F5344CB8AC3E}">
        <p14:creationId xmlns:p14="http://schemas.microsoft.com/office/powerpoint/2010/main" val="279894660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B3EE39-0E07-7B31-6549-6E7C50EECB5A}"/>
              </a:ext>
            </a:extLst>
          </p:cNvPr>
          <p:cNvSpPr>
            <a:spLocks noGrp="1"/>
          </p:cNvSpPr>
          <p:nvPr>
            <p:ph type="title"/>
          </p:nvPr>
        </p:nvSpPr>
        <p:spPr>
          <a:xfrm>
            <a:off x="1295949" y="161273"/>
            <a:ext cx="7584914" cy="278808"/>
          </a:xfrm>
        </p:spPr>
        <p:txBody>
          <a:bodyPr/>
          <a:lstStyle/>
          <a:p>
            <a:r>
              <a:rPr lang="fr-FR" dirty="0"/>
              <a:t>À retenir…</a:t>
            </a:r>
            <a:br>
              <a:rPr lang="fr-FR" dirty="0"/>
            </a:br>
            <a:r>
              <a:rPr lang="fr-FR" i="1" dirty="0"/>
              <a:t>…et qui les a meurtris : pour les enfants comme leurs parents, un choc émotionnel</a:t>
            </a:r>
            <a:endParaRPr lang="fr-FR" dirty="0"/>
          </a:p>
        </p:txBody>
      </p:sp>
      <p:sp>
        <p:nvSpPr>
          <p:cNvPr id="4" name="Espace réservé du numéro de diapositive 3">
            <a:extLst>
              <a:ext uri="{FF2B5EF4-FFF2-40B4-BE49-F238E27FC236}">
                <a16:creationId xmlns:a16="http://schemas.microsoft.com/office/drawing/2014/main" id="{6F995E17-8C3D-0B90-4D01-462467ED93E9}"/>
              </a:ext>
            </a:extLst>
          </p:cNvPr>
          <p:cNvSpPr>
            <a:spLocks noGrp="1"/>
          </p:cNvSpPr>
          <p:nvPr>
            <p:ph type="sldNum" sz="quarter" idx="11"/>
          </p:nvPr>
        </p:nvSpPr>
        <p:spPr/>
        <p:txBody>
          <a:bodyPr/>
          <a:lstStyle/>
          <a:p>
            <a:fld id="{21995480-1601-7C4D-95DE-8DD54C94E8C4}" type="slidenum">
              <a:rPr lang="fr-FR" smtClean="0"/>
              <a:pPr/>
              <a:t>7</a:t>
            </a:fld>
            <a:endParaRPr lang="fr-FR"/>
          </a:p>
        </p:txBody>
      </p:sp>
      <p:sp>
        <p:nvSpPr>
          <p:cNvPr id="6" name="Rectangle 5">
            <a:extLst>
              <a:ext uri="{FF2B5EF4-FFF2-40B4-BE49-F238E27FC236}">
                <a16:creationId xmlns:a16="http://schemas.microsoft.com/office/drawing/2014/main" id="{460BF92E-4A13-0EA6-BAE6-7B712115DE94}"/>
              </a:ext>
            </a:extLst>
          </p:cNvPr>
          <p:cNvSpPr/>
          <p:nvPr/>
        </p:nvSpPr>
        <p:spPr>
          <a:xfrm>
            <a:off x="-2556" y="0"/>
            <a:ext cx="1203850" cy="5143500"/>
          </a:xfrm>
          <a:prstGeom prst="rect">
            <a:avLst/>
          </a:prstGeom>
          <a:solidFill>
            <a:srgbClr val="1333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D755A489-AE9C-2D16-7546-DB17262B4658}"/>
              </a:ext>
            </a:extLst>
          </p:cNvPr>
          <p:cNvSpPr txBox="1"/>
          <p:nvPr/>
        </p:nvSpPr>
        <p:spPr>
          <a:xfrm>
            <a:off x="332210" y="1045973"/>
            <a:ext cx="815724" cy="461665"/>
          </a:xfrm>
          <a:prstGeom prst="rect">
            <a:avLst/>
          </a:prstGeom>
          <a:noFill/>
        </p:spPr>
        <p:txBody>
          <a:bodyPr wrap="square" rtlCol="0">
            <a:spAutoFit/>
          </a:bodyPr>
          <a:lstStyle/>
          <a:p>
            <a:r>
              <a:rPr lang="fr-FR" sz="2400" b="1" dirty="0">
                <a:solidFill>
                  <a:schemeClr val="bg1"/>
                </a:solidFill>
              </a:rPr>
              <a:t>40%</a:t>
            </a:r>
          </a:p>
        </p:txBody>
      </p:sp>
      <p:sp>
        <p:nvSpPr>
          <p:cNvPr id="8" name="ZoneTexte 7">
            <a:extLst>
              <a:ext uri="{FF2B5EF4-FFF2-40B4-BE49-F238E27FC236}">
                <a16:creationId xmlns:a16="http://schemas.microsoft.com/office/drawing/2014/main" id="{3465B04A-8BA7-99DD-9C72-D22AB23F049D}"/>
              </a:ext>
            </a:extLst>
          </p:cNvPr>
          <p:cNvSpPr txBox="1"/>
          <p:nvPr/>
        </p:nvSpPr>
        <p:spPr>
          <a:xfrm>
            <a:off x="1201294" y="1068436"/>
            <a:ext cx="7774223" cy="769441"/>
          </a:xfrm>
          <a:prstGeom prst="rect">
            <a:avLst/>
          </a:prstGeom>
          <a:noFill/>
        </p:spPr>
        <p:txBody>
          <a:bodyPr wrap="square" rtlCol="0">
            <a:spAutoFit/>
          </a:bodyPr>
          <a:lstStyle/>
          <a:p>
            <a:pPr algn="just"/>
            <a:r>
              <a:rPr lang="fr-FR" sz="1100" b="1" dirty="0"/>
              <a:t>des adolescents victimes ou témoins de cyberharcèlement se sont sentis tristes, 39% en colère </a:t>
            </a:r>
            <a:r>
              <a:rPr lang="fr-FR" sz="1100" dirty="0"/>
              <a:t>: les actes de cyberharcèlement s’avèrent lourds de conséquences sur la santé mentale des adolescents qui y sont confrontés, que ce soit directement ou indirectement. On observe ici l’impact particulier sur les victimes, dont plus d’une sur cinq mentionnent le fait de s’être senti(e)s « seul(e) » (22%) ou « nul(le) » (20%).</a:t>
            </a:r>
          </a:p>
        </p:txBody>
      </p:sp>
      <p:sp>
        <p:nvSpPr>
          <p:cNvPr id="3" name="ZoneTexte 2">
            <a:extLst>
              <a:ext uri="{FF2B5EF4-FFF2-40B4-BE49-F238E27FC236}">
                <a16:creationId xmlns:a16="http://schemas.microsoft.com/office/drawing/2014/main" id="{6491DC02-833B-3E10-5F1B-4275546580BE}"/>
              </a:ext>
            </a:extLst>
          </p:cNvPr>
          <p:cNvSpPr txBox="1"/>
          <p:nvPr/>
        </p:nvSpPr>
        <p:spPr>
          <a:xfrm>
            <a:off x="392516" y="3030739"/>
            <a:ext cx="815724" cy="461665"/>
          </a:xfrm>
          <a:prstGeom prst="rect">
            <a:avLst/>
          </a:prstGeom>
          <a:noFill/>
        </p:spPr>
        <p:txBody>
          <a:bodyPr wrap="square" rtlCol="0">
            <a:spAutoFit/>
          </a:bodyPr>
          <a:lstStyle/>
          <a:p>
            <a:r>
              <a:rPr lang="fr-FR" sz="2400" b="1" dirty="0">
                <a:solidFill>
                  <a:schemeClr val="bg1"/>
                </a:solidFill>
              </a:rPr>
              <a:t>80%</a:t>
            </a:r>
          </a:p>
        </p:txBody>
      </p:sp>
      <p:sp>
        <p:nvSpPr>
          <p:cNvPr id="9" name="ZoneTexte 8">
            <a:extLst>
              <a:ext uri="{FF2B5EF4-FFF2-40B4-BE49-F238E27FC236}">
                <a16:creationId xmlns:a16="http://schemas.microsoft.com/office/drawing/2014/main" id="{B84220A5-4B27-1787-BC4D-E43E99356047}"/>
              </a:ext>
            </a:extLst>
          </p:cNvPr>
          <p:cNvSpPr txBox="1"/>
          <p:nvPr/>
        </p:nvSpPr>
        <p:spPr>
          <a:xfrm>
            <a:off x="332210" y="1923231"/>
            <a:ext cx="815724" cy="461665"/>
          </a:xfrm>
          <a:prstGeom prst="rect">
            <a:avLst/>
          </a:prstGeom>
          <a:noFill/>
        </p:spPr>
        <p:txBody>
          <a:bodyPr wrap="square" rtlCol="0">
            <a:spAutoFit/>
          </a:bodyPr>
          <a:lstStyle/>
          <a:p>
            <a:r>
              <a:rPr lang="fr-FR" sz="2400" b="1" dirty="0">
                <a:solidFill>
                  <a:schemeClr val="bg1"/>
                </a:solidFill>
              </a:rPr>
              <a:t>35%</a:t>
            </a:r>
          </a:p>
        </p:txBody>
      </p:sp>
      <p:sp>
        <p:nvSpPr>
          <p:cNvPr id="10" name="ZoneTexte 9">
            <a:extLst>
              <a:ext uri="{FF2B5EF4-FFF2-40B4-BE49-F238E27FC236}">
                <a16:creationId xmlns:a16="http://schemas.microsoft.com/office/drawing/2014/main" id="{A960ECEF-5559-FBF4-CBF6-0119BD0EB827}"/>
              </a:ext>
            </a:extLst>
          </p:cNvPr>
          <p:cNvSpPr txBox="1"/>
          <p:nvPr/>
        </p:nvSpPr>
        <p:spPr>
          <a:xfrm>
            <a:off x="352312" y="4138839"/>
            <a:ext cx="815724" cy="461665"/>
          </a:xfrm>
          <a:prstGeom prst="rect">
            <a:avLst/>
          </a:prstGeom>
          <a:noFill/>
        </p:spPr>
        <p:txBody>
          <a:bodyPr wrap="square" rtlCol="0">
            <a:spAutoFit/>
          </a:bodyPr>
          <a:lstStyle/>
          <a:p>
            <a:r>
              <a:rPr lang="fr-FR" sz="2400" b="1" dirty="0">
                <a:solidFill>
                  <a:schemeClr val="bg1"/>
                </a:solidFill>
              </a:rPr>
              <a:t>67%</a:t>
            </a:r>
          </a:p>
        </p:txBody>
      </p:sp>
      <p:sp>
        <p:nvSpPr>
          <p:cNvPr id="13" name="ZoneTexte 12">
            <a:extLst>
              <a:ext uri="{FF2B5EF4-FFF2-40B4-BE49-F238E27FC236}">
                <a16:creationId xmlns:a16="http://schemas.microsoft.com/office/drawing/2014/main" id="{0DA9FF05-4228-A992-FA8E-9F42E42B7CC5}"/>
              </a:ext>
            </a:extLst>
          </p:cNvPr>
          <p:cNvSpPr txBox="1"/>
          <p:nvPr/>
        </p:nvSpPr>
        <p:spPr>
          <a:xfrm>
            <a:off x="1227974" y="1951532"/>
            <a:ext cx="7774223" cy="938719"/>
          </a:xfrm>
          <a:prstGeom prst="rect">
            <a:avLst/>
          </a:prstGeom>
          <a:noFill/>
        </p:spPr>
        <p:txBody>
          <a:bodyPr wrap="square" rtlCol="0">
            <a:spAutoFit/>
          </a:bodyPr>
          <a:lstStyle/>
          <a:p>
            <a:pPr algn="just"/>
            <a:r>
              <a:rPr lang="fr-FR" sz="1100" b="1" dirty="0"/>
              <a:t>des jeunes auteurs de cyberharcèlement en sont sortis abîmés psychologiquement, se sentant « tristes » (35%) ou « honteux » (26%). </a:t>
            </a:r>
            <a:r>
              <a:rPr lang="fr-FR" sz="1100" dirty="0"/>
              <a:t>Loin de l’image d’un harceleur cynique et indifférent au mal infligé, les adolescents démontrent ici toute la complexité de la question : le cyberharcèlement peut être le fait de nombreux enfants pris dans un phénomène de groupe et ne réalisant peut-être pas, au moment des actes, leur impact et leur gravité. </a:t>
            </a:r>
          </a:p>
        </p:txBody>
      </p:sp>
      <p:sp>
        <p:nvSpPr>
          <p:cNvPr id="14" name="ZoneTexte 13">
            <a:extLst>
              <a:ext uri="{FF2B5EF4-FFF2-40B4-BE49-F238E27FC236}">
                <a16:creationId xmlns:a16="http://schemas.microsoft.com/office/drawing/2014/main" id="{5284AD79-FE8E-7B36-3694-FF4F28F8B82A}"/>
              </a:ext>
            </a:extLst>
          </p:cNvPr>
          <p:cNvSpPr txBox="1"/>
          <p:nvPr/>
        </p:nvSpPr>
        <p:spPr>
          <a:xfrm>
            <a:off x="1227974" y="3009091"/>
            <a:ext cx="7774223" cy="938719"/>
          </a:xfrm>
          <a:prstGeom prst="rect">
            <a:avLst/>
          </a:prstGeom>
          <a:noFill/>
        </p:spPr>
        <p:txBody>
          <a:bodyPr wrap="square" rtlCol="0">
            <a:spAutoFit/>
          </a:bodyPr>
          <a:lstStyle/>
          <a:p>
            <a:pPr algn="just"/>
            <a:r>
              <a:rPr lang="fr-FR" sz="1100" b="1" dirty="0"/>
              <a:t>des parents d’enfants victimes de cyberharcèlement font part du sentiment de colère et de révolte qui a été le leur lorsqu’ils l’ont appris.</a:t>
            </a:r>
            <a:r>
              <a:rPr lang="fr-FR" sz="1100" dirty="0"/>
              <a:t> Au-delà des enfants, les actes de cyberharcèlement constituent une déflagration pour l’ensemble de la famille, ainsi qu’un véritable choc émotionnel pour les parents, qui n’ont pas pu protéger leurs enfants de ce fléau. À la colère se juxtaposent le sentiment d’être désemparé (67%), d’être responsable  de ce qu’il s’est passé (65%), ou encore la tristesse (65%). </a:t>
            </a:r>
          </a:p>
        </p:txBody>
      </p:sp>
      <p:sp>
        <p:nvSpPr>
          <p:cNvPr id="15" name="ZoneTexte 14">
            <a:extLst>
              <a:ext uri="{FF2B5EF4-FFF2-40B4-BE49-F238E27FC236}">
                <a16:creationId xmlns:a16="http://schemas.microsoft.com/office/drawing/2014/main" id="{D715CAC2-9460-B04E-B540-22477EC7C67F}"/>
              </a:ext>
            </a:extLst>
          </p:cNvPr>
          <p:cNvSpPr txBox="1"/>
          <p:nvPr/>
        </p:nvSpPr>
        <p:spPr>
          <a:xfrm>
            <a:off x="1227973" y="4097823"/>
            <a:ext cx="7774223" cy="769441"/>
          </a:xfrm>
          <a:prstGeom prst="rect">
            <a:avLst/>
          </a:prstGeom>
          <a:noFill/>
        </p:spPr>
        <p:txBody>
          <a:bodyPr wrap="square" rtlCol="0">
            <a:spAutoFit/>
          </a:bodyPr>
          <a:lstStyle/>
          <a:p>
            <a:pPr algn="just"/>
            <a:r>
              <a:rPr lang="fr-FR" sz="1100" b="1" dirty="0"/>
              <a:t>des parents d’enfants auteurs de faits de cyberharcèlement se sont sentis honteux, </a:t>
            </a:r>
            <a:r>
              <a:rPr lang="fr-FR" sz="1100" dirty="0"/>
              <a:t>69% désemparés, 67% responsables, 64% révoltés, 64% tristes,… l’impact psychologique sur les parents des enfants devenus harceleurs se révèle également puissant. </a:t>
            </a:r>
          </a:p>
          <a:p>
            <a:pPr algn="just"/>
            <a:r>
              <a:rPr lang="fr-FR" sz="1100" b="1" dirty="0"/>
              <a:t>Une déflagration émotionnelle qui concerne l’ensemble des familles impliquées, enfants comme parents. </a:t>
            </a:r>
          </a:p>
        </p:txBody>
      </p:sp>
    </p:spTree>
    <p:extLst>
      <p:ext uri="{BB962C8B-B14F-4D97-AF65-F5344CB8AC3E}">
        <p14:creationId xmlns:p14="http://schemas.microsoft.com/office/powerpoint/2010/main" val="374409644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texte, horloge, capture d’écran&#10;&#10;Description générée automatiquement">
            <a:extLst>
              <a:ext uri="{FF2B5EF4-FFF2-40B4-BE49-F238E27FC236}">
                <a16:creationId xmlns:a16="http://schemas.microsoft.com/office/drawing/2014/main" id="{5464B0A4-9115-9F2D-608C-F38E11B4332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911011" y="2152655"/>
            <a:ext cx="2928559" cy="2928559"/>
          </a:xfrm>
          <a:prstGeom prst="rect">
            <a:avLst/>
          </a:prstGeom>
        </p:spPr>
      </p:pic>
      <p:sp>
        <p:nvSpPr>
          <p:cNvPr id="22" name="Rectangle : coins arrondis 21">
            <a:extLst>
              <a:ext uri="{FF2B5EF4-FFF2-40B4-BE49-F238E27FC236}">
                <a16:creationId xmlns:a16="http://schemas.microsoft.com/office/drawing/2014/main" id="{28D6A960-DC51-BDAB-1AEE-EF1BE6AFC986}"/>
              </a:ext>
            </a:extLst>
          </p:cNvPr>
          <p:cNvSpPr>
            <a:spLocks/>
          </p:cNvSpPr>
          <p:nvPr/>
        </p:nvSpPr>
        <p:spPr>
          <a:xfrm rot="5400000">
            <a:off x="3529456" y="-1385441"/>
            <a:ext cx="999239" cy="6076953"/>
          </a:xfrm>
          <a:prstGeom prst="roundRect">
            <a:avLst/>
          </a:prstGeom>
          <a:solidFill>
            <a:srgbClr val="F1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14" name="Graphique 13">
            <a:extLst>
              <a:ext uri="{FF2B5EF4-FFF2-40B4-BE49-F238E27FC236}">
                <a16:creationId xmlns:a16="http://schemas.microsoft.com/office/drawing/2014/main" id="{AF302D0E-3DAB-C2B2-2942-9EC18CE4A580}"/>
              </a:ext>
            </a:extLst>
          </p:cNvPr>
          <p:cNvGraphicFramePr>
            <a:graphicFrameLocks/>
          </p:cNvGraphicFramePr>
          <p:nvPr>
            <p:extLst>
              <p:ext uri="{D42A27DB-BD31-4B8C-83A1-F6EECF244321}">
                <p14:modId xmlns:p14="http://schemas.microsoft.com/office/powerpoint/2010/main" val="2399485665"/>
              </p:ext>
            </p:extLst>
          </p:nvPr>
        </p:nvGraphicFramePr>
        <p:xfrm>
          <a:off x="-53626" y="1060504"/>
          <a:ext cx="8704643" cy="39164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Diagramme 19">
            <a:extLst>
              <a:ext uri="{FF2B5EF4-FFF2-40B4-BE49-F238E27FC236}">
                <a16:creationId xmlns:a16="http://schemas.microsoft.com/office/drawing/2014/main" id="{17A1CF19-696E-35E5-46D4-217428299B82}"/>
              </a:ext>
            </a:extLst>
          </p:cNvPr>
          <p:cNvGraphicFramePr/>
          <p:nvPr>
            <p:extLst>
              <p:ext uri="{D42A27DB-BD31-4B8C-83A1-F6EECF244321}">
                <p14:modId xmlns:p14="http://schemas.microsoft.com/office/powerpoint/2010/main" val="173656616"/>
              </p:ext>
            </p:extLst>
          </p:nvPr>
        </p:nvGraphicFramePr>
        <p:xfrm>
          <a:off x="415992" y="1174243"/>
          <a:ext cx="3358524" cy="36077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70</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72849"/>
            <a:ext cx="7482781" cy="664797"/>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1800" dirty="0"/>
              <a:t>…alors que les parents n’ayant pas (encore) été concernés anticipent bien plus largement le fait d’emprunter la voie du contentieux légal (dépôt de plainte ou de main courante)</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747013"/>
            <a:ext cx="8763057"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Q12. Et si votre enfant était un jour victime de cyberharcèlement, quelles réactions auriez-vous ?</a:t>
            </a:r>
          </a:p>
          <a:p>
            <a:pPr defTabSz="457178">
              <a:buClr>
                <a:srgbClr val="FFFFFF">
                  <a:lumMod val="75000"/>
                </a:srgbClr>
              </a:buClr>
              <a:defRPr/>
            </a:pPr>
            <a:r>
              <a:rPr lang="fr-FR" sz="800" i="1" dirty="0">
                <a:solidFill>
                  <a:srgbClr val="7E8385"/>
                </a:solidFill>
                <a:latin typeface="Century Gothic" panose="020F0302020204030204"/>
              </a:rPr>
              <a:t>Base : Aux parents d’enfants n’ayant pas été victimes de cyberharcèlement (n=878) – Plusieurs réponses possibles</a:t>
            </a:r>
            <a:endParaRPr lang="fr-FR" sz="800" i="1" u="sng" dirty="0">
              <a:solidFill>
                <a:srgbClr val="000000"/>
              </a:solidFill>
              <a:latin typeface="Century Gothic" panose="020F0302020204030204"/>
            </a:endParaRPr>
          </a:p>
        </p:txBody>
      </p:sp>
      <p:grpSp>
        <p:nvGrpSpPr>
          <p:cNvPr id="2" name="Groupe 1">
            <a:extLst>
              <a:ext uri="{FF2B5EF4-FFF2-40B4-BE49-F238E27FC236}">
                <a16:creationId xmlns:a16="http://schemas.microsoft.com/office/drawing/2014/main" id="{47500558-3203-9716-C687-06ED23CCEE41}"/>
              </a:ext>
            </a:extLst>
          </p:cNvPr>
          <p:cNvGrpSpPr/>
          <p:nvPr/>
        </p:nvGrpSpPr>
        <p:grpSpPr>
          <a:xfrm>
            <a:off x="170120" y="4151701"/>
            <a:ext cx="1899633" cy="986278"/>
            <a:chOff x="170120" y="4161326"/>
            <a:chExt cx="1899633" cy="986278"/>
          </a:xfrm>
        </p:grpSpPr>
        <p:grpSp>
          <p:nvGrpSpPr>
            <p:cNvPr id="6" name="Groupe 5">
              <a:extLst>
                <a:ext uri="{FF2B5EF4-FFF2-40B4-BE49-F238E27FC236}">
                  <a16:creationId xmlns:a16="http://schemas.microsoft.com/office/drawing/2014/main" id="{3A178DC2-6FB3-DDD9-B319-0C21AC930BB7}"/>
                </a:ext>
              </a:extLst>
            </p:cNvPr>
            <p:cNvGrpSpPr/>
            <p:nvPr/>
          </p:nvGrpSpPr>
          <p:grpSpPr>
            <a:xfrm>
              <a:off x="170120" y="4161326"/>
              <a:ext cx="1541721" cy="986278"/>
              <a:chOff x="478464" y="4156010"/>
              <a:chExt cx="1541721" cy="986278"/>
            </a:xfrm>
          </p:grpSpPr>
          <p:sp>
            <p:nvSpPr>
              <p:cNvPr id="9" name="Rectangle : coins arrondis 23">
                <a:extLst>
                  <a:ext uri="{FF2B5EF4-FFF2-40B4-BE49-F238E27FC236}">
                    <a16:creationId xmlns:a16="http://schemas.microsoft.com/office/drawing/2014/main" id="{AB876646-BC6C-58BE-36D5-6C7307BDA466}"/>
                  </a:ext>
                </a:extLst>
              </p:cNvPr>
              <p:cNvSpPr/>
              <p:nvPr/>
            </p:nvSpPr>
            <p:spPr>
              <a:xfrm>
                <a:off x="478464" y="4298941"/>
                <a:ext cx="1541721"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0" name="Groupe 9">
                <a:extLst>
                  <a:ext uri="{FF2B5EF4-FFF2-40B4-BE49-F238E27FC236}">
                    <a16:creationId xmlns:a16="http://schemas.microsoft.com/office/drawing/2014/main" id="{B7C0D49C-8F77-6256-F997-A64D95F4522B}"/>
                  </a:ext>
                </a:extLst>
              </p:cNvPr>
              <p:cNvGrpSpPr/>
              <p:nvPr/>
            </p:nvGrpSpPr>
            <p:grpSpPr>
              <a:xfrm>
                <a:off x="531367" y="4156010"/>
                <a:ext cx="1387808" cy="838365"/>
                <a:chOff x="604064" y="1179929"/>
                <a:chExt cx="1387808" cy="838365"/>
              </a:xfrm>
            </p:grpSpPr>
            <p:sp>
              <p:nvSpPr>
                <p:cNvPr id="11" name="Rectangle : coins arrondis 10">
                  <a:extLst>
                    <a:ext uri="{FF2B5EF4-FFF2-40B4-BE49-F238E27FC236}">
                      <a16:creationId xmlns:a16="http://schemas.microsoft.com/office/drawing/2014/main" id="{AEF6FE2D-A03C-7BB4-0EF5-AAD9CC654FD4}"/>
                    </a:ext>
                  </a:extLst>
                </p:cNvPr>
                <p:cNvSpPr/>
                <p:nvPr/>
              </p:nvSpPr>
              <p:spPr>
                <a:xfrm>
                  <a:off x="651699" y="1192259"/>
                  <a:ext cx="1340173" cy="826035"/>
                </a:xfrm>
                <a:prstGeom prst="roundRect">
                  <a:avLst/>
                </a:prstGeom>
                <a:solidFill>
                  <a:schemeClr val="bg1"/>
                </a:solidFill>
                <a:ln w="19050">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1"/>
                      </a:solidFill>
                      <a:latin typeface="Century Gothic" panose="020F0302020204030204"/>
                    </a:rPr>
                    <a:t>87%</a:t>
                  </a:r>
                </a:p>
                <a:p>
                  <a:pPr algn="ctr"/>
                  <a:r>
                    <a:rPr lang="fr-FR" sz="700" b="1" dirty="0">
                      <a:solidFill>
                        <a:schemeClr val="accent1">
                          <a:lumMod val="50000"/>
                        </a:schemeClr>
                      </a:solidFill>
                      <a:latin typeface="Century Gothic" panose="020F0302020204030204"/>
                    </a:rPr>
                    <a:t>disent ne pas avoir</a:t>
                  </a:r>
                  <a:r>
                    <a:rPr lang="fr-FR" sz="700" dirty="0">
                      <a:solidFill>
                        <a:schemeClr val="accent1">
                          <a:lumMod val="50000"/>
                        </a:schemeClr>
                      </a:solidFill>
                      <a:latin typeface="Century Gothic" panose="020F0302020204030204"/>
                    </a:rPr>
                    <a:t> (ou ne pas savoir) </a:t>
                  </a:r>
                  <a:r>
                    <a:rPr lang="fr-FR" sz="700" b="1" dirty="0">
                      <a:solidFill>
                        <a:schemeClr val="accent1">
                          <a:lumMod val="50000"/>
                        </a:schemeClr>
                      </a:solidFill>
                      <a:latin typeface="Century Gothic" panose="020F0302020204030204"/>
                    </a:rPr>
                    <a:t>d’enfant ayant été victime de cyberharcèlement</a:t>
                  </a:r>
                  <a:endParaRPr lang="fr-FR" sz="700" dirty="0">
                    <a:solidFill>
                      <a:schemeClr val="accent1">
                        <a:lumMod val="50000"/>
                      </a:schemeClr>
                    </a:solidFill>
                    <a:latin typeface="Century Gothic" panose="020F0302020204030204"/>
                  </a:endParaRPr>
                </a:p>
              </p:txBody>
            </p:sp>
            <p:sp>
              <p:nvSpPr>
                <p:cNvPr id="12" name="ZoneTexte 11">
                  <a:extLst>
                    <a:ext uri="{FF2B5EF4-FFF2-40B4-BE49-F238E27FC236}">
                      <a16:creationId xmlns:a16="http://schemas.microsoft.com/office/drawing/2014/main" id="{EC85EF60-6F2F-B2EC-4A90-2ECDFF82B1E6}"/>
                    </a:ext>
                  </a:extLst>
                </p:cNvPr>
                <p:cNvSpPr txBox="1"/>
                <p:nvPr/>
              </p:nvSpPr>
              <p:spPr>
                <a:xfrm>
                  <a:off x="604064" y="1179929"/>
                  <a:ext cx="66942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grpSp>
        <p:pic>
          <p:nvPicPr>
            <p:cNvPr id="8" name="Picture 2">
              <a:extLst>
                <a:ext uri="{FF2B5EF4-FFF2-40B4-BE49-F238E27FC236}">
                  <a16:creationId xmlns:a16="http://schemas.microsoft.com/office/drawing/2014/main" id="{F3D5845F-20B4-F2FB-349C-CF528DA254BE}"/>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823366"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e 4">
            <a:extLst>
              <a:ext uri="{FF2B5EF4-FFF2-40B4-BE49-F238E27FC236}">
                <a16:creationId xmlns:a16="http://schemas.microsoft.com/office/drawing/2014/main" id="{008A252C-EA7A-A9AD-01D2-EE9776240E78}"/>
              </a:ext>
            </a:extLst>
          </p:cNvPr>
          <p:cNvGrpSpPr/>
          <p:nvPr/>
        </p:nvGrpSpPr>
        <p:grpSpPr>
          <a:xfrm>
            <a:off x="8273543" y="134203"/>
            <a:ext cx="776027" cy="760037"/>
            <a:chOff x="7252485" y="200462"/>
            <a:chExt cx="776027" cy="760037"/>
          </a:xfrm>
        </p:grpSpPr>
        <p:sp>
          <p:nvSpPr>
            <p:cNvPr id="21" name="ZoneTexte 20">
              <a:extLst>
                <a:ext uri="{FF2B5EF4-FFF2-40B4-BE49-F238E27FC236}">
                  <a16:creationId xmlns:a16="http://schemas.microsoft.com/office/drawing/2014/main" id="{5E76E8E1-D4BE-08BA-BC0F-C645379BDECF}"/>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3" name="Image 22" descr="Une image contenant Graphique, clipart, Caractère coloré, dessin humoristique&#10;&#10;Description générée automatiquement">
              <a:extLst>
                <a:ext uri="{FF2B5EF4-FFF2-40B4-BE49-F238E27FC236}">
                  <a16:creationId xmlns:a16="http://schemas.microsoft.com/office/drawing/2014/main" id="{7A271C93-E7D7-83FE-D249-2DD06E9DF2F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pic>
        <p:nvPicPr>
          <p:cNvPr id="13" name="Image 12" descr="Une image contenant noir, obscurité&#10;&#10;Description générée automatiquement">
            <a:extLst>
              <a:ext uri="{FF2B5EF4-FFF2-40B4-BE49-F238E27FC236}">
                <a16:creationId xmlns:a16="http://schemas.microsoft.com/office/drawing/2014/main" id="{2C454437-B8E3-3298-49B7-F647FD080992}"/>
              </a:ext>
            </a:extLst>
          </p:cNvPr>
          <p:cNvPicPr>
            <a:picLocks noChangeAspect="1"/>
          </p:cNvPicPr>
          <p:nvPr/>
        </p:nvPicPr>
        <p:blipFill>
          <a:blip r:embed="rId11"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72326" y="4100340"/>
            <a:ext cx="338632" cy="338632"/>
          </a:xfrm>
          <a:prstGeom prst="rect">
            <a:avLst/>
          </a:prstGeom>
        </p:spPr>
      </p:pic>
      <p:sp>
        <p:nvSpPr>
          <p:cNvPr id="15" name="ZoneTexte 14">
            <a:extLst>
              <a:ext uri="{FF2B5EF4-FFF2-40B4-BE49-F238E27FC236}">
                <a16:creationId xmlns:a16="http://schemas.microsoft.com/office/drawing/2014/main" id="{B9E27A26-CDF7-64C2-B1F2-6C102878CAD2}"/>
              </a:ext>
            </a:extLst>
          </p:cNvPr>
          <p:cNvSpPr txBox="1"/>
          <p:nvPr/>
        </p:nvSpPr>
        <p:spPr>
          <a:xfrm>
            <a:off x="5894595" y="2205334"/>
            <a:ext cx="1667589" cy="200055"/>
          </a:xfrm>
          <a:prstGeom prst="rect">
            <a:avLst/>
          </a:prstGeom>
          <a:noFill/>
        </p:spPr>
        <p:txBody>
          <a:bodyPr wrap="square" rtlCol="0">
            <a:spAutoFit/>
          </a:bodyPr>
          <a:lstStyle/>
          <a:p>
            <a:r>
              <a:rPr lang="fr-FR" sz="700" b="1" dirty="0"/>
              <a:t>50-64 ans : </a:t>
            </a:r>
            <a:r>
              <a:rPr lang="fr-FR" sz="700" b="1" dirty="0">
                <a:solidFill>
                  <a:schemeClr val="accent1"/>
                </a:solidFill>
              </a:rPr>
              <a:t>61% </a:t>
            </a:r>
            <a:r>
              <a:rPr lang="fr-FR" sz="700" dirty="0"/>
              <a:t>/ Femmes : </a:t>
            </a:r>
            <a:r>
              <a:rPr lang="fr-FR" sz="700" b="1" dirty="0">
                <a:solidFill>
                  <a:schemeClr val="accent1"/>
                </a:solidFill>
              </a:rPr>
              <a:t>46%</a:t>
            </a:r>
            <a:endParaRPr lang="fr-FR" sz="700" dirty="0">
              <a:solidFill>
                <a:schemeClr val="accent1"/>
              </a:solidFill>
            </a:endParaRPr>
          </a:p>
        </p:txBody>
      </p:sp>
      <p:sp>
        <p:nvSpPr>
          <p:cNvPr id="17" name="ZoneTexte 16">
            <a:extLst>
              <a:ext uri="{FF2B5EF4-FFF2-40B4-BE49-F238E27FC236}">
                <a16:creationId xmlns:a16="http://schemas.microsoft.com/office/drawing/2014/main" id="{8FA58E36-76AC-F6CD-501B-D8A945178E92}"/>
              </a:ext>
            </a:extLst>
          </p:cNvPr>
          <p:cNvSpPr txBox="1"/>
          <p:nvPr/>
        </p:nvSpPr>
        <p:spPr>
          <a:xfrm>
            <a:off x="5202757" y="3005644"/>
            <a:ext cx="992560" cy="307777"/>
          </a:xfrm>
          <a:prstGeom prst="rect">
            <a:avLst/>
          </a:prstGeom>
          <a:noFill/>
        </p:spPr>
        <p:txBody>
          <a:bodyPr wrap="square" rtlCol="0">
            <a:spAutoFit/>
          </a:bodyPr>
          <a:lstStyle/>
          <a:p>
            <a:r>
              <a:rPr lang="fr-FR" sz="700" dirty="0"/>
              <a:t>Femmes : </a:t>
            </a:r>
            <a:r>
              <a:rPr lang="fr-FR" sz="700" b="1" dirty="0">
                <a:solidFill>
                  <a:schemeClr val="accent1"/>
                </a:solidFill>
              </a:rPr>
              <a:t>43% </a:t>
            </a:r>
          </a:p>
          <a:p>
            <a:r>
              <a:rPr lang="fr-FR" sz="700" dirty="0"/>
              <a:t>(vs Hommes : 28%)</a:t>
            </a:r>
            <a:endParaRPr lang="fr-FR" sz="700" dirty="0">
              <a:solidFill>
                <a:schemeClr val="accent1"/>
              </a:solidFill>
            </a:endParaRPr>
          </a:p>
        </p:txBody>
      </p:sp>
      <p:pic>
        <p:nvPicPr>
          <p:cNvPr id="18" name="Image 17" descr="Une image contenant Caractère coloré, Graphique, conception&#10;&#10;Description générée automatiquement">
            <a:extLst>
              <a:ext uri="{FF2B5EF4-FFF2-40B4-BE49-F238E27FC236}">
                <a16:creationId xmlns:a16="http://schemas.microsoft.com/office/drawing/2014/main" id="{D279B904-0507-7E53-6368-743F6360FC0B}"/>
              </a:ext>
            </a:extLst>
          </p:cNvPr>
          <p:cNvPicPr>
            <a:picLocks noChangeAspect="1"/>
          </p:cNvPicPr>
          <p:nvPr/>
        </p:nvPicPr>
        <p:blipFill rotWithShape="1">
          <a:blip r:embed="rId12"/>
          <a:srcRect l="20828" t="14984" r="11310" b="11776"/>
          <a:stretch/>
        </p:blipFill>
        <p:spPr>
          <a:xfrm>
            <a:off x="2174321" y="4789169"/>
            <a:ext cx="212836" cy="229707"/>
          </a:xfrm>
          <a:prstGeom prst="rect">
            <a:avLst/>
          </a:prstGeom>
        </p:spPr>
      </p:pic>
    </p:spTree>
    <p:extLst>
      <p:ext uri="{BB962C8B-B14F-4D97-AF65-F5344CB8AC3E}">
        <p14:creationId xmlns:p14="http://schemas.microsoft.com/office/powerpoint/2010/main" val="266825947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descr="Une image contenant clipart, dessin humoristique, Visage humain, illustration&#10;&#10;Description générée automatiquement">
            <a:extLst>
              <a:ext uri="{FF2B5EF4-FFF2-40B4-BE49-F238E27FC236}">
                <a16:creationId xmlns:a16="http://schemas.microsoft.com/office/drawing/2014/main" id="{CB650A78-FF45-BE22-019F-981718F84D6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430306" y="1815144"/>
            <a:ext cx="3502584" cy="3041912"/>
          </a:xfrm>
          <a:prstGeom prst="rect">
            <a:avLst/>
          </a:prstGeom>
        </p:spPr>
      </p:pic>
      <p:sp>
        <p:nvSpPr>
          <p:cNvPr id="9" name="Rectangle : coins arrondis 8">
            <a:extLst>
              <a:ext uri="{FF2B5EF4-FFF2-40B4-BE49-F238E27FC236}">
                <a16:creationId xmlns:a16="http://schemas.microsoft.com/office/drawing/2014/main" id="{3C333CD0-66F3-AD9E-48AB-3415CA010136}"/>
              </a:ext>
            </a:extLst>
          </p:cNvPr>
          <p:cNvSpPr>
            <a:spLocks/>
          </p:cNvSpPr>
          <p:nvPr/>
        </p:nvSpPr>
        <p:spPr>
          <a:xfrm rot="5400000">
            <a:off x="3422169" y="-867220"/>
            <a:ext cx="747054" cy="4860892"/>
          </a:xfrm>
          <a:prstGeom prst="roundRect">
            <a:avLst/>
          </a:prstGeom>
          <a:solidFill>
            <a:srgbClr val="FFF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2" name="Graphique 1">
            <a:extLst>
              <a:ext uri="{FF2B5EF4-FFF2-40B4-BE49-F238E27FC236}">
                <a16:creationId xmlns:a16="http://schemas.microsoft.com/office/drawing/2014/main" id="{9F954B9E-CFCB-AF33-49DA-B5AB69FE28BC}"/>
              </a:ext>
            </a:extLst>
          </p:cNvPr>
          <p:cNvGraphicFramePr>
            <a:graphicFrameLocks/>
          </p:cNvGraphicFramePr>
          <p:nvPr>
            <p:extLst>
              <p:ext uri="{D42A27DB-BD31-4B8C-83A1-F6EECF244321}">
                <p14:modId xmlns:p14="http://schemas.microsoft.com/office/powerpoint/2010/main" val="257663675"/>
              </p:ext>
            </p:extLst>
          </p:nvPr>
        </p:nvGraphicFramePr>
        <p:xfrm>
          <a:off x="92424" y="1111304"/>
          <a:ext cx="8704643" cy="39164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Diagramme 12">
            <a:extLst>
              <a:ext uri="{FF2B5EF4-FFF2-40B4-BE49-F238E27FC236}">
                <a16:creationId xmlns:a16="http://schemas.microsoft.com/office/drawing/2014/main" id="{3E2BB844-5F78-FD1F-2A21-5C41F04CB373}"/>
              </a:ext>
            </a:extLst>
          </p:cNvPr>
          <p:cNvGraphicFramePr/>
          <p:nvPr>
            <p:extLst>
              <p:ext uri="{D42A27DB-BD31-4B8C-83A1-F6EECF244321}">
                <p14:modId xmlns:p14="http://schemas.microsoft.com/office/powerpoint/2010/main" val="317333118"/>
              </p:ext>
            </p:extLst>
          </p:nvPr>
        </p:nvGraphicFramePr>
        <p:xfrm>
          <a:off x="562042" y="1210529"/>
          <a:ext cx="3358524" cy="36077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71</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205778"/>
            <a:ext cx="7406029" cy="443198"/>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1800" dirty="0"/>
              <a:t>L’échange avec l’établissement scolaire, premier réflexe des parents d’enfants auteurs, désemparés face à cette situation</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669425"/>
            <a:ext cx="8763057"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Q13. Suite à cette participation à du cyberharcèlement, comment avez-vous réagi ?</a:t>
            </a:r>
          </a:p>
          <a:p>
            <a:pPr defTabSz="457178">
              <a:buClr>
                <a:srgbClr val="FFFFFF">
                  <a:lumMod val="75000"/>
                </a:srgbClr>
              </a:buClr>
              <a:defRPr/>
            </a:pPr>
            <a:r>
              <a:rPr lang="fr-FR" sz="800" i="1" dirty="0">
                <a:solidFill>
                  <a:srgbClr val="7E8385"/>
                </a:solidFill>
                <a:latin typeface="Century Gothic" panose="020F0302020204030204"/>
              </a:rPr>
              <a:t>Base : Aux parents d’enfants ayant participé à du cyberharcèlement (n=77) – Plusieurs réponses possibles</a:t>
            </a:r>
            <a:endParaRPr lang="fr-FR" sz="800" i="1" u="sng" dirty="0">
              <a:solidFill>
                <a:srgbClr val="000000"/>
              </a:solidFill>
              <a:latin typeface="Century Gothic" panose="020F0302020204030204"/>
            </a:endParaRPr>
          </a:p>
        </p:txBody>
      </p:sp>
      <p:grpSp>
        <p:nvGrpSpPr>
          <p:cNvPr id="5" name="Groupe 4">
            <a:extLst>
              <a:ext uri="{FF2B5EF4-FFF2-40B4-BE49-F238E27FC236}">
                <a16:creationId xmlns:a16="http://schemas.microsoft.com/office/drawing/2014/main" id="{008A252C-EA7A-A9AD-01D2-EE9776240E78}"/>
              </a:ext>
            </a:extLst>
          </p:cNvPr>
          <p:cNvGrpSpPr/>
          <p:nvPr/>
        </p:nvGrpSpPr>
        <p:grpSpPr>
          <a:xfrm>
            <a:off x="8273543" y="134203"/>
            <a:ext cx="776027" cy="760037"/>
            <a:chOff x="7252485" y="200462"/>
            <a:chExt cx="776027" cy="760037"/>
          </a:xfrm>
        </p:grpSpPr>
        <p:sp>
          <p:nvSpPr>
            <p:cNvPr id="21" name="ZoneTexte 20">
              <a:extLst>
                <a:ext uri="{FF2B5EF4-FFF2-40B4-BE49-F238E27FC236}">
                  <a16:creationId xmlns:a16="http://schemas.microsoft.com/office/drawing/2014/main" id="{5E76E8E1-D4BE-08BA-BC0F-C645379BDECF}"/>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3" name="Image 22" descr="Une image contenant Graphique, clipart, Caractère coloré, dessin humoristique&#10;&#10;Description générée automatiquement">
              <a:extLst>
                <a:ext uri="{FF2B5EF4-FFF2-40B4-BE49-F238E27FC236}">
                  <a16:creationId xmlns:a16="http://schemas.microsoft.com/office/drawing/2014/main" id="{7A271C93-E7D7-83FE-D249-2DD06E9DF2F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grpSp>
        <p:nvGrpSpPr>
          <p:cNvPr id="17" name="Groupe 16">
            <a:extLst>
              <a:ext uri="{FF2B5EF4-FFF2-40B4-BE49-F238E27FC236}">
                <a16:creationId xmlns:a16="http://schemas.microsoft.com/office/drawing/2014/main" id="{BD33FAB6-5468-1259-6312-E789B35690AA}"/>
              </a:ext>
            </a:extLst>
          </p:cNvPr>
          <p:cNvGrpSpPr/>
          <p:nvPr/>
        </p:nvGrpSpPr>
        <p:grpSpPr>
          <a:xfrm>
            <a:off x="170120" y="4164031"/>
            <a:ext cx="1899633" cy="973948"/>
            <a:chOff x="170120" y="4173656"/>
            <a:chExt cx="1899633" cy="973948"/>
          </a:xfrm>
        </p:grpSpPr>
        <p:grpSp>
          <p:nvGrpSpPr>
            <p:cNvPr id="18" name="Groupe 17">
              <a:extLst>
                <a:ext uri="{FF2B5EF4-FFF2-40B4-BE49-F238E27FC236}">
                  <a16:creationId xmlns:a16="http://schemas.microsoft.com/office/drawing/2014/main" id="{7F3C3E8E-5933-944B-AF03-FD5F37F81493}"/>
                </a:ext>
              </a:extLst>
            </p:cNvPr>
            <p:cNvGrpSpPr/>
            <p:nvPr/>
          </p:nvGrpSpPr>
          <p:grpSpPr>
            <a:xfrm>
              <a:off x="170120" y="4173656"/>
              <a:ext cx="1541721" cy="973948"/>
              <a:chOff x="478464" y="4168340"/>
              <a:chExt cx="1541721" cy="973948"/>
            </a:xfrm>
          </p:grpSpPr>
          <p:sp>
            <p:nvSpPr>
              <p:cNvPr id="20" name="Rectangle : coins arrondis 23">
                <a:extLst>
                  <a:ext uri="{FF2B5EF4-FFF2-40B4-BE49-F238E27FC236}">
                    <a16:creationId xmlns:a16="http://schemas.microsoft.com/office/drawing/2014/main" id="{147A98C9-4E22-D3B2-B5CD-26C737FD910C}"/>
                  </a:ext>
                </a:extLst>
              </p:cNvPr>
              <p:cNvSpPr/>
              <p:nvPr/>
            </p:nvSpPr>
            <p:spPr>
              <a:xfrm>
                <a:off x="478464" y="4298941"/>
                <a:ext cx="1541721" cy="843347"/>
              </a:xfrm>
              <a:custGeom>
                <a:avLst/>
                <a:gdLst>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168673 w 1541721"/>
                  <a:gd name="connsiteY6" fmla="*/ 1012020 h 1012020"/>
                  <a:gd name="connsiteX7" fmla="*/ 0 w 1541721"/>
                  <a:gd name="connsiteY7" fmla="*/ 843347 h 1012020"/>
                  <a:gd name="connsiteX8" fmla="*/ 0 w 1541721"/>
                  <a:gd name="connsiteY8" fmla="*/ 168673 h 1012020"/>
                  <a:gd name="connsiteX0" fmla="*/ 0 w 1541721"/>
                  <a:gd name="connsiteY0" fmla="*/ 168673 h 1012020"/>
                  <a:gd name="connsiteX1" fmla="*/ 168673 w 1541721"/>
                  <a:gd name="connsiteY1" fmla="*/ 0 h 1012020"/>
                  <a:gd name="connsiteX2" fmla="*/ 1373048 w 1541721"/>
                  <a:gd name="connsiteY2" fmla="*/ 0 h 1012020"/>
                  <a:gd name="connsiteX3" fmla="*/ 1541721 w 1541721"/>
                  <a:gd name="connsiteY3" fmla="*/ 168673 h 1012020"/>
                  <a:gd name="connsiteX4" fmla="*/ 1541721 w 1541721"/>
                  <a:gd name="connsiteY4" fmla="*/ 843347 h 1012020"/>
                  <a:gd name="connsiteX5" fmla="*/ 1373048 w 1541721"/>
                  <a:gd name="connsiteY5" fmla="*/ 1012020 h 1012020"/>
                  <a:gd name="connsiteX6" fmla="*/ 0 w 1541721"/>
                  <a:gd name="connsiteY6" fmla="*/ 843347 h 1012020"/>
                  <a:gd name="connsiteX7" fmla="*/ 0 w 1541721"/>
                  <a:gd name="connsiteY7" fmla="*/ 168673 h 1012020"/>
                  <a:gd name="connsiteX0" fmla="*/ 0 w 1541721"/>
                  <a:gd name="connsiteY0" fmla="*/ 168673 h 927681"/>
                  <a:gd name="connsiteX1" fmla="*/ 168673 w 1541721"/>
                  <a:gd name="connsiteY1" fmla="*/ 0 h 927681"/>
                  <a:gd name="connsiteX2" fmla="*/ 1373048 w 1541721"/>
                  <a:gd name="connsiteY2" fmla="*/ 0 h 927681"/>
                  <a:gd name="connsiteX3" fmla="*/ 1541721 w 1541721"/>
                  <a:gd name="connsiteY3" fmla="*/ 168673 h 927681"/>
                  <a:gd name="connsiteX4" fmla="*/ 1541721 w 1541721"/>
                  <a:gd name="connsiteY4" fmla="*/ 843347 h 927681"/>
                  <a:gd name="connsiteX5" fmla="*/ 0 w 1541721"/>
                  <a:gd name="connsiteY5" fmla="*/ 843347 h 927681"/>
                  <a:gd name="connsiteX6" fmla="*/ 0 w 1541721"/>
                  <a:gd name="connsiteY6" fmla="*/ 168673 h 927681"/>
                  <a:gd name="connsiteX0" fmla="*/ 0 w 1541721"/>
                  <a:gd name="connsiteY0" fmla="*/ 168673 h 843347"/>
                  <a:gd name="connsiteX1" fmla="*/ 168673 w 1541721"/>
                  <a:gd name="connsiteY1" fmla="*/ 0 h 843347"/>
                  <a:gd name="connsiteX2" fmla="*/ 1373048 w 1541721"/>
                  <a:gd name="connsiteY2" fmla="*/ 0 h 843347"/>
                  <a:gd name="connsiteX3" fmla="*/ 1541721 w 1541721"/>
                  <a:gd name="connsiteY3" fmla="*/ 168673 h 843347"/>
                  <a:gd name="connsiteX4" fmla="*/ 1541721 w 1541721"/>
                  <a:gd name="connsiteY4" fmla="*/ 843347 h 843347"/>
                  <a:gd name="connsiteX5" fmla="*/ 0 w 1541721"/>
                  <a:gd name="connsiteY5" fmla="*/ 843347 h 843347"/>
                  <a:gd name="connsiteX6" fmla="*/ 0 w 1541721"/>
                  <a:gd name="connsiteY6" fmla="*/ 168673 h 84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1721" h="843347">
                    <a:moveTo>
                      <a:pt x="0" y="168673"/>
                    </a:moveTo>
                    <a:cubicBezTo>
                      <a:pt x="0" y="75517"/>
                      <a:pt x="75517" y="0"/>
                      <a:pt x="168673" y="0"/>
                    </a:cubicBezTo>
                    <a:lnTo>
                      <a:pt x="1373048" y="0"/>
                    </a:lnTo>
                    <a:cubicBezTo>
                      <a:pt x="1466204" y="0"/>
                      <a:pt x="1541721" y="75517"/>
                      <a:pt x="1541721" y="168673"/>
                    </a:cubicBezTo>
                    <a:lnTo>
                      <a:pt x="1541721" y="843347"/>
                    </a:lnTo>
                    <a:lnTo>
                      <a:pt x="0" y="843347"/>
                    </a:lnTo>
                    <a:lnTo>
                      <a:pt x="0" y="168673"/>
                    </a:lnTo>
                    <a:close/>
                  </a:path>
                </a:pathLst>
              </a:custGeom>
              <a:solidFill>
                <a:srgbClr val="F2F2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22" name="Groupe 21">
                <a:extLst>
                  <a:ext uri="{FF2B5EF4-FFF2-40B4-BE49-F238E27FC236}">
                    <a16:creationId xmlns:a16="http://schemas.microsoft.com/office/drawing/2014/main" id="{9FBEEBA1-1EB7-4707-8845-AAAD53373B73}"/>
                  </a:ext>
                </a:extLst>
              </p:cNvPr>
              <p:cNvGrpSpPr/>
              <p:nvPr/>
            </p:nvGrpSpPr>
            <p:grpSpPr>
              <a:xfrm>
                <a:off x="531367" y="4168340"/>
                <a:ext cx="1387808" cy="826035"/>
                <a:chOff x="604064" y="1192259"/>
                <a:chExt cx="1387808" cy="826035"/>
              </a:xfrm>
            </p:grpSpPr>
            <p:sp>
              <p:nvSpPr>
                <p:cNvPr id="24" name="Rectangle : coins arrondis 23">
                  <a:extLst>
                    <a:ext uri="{FF2B5EF4-FFF2-40B4-BE49-F238E27FC236}">
                      <a16:creationId xmlns:a16="http://schemas.microsoft.com/office/drawing/2014/main" id="{1170D345-635B-8A1B-58F9-13A24FFD1306}"/>
                    </a:ext>
                  </a:extLst>
                </p:cNvPr>
                <p:cNvSpPr/>
                <p:nvPr/>
              </p:nvSpPr>
              <p:spPr>
                <a:xfrm>
                  <a:off x="651699" y="1192259"/>
                  <a:ext cx="1340173" cy="826035"/>
                </a:xfrm>
                <a:prstGeom prst="roundRect">
                  <a:avLst/>
                </a:prstGeom>
                <a:solidFill>
                  <a:schemeClr val="bg1"/>
                </a:solidFill>
                <a:ln w="19050">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4"/>
                      </a:solidFill>
                      <a:latin typeface="Century Gothic" panose="020F0302020204030204"/>
                    </a:rPr>
                    <a:t>8%</a:t>
                  </a:r>
                </a:p>
                <a:p>
                  <a:pPr algn="ctr"/>
                  <a:r>
                    <a:rPr lang="fr-FR" sz="800" b="1" dirty="0">
                      <a:solidFill>
                        <a:schemeClr val="accent4">
                          <a:lumMod val="50000"/>
                        </a:schemeClr>
                      </a:solidFill>
                      <a:latin typeface="Century Gothic" panose="020F0302020204030204"/>
                    </a:rPr>
                    <a:t>disent avoir un enfant ayant participé à du cyberharcèlement</a:t>
                  </a:r>
                  <a:endParaRPr lang="fr-FR" sz="800" dirty="0">
                    <a:solidFill>
                      <a:schemeClr val="accent4">
                        <a:lumMod val="50000"/>
                      </a:schemeClr>
                    </a:solidFill>
                    <a:latin typeface="Century Gothic" panose="020F0302020204030204"/>
                  </a:endParaRPr>
                </a:p>
              </p:txBody>
            </p:sp>
            <p:sp>
              <p:nvSpPr>
                <p:cNvPr id="25" name="ZoneTexte 24">
                  <a:extLst>
                    <a:ext uri="{FF2B5EF4-FFF2-40B4-BE49-F238E27FC236}">
                      <a16:creationId xmlns:a16="http://schemas.microsoft.com/office/drawing/2014/main" id="{596D7FA9-F526-F928-681D-2ACA3F8AF1AC}"/>
                    </a:ext>
                  </a:extLst>
                </p:cNvPr>
                <p:cNvSpPr txBox="1"/>
                <p:nvPr/>
              </p:nvSpPr>
              <p:spPr>
                <a:xfrm>
                  <a:off x="604064" y="1198979"/>
                  <a:ext cx="669425" cy="200055"/>
                </a:xfrm>
                <a:prstGeom prst="rect">
                  <a:avLst/>
                </a:prstGeom>
                <a:noFill/>
              </p:spPr>
              <p:txBody>
                <a:bodyPr wrap="square" rtlCol="0">
                  <a:spAutoFit/>
                </a:bodyPr>
                <a:lstStyle/>
                <a:p>
                  <a:pPr algn="ctr" defTabSz="457178">
                    <a:buClr>
                      <a:srgbClr val="FFFFFF">
                        <a:lumMod val="75000"/>
                      </a:srgbClr>
                    </a:buClr>
                    <a:defRPr/>
                  </a:pPr>
                  <a:r>
                    <a:rPr lang="fr-FR" sz="700" i="1" dirty="0">
                      <a:solidFill>
                        <a:srgbClr val="7E8385"/>
                      </a:solidFill>
                      <a:latin typeface="Century Gothic" panose="020F0302020204030204"/>
                    </a:rPr>
                    <a:t>Rappel</a:t>
                  </a:r>
                  <a:endParaRPr lang="fr-FR" sz="700" i="1" u="sng" dirty="0">
                    <a:solidFill>
                      <a:srgbClr val="000000"/>
                    </a:solidFill>
                    <a:latin typeface="Century Gothic" panose="020F0302020204030204"/>
                  </a:endParaRPr>
                </a:p>
              </p:txBody>
            </p:sp>
          </p:grpSp>
        </p:grpSp>
        <p:pic>
          <p:nvPicPr>
            <p:cNvPr id="19" name="Picture 2">
              <a:extLst>
                <a:ext uri="{FF2B5EF4-FFF2-40B4-BE49-F238E27FC236}">
                  <a16:creationId xmlns:a16="http://schemas.microsoft.com/office/drawing/2014/main" id="{0430633F-25CB-E7BE-88CB-3E13F95935C1}"/>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823366" y="4835520"/>
              <a:ext cx="246387" cy="15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Image 5" descr="Une image contenant noir, obscurité&#10;&#10;Description générée automatiquement">
            <a:extLst>
              <a:ext uri="{FF2B5EF4-FFF2-40B4-BE49-F238E27FC236}">
                <a16:creationId xmlns:a16="http://schemas.microsoft.com/office/drawing/2014/main" id="{35FF9D27-4424-BCE5-D4D6-5EDB03E2EE1F}"/>
              </a:ext>
            </a:extLst>
          </p:cNvPr>
          <p:cNvPicPr>
            <a:picLocks noChangeAspect="1"/>
          </p:cNvPicPr>
          <p:nvPr/>
        </p:nvPicPr>
        <p:blipFill>
          <a:blip r:embed="rId11" cstate="hq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275939" y="4127186"/>
            <a:ext cx="334892" cy="334892"/>
          </a:xfrm>
          <a:prstGeom prst="rect">
            <a:avLst/>
          </a:prstGeom>
        </p:spPr>
      </p:pic>
      <p:sp>
        <p:nvSpPr>
          <p:cNvPr id="12" name="Bulle narrative : rectangle à coins arrondis 11">
            <a:extLst>
              <a:ext uri="{FF2B5EF4-FFF2-40B4-BE49-F238E27FC236}">
                <a16:creationId xmlns:a16="http://schemas.microsoft.com/office/drawing/2014/main" id="{207575FE-F9A3-0B64-BBF1-35753FB916F8}"/>
              </a:ext>
            </a:extLst>
          </p:cNvPr>
          <p:cNvSpPr/>
          <p:nvPr/>
        </p:nvSpPr>
        <p:spPr>
          <a:xfrm>
            <a:off x="4709960" y="3953800"/>
            <a:ext cx="800800" cy="508277"/>
          </a:xfrm>
          <a:prstGeom prst="wedgeRoundRectCallout">
            <a:avLst>
              <a:gd name="adj1" fmla="val -66731"/>
              <a:gd name="adj2" fmla="val -45507"/>
              <a:gd name="adj3" fmla="val 16667"/>
            </a:avLst>
          </a:prstGeom>
          <a:solidFill>
            <a:schemeClr val="bg1"/>
          </a:solidFill>
          <a:ln w="12700">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800" b="1" i="1" dirty="0">
                <a:solidFill>
                  <a:schemeClr val="bg1">
                    <a:lumMod val="65000"/>
                  </a:schemeClr>
                </a:solidFill>
              </a:rPr>
              <a:t>« Blogs de parents »</a:t>
            </a:r>
          </a:p>
        </p:txBody>
      </p:sp>
      <p:sp>
        <p:nvSpPr>
          <p:cNvPr id="10" name="ZoneTexte 9">
            <a:extLst>
              <a:ext uri="{FF2B5EF4-FFF2-40B4-BE49-F238E27FC236}">
                <a16:creationId xmlns:a16="http://schemas.microsoft.com/office/drawing/2014/main" id="{AE9C5AF0-312E-283D-C1FA-39900E95B671}"/>
              </a:ext>
            </a:extLst>
          </p:cNvPr>
          <p:cNvSpPr txBox="1"/>
          <p:nvPr/>
        </p:nvSpPr>
        <p:spPr>
          <a:xfrm>
            <a:off x="5510760" y="2376651"/>
            <a:ext cx="897454" cy="200055"/>
          </a:xfrm>
          <a:prstGeom prst="rect">
            <a:avLst/>
          </a:prstGeom>
          <a:noFill/>
        </p:spPr>
        <p:txBody>
          <a:bodyPr wrap="square" rtlCol="0">
            <a:spAutoFit/>
          </a:bodyPr>
          <a:lstStyle/>
          <a:p>
            <a:r>
              <a:rPr lang="fr-FR" sz="700" b="1" dirty="0"/>
              <a:t>CSP+ : </a:t>
            </a:r>
            <a:r>
              <a:rPr lang="fr-FR" sz="700" b="1" dirty="0">
                <a:solidFill>
                  <a:schemeClr val="accent4"/>
                </a:solidFill>
              </a:rPr>
              <a:t>40%</a:t>
            </a:r>
          </a:p>
        </p:txBody>
      </p:sp>
      <p:pic>
        <p:nvPicPr>
          <p:cNvPr id="8" name="Image 7" descr="Une image contenant Caractère coloré, Graphique, conception&#10;&#10;Description générée automatiquement">
            <a:extLst>
              <a:ext uri="{FF2B5EF4-FFF2-40B4-BE49-F238E27FC236}">
                <a16:creationId xmlns:a16="http://schemas.microsoft.com/office/drawing/2014/main" id="{CA9DFACA-4908-A10C-7965-AC8B4967246A}"/>
              </a:ext>
            </a:extLst>
          </p:cNvPr>
          <p:cNvPicPr>
            <a:picLocks noChangeAspect="1"/>
          </p:cNvPicPr>
          <p:nvPr/>
        </p:nvPicPr>
        <p:blipFill rotWithShape="1">
          <a:blip r:embed="rId12"/>
          <a:srcRect l="20828" t="14984" r="11310" b="11776"/>
          <a:stretch/>
        </p:blipFill>
        <p:spPr>
          <a:xfrm>
            <a:off x="2174321" y="4789169"/>
            <a:ext cx="212836" cy="229707"/>
          </a:xfrm>
          <a:prstGeom prst="rect">
            <a:avLst/>
          </a:prstGeom>
        </p:spPr>
      </p:pic>
    </p:spTree>
    <p:extLst>
      <p:ext uri="{BB962C8B-B14F-4D97-AF65-F5344CB8AC3E}">
        <p14:creationId xmlns:p14="http://schemas.microsoft.com/office/powerpoint/2010/main" val="140307366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 coins arrondis 16">
            <a:extLst>
              <a:ext uri="{FF2B5EF4-FFF2-40B4-BE49-F238E27FC236}">
                <a16:creationId xmlns:a16="http://schemas.microsoft.com/office/drawing/2014/main" id="{26E2DE65-3541-2BA4-19C1-BE29A837D420}"/>
              </a:ext>
            </a:extLst>
          </p:cNvPr>
          <p:cNvSpPr/>
          <p:nvPr/>
        </p:nvSpPr>
        <p:spPr>
          <a:xfrm>
            <a:off x="376844" y="1194941"/>
            <a:ext cx="2615137" cy="390019"/>
          </a:xfrm>
          <a:prstGeom prst="roundRect">
            <a:avLst/>
          </a:prstGeom>
          <a:solidFill>
            <a:srgbClr val="F1F5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72</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294449"/>
            <a:ext cx="7621216" cy="443198"/>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sz="1800" dirty="0"/>
              <a:t>Pour lutter contre le cyberharcèlement, toutes les mesures sont </a:t>
            </a:r>
            <a:r>
              <a:rPr lang="fr-FR" sz="1800"/>
              <a:t>bonnes…Y </a:t>
            </a:r>
            <a:r>
              <a:rPr lang="fr-FR" sz="1800" dirty="0"/>
              <a:t>compris le recours aux sanctions pénales</a:t>
            </a:r>
          </a:p>
        </p:txBody>
      </p:sp>
      <p:sp>
        <p:nvSpPr>
          <p:cNvPr id="7" name="ZoneTexte 6">
            <a:extLst>
              <a:ext uri="{FF2B5EF4-FFF2-40B4-BE49-F238E27FC236}">
                <a16:creationId xmlns:a16="http://schemas.microsoft.com/office/drawing/2014/main" id="{F81D2153-7010-D134-C8C4-97E61C12403F}"/>
              </a:ext>
            </a:extLst>
          </p:cNvPr>
          <p:cNvSpPr txBox="1"/>
          <p:nvPr/>
        </p:nvSpPr>
        <p:spPr>
          <a:xfrm>
            <a:off x="94430" y="719303"/>
            <a:ext cx="8156629" cy="338554"/>
          </a:xfrm>
          <a:prstGeom prst="rect">
            <a:avLst/>
          </a:prstGeom>
          <a:noFill/>
        </p:spPr>
        <p:txBody>
          <a:bodyPr wrap="square" rtlCol="0">
            <a:spAutoFit/>
          </a:bodyPr>
          <a:lstStyle/>
          <a:p>
            <a:pPr defTabSz="457178">
              <a:buClr>
                <a:srgbClr val="FFFFFF">
                  <a:lumMod val="75000"/>
                </a:srgbClr>
              </a:buClr>
              <a:defRPr/>
            </a:pPr>
            <a:r>
              <a:rPr lang="fr-FR" sz="800" b="1" dirty="0">
                <a:solidFill>
                  <a:srgbClr val="000000"/>
                </a:solidFill>
                <a:latin typeface="Century Gothic" panose="020F0302020204030204"/>
              </a:rPr>
              <a:t>Q15. Parmi les mesures suivantes pour lutter contre le cyberharcèlement des enfants et adolescents, pouvez-vous nous dire si vous les trouvez plutôt efficaces ou plutôt inefficaces ? </a:t>
            </a:r>
            <a:r>
              <a:rPr lang="fr-FR" sz="800" i="1" dirty="0">
                <a:solidFill>
                  <a:srgbClr val="7E8385"/>
                </a:solidFill>
                <a:latin typeface="Century Gothic" panose="020F0302020204030204"/>
              </a:rPr>
              <a:t>Base : Aux parents (n=1005) – Une seule réponse possible par item</a:t>
            </a:r>
            <a:endParaRPr lang="fr-FR" sz="800" i="1" u="sng" dirty="0">
              <a:solidFill>
                <a:srgbClr val="000000"/>
              </a:solidFill>
              <a:latin typeface="Century Gothic" panose="020F0302020204030204"/>
            </a:endParaRPr>
          </a:p>
        </p:txBody>
      </p:sp>
      <p:grpSp>
        <p:nvGrpSpPr>
          <p:cNvPr id="25" name="Groupe 24">
            <a:extLst>
              <a:ext uri="{FF2B5EF4-FFF2-40B4-BE49-F238E27FC236}">
                <a16:creationId xmlns:a16="http://schemas.microsoft.com/office/drawing/2014/main" id="{07AA1143-99AC-08A1-420B-839C62C31A30}"/>
              </a:ext>
            </a:extLst>
          </p:cNvPr>
          <p:cNvGrpSpPr/>
          <p:nvPr/>
        </p:nvGrpSpPr>
        <p:grpSpPr>
          <a:xfrm>
            <a:off x="8273543" y="134203"/>
            <a:ext cx="776027" cy="760037"/>
            <a:chOff x="7252485" y="200462"/>
            <a:chExt cx="776027" cy="760037"/>
          </a:xfrm>
        </p:grpSpPr>
        <p:sp>
          <p:nvSpPr>
            <p:cNvPr id="26" name="ZoneTexte 25">
              <a:extLst>
                <a:ext uri="{FF2B5EF4-FFF2-40B4-BE49-F238E27FC236}">
                  <a16:creationId xmlns:a16="http://schemas.microsoft.com/office/drawing/2014/main" id="{CA1296B5-BD7C-4B89-BCAE-D966BF1F826F}"/>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27" name="Image 26" descr="Une image contenant Graphique, clipart, Caractère coloré, dessin humoristique&#10;&#10;Description générée automatiquement">
              <a:extLst>
                <a:ext uri="{FF2B5EF4-FFF2-40B4-BE49-F238E27FC236}">
                  <a16:creationId xmlns:a16="http://schemas.microsoft.com/office/drawing/2014/main" id="{B1287C39-1117-06D7-4943-28EAC2F6BBD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graphicFrame>
        <p:nvGraphicFramePr>
          <p:cNvPr id="2" name="Graphique 1">
            <a:extLst>
              <a:ext uri="{FF2B5EF4-FFF2-40B4-BE49-F238E27FC236}">
                <a16:creationId xmlns:a16="http://schemas.microsoft.com/office/drawing/2014/main" id="{725C445A-5D21-B583-F54F-FE5DFE17B766}"/>
              </a:ext>
            </a:extLst>
          </p:cNvPr>
          <p:cNvGraphicFramePr/>
          <p:nvPr>
            <p:extLst>
              <p:ext uri="{D42A27DB-BD31-4B8C-83A1-F6EECF244321}">
                <p14:modId xmlns:p14="http://schemas.microsoft.com/office/powerpoint/2010/main" val="4145894286"/>
              </p:ext>
            </p:extLst>
          </p:nvPr>
        </p:nvGraphicFramePr>
        <p:xfrm>
          <a:off x="292288" y="1183857"/>
          <a:ext cx="6669191" cy="3680518"/>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e 4">
            <a:extLst>
              <a:ext uri="{FF2B5EF4-FFF2-40B4-BE49-F238E27FC236}">
                <a16:creationId xmlns:a16="http://schemas.microsoft.com/office/drawing/2014/main" id="{F4D72A29-AF82-EEE7-9813-386729570AE9}"/>
              </a:ext>
            </a:extLst>
          </p:cNvPr>
          <p:cNvGrpSpPr/>
          <p:nvPr/>
        </p:nvGrpSpPr>
        <p:grpSpPr>
          <a:xfrm>
            <a:off x="7068625" y="962227"/>
            <a:ext cx="879986" cy="3802440"/>
            <a:chOff x="6855026" y="976608"/>
            <a:chExt cx="879986" cy="3802440"/>
          </a:xfrm>
        </p:grpSpPr>
        <p:sp>
          <p:nvSpPr>
            <p:cNvPr id="6" name="Rectangle : coins arrondis 5">
              <a:extLst>
                <a:ext uri="{FF2B5EF4-FFF2-40B4-BE49-F238E27FC236}">
                  <a16:creationId xmlns:a16="http://schemas.microsoft.com/office/drawing/2014/main" id="{DF225D03-BDBA-CB3F-1680-99C49ADADC02}"/>
                </a:ext>
              </a:extLst>
            </p:cNvPr>
            <p:cNvSpPr/>
            <p:nvPr/>
          </p:nvSpPr>
          <p:spPr>
            <a:xfrm rot="5400000">
              <a:off x="5380730" y="2497337"/>
              <a:ext cx="3756007" cy="807416"/>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DDEE0D41-22E7-C1C3-9E82-C94D3F32EB87}"/>
                </a:ext>
              </a:extLst>
            </p:cNvPr>
            <p:cNvGrpSpPr/>
            <p:nvPr/>
          </p:nvGrpSpPr>
          <p:grpSpPr>
            <a:xfrm>
              <a:off x="6875641" y="976608"/>
              <a:ext cx="859371" cy="3756004"/>
              <a:chOff x="9064087" y="1928558"/>
              <a:chExt cx="1169171" cy="3861731"/>
            </a:xfrm>
          </p:grpSpPr>
          <p:sp>
            <p:nvSpPr>
              <p:cNvPr id="9" name="Rectangle : coins arrondis 8">
                <a:extLst>
                  <a:ext uri="{FF2B5EF4-FFF2-40B4-BE49-F238E27FC236}">
                    <a16:creationId xmlns:a16="http://schemas.microsoft.com/office/drawing/2014/main" id="{F72691BF-ADBB-2DF2-8201-46E9F571F828}"/>
                  </a:ext>
                </a:extLst>
              </p:cNvPr>
              <p:cNvSpPr/>
              <p:nvPr/>
            </p:nvSpPr>
            <p:spPr>
              <a:xfrm rot="5400000">
                <a:off x="7727175" y="3310182"/>
                <a:ext cx="3861731" cy="1098484"/>
              </a:xfrm>
              <a:prstGeom prst="roundRect">
                <a:avLst/>
              </a:prstGeom>
              <a:solidFill>
                <a:srgbClr val="F1F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F6137FC0-2B08-3DF4-B71F-651094B9C63B}"/>
                  </a:ext>
                </a:extLst>
              </p:cNvPr>
              <p:cNvSpPr txBox="1"/>
              <p:nvPr/>
            </p:nvSpPr>
            <p:spPr>
              <a:xfrm>
                <a:off x="9064087" y="1976299"/>
                <a:ext cx="1169171" cy="268974"/>
              </a:xfrm>
              <a:prstGeom prst="rect">
                <a:avLst/>
              </a:prstGeom>
              <a:noFill/>
            </p:spPr>
            <p:txBody>
              <a:bodyPr wrap="square" rtlCol="0">
                <a:spAutoFit/>
              </a:bodyPr>
              <a:lstStyle/>
              <a:p>
                <a:pPr algn="ctr"/>
                <a:r>
                  <a:rPr lang="fr-FR" sz="1100" b="1" dirty="0">
                    <a:solidFill>
                      <a:schemeClr val="accent1">
                        <a:lumMod val="75000"/>
                      </a:schemeClr>
                    </a:solidFill>
                    <a:latin typeface="+mj-lt"/>
                    <a:cs typeface="Arial" panose="020B0604020202020204" pitchFamily="34" charset="0"/>
                  </a:rPr>
                  <a:t>EFFICACE</a:t>
                </a:r>
              </a:p>
            </p:txBody>
          </p:sp>
        </p:grpSp>
      </p:grpSp>
      <p:graphicFrame>
        <p:nvGraphicFramePr>
          <p:cNvPr id="11" name="Tableau 13">
            <a:extLst>
              <a:ext uri="{FF2B5EF4-FFF2-40B4-BE49-F238E27FC236}">
                <a16:creationId xmlns:a16="http://schemas.microsoft.com/office/drawing/2014/main" id="{F9EB688B-3FAF-84F4-ECE9-A80C8088C922}"/>
              </a:ext>
            </a:extLst>
          </p:cNvPr>
          <p:cNvGraphicFramePr>
            <a:graphicFrameLocks noGrp="1"/>
          </p:cNvGraphicFramePr>
          <p:nvPr>
            <p:extLst>
              <p:ext uri="{D42A27DB-BD31-4B8C-83A1-F6EECF244321}">
                <p14:modId xmlns:p14="http://schemas.microsoft.com/office/powerpoint/2010/main" val="4274433469"/>
              </p:ext>
            </p:extLst>
          </p:nvPr>
        </p:nvGraphicFramePr>
        <p:xfrm>
          <a:off x="7172902" y="1270106"/>
          <a:ext cx="688023" cy="3501572"/>
        </p:xfrm>
        <a:graphic>
          <a:graphicData uri="http://schemas.openxmlformats.org/drawingml/2006/table">
            <a:tbl>
              <a:tblPr firstRow="1" bandRow="1">
                <a:tableStyleId>{5C22544A-7EE6-4342-B048-85BDC9FD1C3A}</a:tableStyleId>
              </a:tblPr>
              <a:tblGrid>
                <a:gridCol w="688023">
                  <a:extLst>
                    <a:ext uri="{9D8B030D-6E8A-4147-A177-3AD203B41FA5}">
                      <a16:colId xmlns:a16="http://schemas.microsoft.com/office/drawing/2014/main" val="2845793633"/>
                    </a:ext>
                  </a:extLst>
                </a:gridCol>
              </a:tblGrid>
              <a:tr h="431539">
                <a:tc>
                  <a:txBody>
                    <a:bodyPr/>
                    <a:lstStyle/>
                    <a:p>
                      <a:pPr algn="ctr"/>
                      <a:r>
                        <a:rPr lang="fr-FR" sz="1200" b="1" dirty="0">
                          <a:solidFill>
                            <a:schemeClr val="accent1"/>
                          </a:solidFill>
                          <a:latin typeface="+mj-lt"/>
                          <a:cs typeface="Arial" panose="020B0604020202020204" pitchFamily="34" charset="0"/>
                        </a:rPr>
                        <a:t>75%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8310883"/>
                  </a:ext>
                </a:extLst>
              </a:tr>
              <a:tr h="43153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accent1"/>
                          </a:solidFill>
                          <a:latin typeface="+mn-lt"/>
                          <a:ea typeface="+mn-ea"/>
                          <a:cs typeface="Arial" panose="020B0604020202020204" pitchFamily="34" charset="0"/>
                        </a:rPr>
                        <a:t>73%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6294418"/>
                  </a:ext>
                </a:extLst>
              </a:tr>
              <a:tr h="43153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accent1"/>
                          </a:solidFill>
                          <a:latin typeface="+mn-lt"/>
                          <a:ea typeface="+mn-ea"/>
                          <a:cs typeface="Arial" panose="020B0604020202020204" pitchFamily="34" charset="0"/>
                        </a:rPr>
                        <a:t>73%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1904618"/>
                  </a:ext>
                </a:extLst>
              </a:tr>
              <a:tr h="43153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accent1"/>
                          </a:solidFill>
                          <a:latin typeface="+mn-lt"/>
                          <a:ea typeface="+mn-ea"/>
                          <a:cs typeface="Arial" panose="020B0604020202020204" pitchFamily="34" charset="0"/>
                        </a:rPr>
                        <a:t>72%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7542381"/>
                  </a:ext>
                </a:extLst>
              </a:tr>
              <a:tr h="442471">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200" b="1" dirty="0">
                          <a:solidFill>
                            <a:schemeClr val="accent1"/>
                          </a:solidFill>
                          <a:latin typeface="+mj-lt"/>
                          <a:cs typeface="Arial" panose="020B0604020202020204" pitchFamily="34" charset="0"/>
                        </a:rPr>
                        <a:t>71%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209676"/>
                  </a:ext>
                </a:extLst>
              </a:tr>
              <a:tr h="436939">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200" b="1" dirty="0">
                          <a:solidFill>
                            <a:schemeClr val="accent1"/>
                          </a:solidFill>
                          <a:latin typeface="+mj-lt"/>
                          <a:cs typeface="Arial" panose="020B0604020202020204" pitchFamily="34" charset="0"/>
                        </a:rPr>
                        <a:t>68%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048789"/>
                  </a:ext>
                </a:extLst>
              </a:tr>
              <a:tr h="448003">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200" b="1" kern="1200" dirty="0">
                          <a:solidFill>
                            <a:schemeClr val="accent1"/>
                          </a:solidFill>
                          <a:latin typeface="+mn-lt"/>
                          <a:ea typeface="+mn-ea"/>
                          <a:cs typeface="Arial" panose="020B0604020202020204" pitchFamily="34" charset="0"/>
                        </a:rPr>
                        <a:t>66%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9211950"/>
                  </a:ext>
                </a:extLst>
              </a:tr>
              <a:tr h="448003">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fr-FR" sz="1200" b="1" dirty="0">
                          <a:solidFill>
                            <a:schemeClr val="accent1"/>
                          </a:solidFill>
                          <a:latin typeface="+mj-lt"/>
                          <a:cs typeface="Arial" panose="020B0604020202020204" pitchFamily="34" charset="0"/>
                        </a:rPr>
                        <a:t>65%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4964380"/>
                  </a:ext>
                </a:extLst>
              </a:tr>
            </a:tbl>
          </a:graphicData>
        </a:graphic>
      </p:graphicFrame>
      <p:grpSp>
        <p:nvGrpSpPr>
          <p:cNvPr id="37" name="Groupe 36">
            <a:extLst>
              <a:ext uri="{FF2B5EF4-FFF2-40B4-BE49-F238E27FC236}">
                <a16:creationId xmlns:a16="http://schemas.microsoft.com/office/drawing/2014/main" id="{651D06A4-E206-CF7D-A178-A33355B4D0DA}"/>
              </a:ext>
            </a:extLst>
          </p:cNvPr>
          <p:cNvGrpSpPr/>
          <p:nvPr/>
        </p:nvGrpSpPr>
        <p:grpSpPr>
          <a:xfrm>
            <a:off x="1724968" y="4763778"/>
            <a:ext cx="5469701" cy="226378"/>
            <a:chOff x="1016994" y="4516246"/>
            <a:chExt cx="5469701" cy="226378"/>
          </a:xfrm>
        </p:grpSpPr>
        <p:grpSp>
          <p:nvGrpSpPr>
            <p:cNvPr id="39" name="Groupe 38">
              <a:extLst>
                <a:ext uri="{FF2B5EF4-FFF2-40B4-BE49-F238E27FC236}">
                  <a16:creationId xmlns:a16="http://schemas.microsoft.com/office/drawing/2014/main" id="{5B77FE4F-BE20-7022-4B86-59E54E8EED6A}"/>
                </a:ext>
              </a:extLst>
            </p:cNvPr>
            <p:cNvGrpSpPr/>
            <p:nvPr/>
          </p:nvGrpSpPr>
          <p:grpSpPr>
            <a:xfrm>
              <a:off x="1016994" y="4520514"/>
              <a:ext cx="3136364" cy="222110"/>
              <a:chOff x="-557223" y="4700186"/>
              <a:chExt cx="3136364" cy="222110"/>
            </a:xfrm>
          </p:grpSpPr>
          <p:grpSp>
            <p:nvGrpSpPr>
              <p:cNvPr id="46" name="Groupe 45">
                <a:extLst>
                  <a:ext uri="{FF2B5EF4-FFF2-40B4-BE49-F238E27FC236}">
                    <a16:creationId xmlns:a16="http://schemas.microsoft.com/office/drawing/2014/main" id="{4FD20E1B-2B8D-7B6C-D49E-60A88942A433}"/>
                  </a:ext>
                </a:extLst>
              </p:cNvPr>
              <p:cNvGrpSpPr/>
              <p:nvPr/>
            </p:nvGrpSpPr>
            <p:grpSpPr>
              <a:xfrm>
                <a:off x="-557223" y="4706852"/>
                <a:ext cx="990340" cy="215444"/>
                <a:chOff x="-2605960" y="4520255"/>
                <a:chExt cx="990340" cy="215444"/>
              </a:xfrm>
            </p:grpSpPr>
            <p:sp>
              <p:nvSpPr>
                <p:cNvPr id="53" name="Rectangle 52">
                  <a:extLst>
                    <a:ext uri="{FF2B5EF4-FFF2-40B4-BE49-F238E27FC236}">
                      <a16:creationId xmlns:a16="http://schemas.microsoft.com/office/drawing/2014/main" id="{5ADB8563-82E9-A806-4002-476FE62254C1}"/>
                    </a:ext>
                  </a:extLst>
                </p:cNvPr>
                <p:cNvSpPr/>
                <p:nvPr/>
              </p:nvSpPr>
              <p:spPr>
                <a:xfrm>
                  <a:off x="-2605960" y="4598452"/>
                  <a:ext cx="45719" cy="45719"/>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4" name="ZoneTexte 53">
                  <a:extLst>
                    <a:ext uri="{FF2B5EF4-FFF2-40B4-BE49-F238E27FC236}">
                      <a16:creationId xmlns:a16="http://schemas.microsoft.com/office/drawing/2014/main" id="{D948277B-772F-E012-B54F-AFA8A84AB640}"/>
                    </a:ext>
                  </a:extLst>
                </p:cNvPr>
                <p:cNvSpPr txBox="1"/>
                <p:nvPr/>
              </p:nvSpPr>
              <p:spPr>
                <a:xfrm>
                  <a:off x="-2583101" y="4520255"/>
                  <a:ext cx="967481" cy="215444"/>
                </a:xfrm>
                <a:prstGeom prst="rect">
                  <a:avLst/>
                </a:prstGeom>
                <a:noFill/>
              </p:spPr>
              <p:txBody>
                <a:bodyPr wrap="square" rtlCol="0">
                  <a:spAutoFit/>
                </a:bodyPr>
                <a:lstStyle/>
                <a:p>
                  <a:r>
                    <a:rPr lang="fr-FR" sz="800" dirty="0">
                      <a:solidFill>
                        <a:srgbClr val="595959"/>
                      </a:solidFill>
                    </a:rPr>
                    <a:t>Très efficace</a:t>
                  </a:r>
                </a:p>
              </p:txBody>
            </p:sp>
          </p:grpSp>
          <p:grpSp>
            <p:nvGrpSpPr>
              <p:cNvPr id="47" name="Groupe 46">
                <a:extLst>
                  <a:ext uri="{FF2B5EF4-FFF2-40B4-BE49-F238E27FC236}">
                    <a16:creationId xmlns:a16="http://schemas.microsoft.com/office/drawing/2014/main" id="{7D3133B0-95F1-B081-D6BC-59AD0C625B8E}"/>
                  </a:ext>
                </a:extLst>
              </p:cNvPr>
              <p:cNvGrpSpPr/>
              <p:nvPr/>
            </p:nvGrpSpPr>
            <p:grpSpPr>
              <a:xfrm>
                <a:off x="253485" y="4706852"/>
                <a:ext cx="1084984" cy="215444"/>
                <a:chOff x="-908631" y="4520255"/>
                <a:chExt cx="1084984" cy="215444"/>
              </a:xfrm>
            </p:grpSpPr>
            <p:sp>
              <p:nvSpPr>
                <p:cNvPr id="51" name="Rectangle 50">
                  <a:extLst>
                    <a:ext uri="{FF2B5EF4-FFF2-40B4-BE49-F238E27FC236}">
                      <a16:creationId xmlns:a16="http://schemas.microsoft.com/office/drawing/2014/main" id="{446BC992-1586-7C12-CCC5-F21DAEC5E840}"/>
                    </a:ext>
                  </a:extLst>
                </p:cNvPr>
                <p:cNvSpPr/>
                <p:nvPr/>
              </p:nvSpPr>
              <p:spPr>
                <a:xfrm>
                  <a:off x="-908631" y="4598452"/>
                  <a:ext cx="45719" cy="45719"/>
                </a:xfrm>
                <a:prstGeom prst="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2" name="ZoneTexte 51">
                  <a:extLst>
                    <a:ext uri="{FF2B5EF4-FFF2-40B4-BE49-F238E27FC236}">
                      <a16:creationId xmlns:a16="http://schemas.microsoft.com/office/drawing/2014/main" id="{DB32957B-2126-FB8A-9190-C9BEABDA077F}"/>
                    </a:ext>
                  </a:extLst>
                </p:cNvPr>
                <p:cNvSpPr txBox="1"/>
                <p:nvPr/>
              </p:nvSpPr>
              <p:spPr>
                <a:xfrm>
                  <a:off x="-885772" y="4520255"/>
                  <a:ext cx="1062125" cy="215444"/>
                </a:xfrm>
                <a:prstGeom prst="rect">
                  <a:avLst/>
                </a:prstGeom>
                <a:noFill/>
              </p:spPr>
              <p:txBody>
                <a:bodyPr wrap="square" rtlCol="0">
                  <a:spAutoFit/>
                </a:bodyPr>
                <a:lstStyle/>
                <a:p>
                  <a:r>
                    <a:rPr lang="fr-FR" sz="800" dirty="0">
                      <a:solidFill>
                        <a:srgbClr val="595959"/>
                      </a:solidFill>
                    </a:rPr>
                    <a:t>Plutôt efficace</a:t>
                  </a:r>
                </a:p>
              </p:txBody>
            </p:sp>
          </p:grpSp>
          <p:grpSp>
            <p:nvGrpSpPr>
              <p:cNvPr id="48" name="Groupe 47">
                <a:extLst>
                  <a:ext uri="{FF2B5EF4-FFF2-40B4-BE49-F238E27FC236}">
                    <a16:creationId xmlns:a16="http://schemas.microsoft.com/office/drawing/2014/main" id="{0803B264-139C-17E5-AB11-20FA4F6F2ED8}"/>
                  </a:ext>
                </a:extLst>
              </p:cNvPr>
              <p:cNvGrpSpPr/>
              <p:nvPr/>
            </p:nvGrpSpPr>
            <p:grpSpPr>
              <a:xfrm>
                <a:off x="1150217" y="4700186"/>
                <a:ext cx="1428924" cy="215444"/>
                <a:chOff x="1254853" y="4520255"/>
                <a:chExt cx="1428924" cy="215444"/>
              </a:xfrm>
            </p:grpSpPr>
            <p:sp>
              <p:nvSpPr>
                <p:cNvPr id="49" name="Rectangle 48">
                  <a:extLst>
                    <a:ext uri="{FF2B5EF4-FFF2-40B4-BE49-F238E27FC236}">
                      <a16:creationId xmlns:a16="http://schemas.microsoft.com/office/drawing/2014/main" id="{AA3BEBF0-70D8-A2AC-B834-61A63BC35AA1}"/>
                    </a:ext>
                  </a:extLst>
                </p:cNvPr>
                <p:cNvSpPr/>
                <p:nvPr/>
              </p:nvSpPr>
              <p:spPr>
                <a:xfrm>
                  <a:off x="1254853" y="4598452"/>
                  <a:ext cx="45719" cy="45719"/>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0" name="ZoneTexte 49">
                  <a:extLst>
                    <a:ext uri="{FF2B5EF4-FFF2-40B4-BE49-F238E27FC236}">
                      <a16:creationId xmlns:a16="http://schemas.microsoft.com/office/drawing/2014/main" id="{7A47946E-C7D9-8BAC-5298-B741A22513EA}"/>
                    </a:ext>
                  </a:extLst>
                </p:cNvPr>
                <p:cNvSpPr txBox="1"/>
                <p:nvPr/>
              </p:nvSpPr>
              <p:spPr>
                <a:xfrm>
                  <a:off x="1271740" y="4520255"/>
                  <a:ext cx="1412037" cy="215444"/>
                </a:xfrm>
                <a:prstGeom prst="rect">
                  <a:avLst/>
                </a:prstGeom>
                <a:noFill/>
              </p:spPr>
              <p:txBody>
                <a:bodyPr wrap="square" rtlCol="0">
                  <a:spAutoFit/>
                </a:bodyPr>
                <a:lstStyle/>
                <a:p>
                  <a:r>
                    <a:rPr lang="fr-FR" sz="800" dirty="0">
                      <a:solidFill>
                        <a:srgbClr val="595959"/>
                      </a:solidFill>
                    </a:rPr>
                    <a:t>Pas vraiment efficace</a:t>
                  </a:r>
                </a:p>
              </p:txBody>
            </p:sp>
          </p:grpSp>
        </p:grpSp>
        <p:grpSp>
          <p:nvGrpSpPr>
            <p:cNvPr id="40" name="Groupe 39">
              <a:extLst>
                <a:ext uri="{FF2B5EF4-FFF2-40B4-BE49-F238E27FC236}">
                  <a16:creationId xmlns:a16="http://schemas.microsoft.com/office/drawing/2014/main" id="{AC0F024E-3A5C-3CDD-D06C-15C3B0AB7011}"/>
                </a:ext>
              </a:extLst>
            </p:cNvPr>
            <p:cNvGrpSpPr/>
            <p:nvPr/>
          </p:nvGrpSpPr>
          <p:grpSpPr>
            <a:xfrm>
              <a:off x="3973215" y="4516246"/>
              <a:ext cx="1292539" cy="215444"/>
              <a:chOff x="3679162" y="4520255"/>
              <a:chExt cx="1292539" cy="215444"/>
            </a:xfrm>
          </p:grpSpPr>
          <p:sp>
            <p:nvSpPr>
              <p:cNvPr id="44" name="Rectangle 43">
                <a:extLst>
                  <a:ext uri="{FF2B5EF4-FFF2-40B4-BE49-F238E27FC236}">
                    <a16:creationId xmlns:a16="http://schemas.microsoft.com/office/drawing/2014/main" id="{E83D0E3C-FE6F-55E5-94EC-4D193EE8A2C1}"/>
                  </a:ext>
                </a:extLst>
              </p:cNvPr>
              <p:cNvSpPr/>
              <p:nvPr/>
            </p:nvSpPr>
            <p:spPr>
              <a:xfrm>
                <a:off x="3679162" y="4598452"/>
                <a:ext cx="45719" cy="45719"/>
              </a:xfrm>
              <a:prstGeom prst="rect">
                <a:avLst/>
              </a:prstGeom>
              <a:solidFill>
                <a:schemeClr val="accent4">
                  <a:lumMod val="40000"/>
                  <a:lumOff val="60000"/>
                </a:schemeClr>
              </a:solid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5" name="ZoneTexte 44">
                <a:extLst>
                  <a:ext uri="{FF2B5EF4-FFF2-40B4-BE49-F238E27FC236}">
                    <a16:creationId xmlns:a16="http://schemas.microsoft.com/office/drawing/2014/main" id="{8770BA28-CA94-C509-3F6C-2D0021145483}"/>
                  </a:ext>
                </a:extLst>
              </p:cNvPr>
              <p:cNvSpPr txBox="1"/>
              <p:nvPr/>
            </p:nvSpPr>
            <p:spPr>
              <a:xfrm>
                <a:off x="3696036" y="4520255"/>
                <a:ext cx="1275665" cy="215444"/>
              </a:xfrm>
              <a:prstGeom prst="rect">
                <a:avLst/>
              </a:prstGeom>
              <a:noFill/>
            </p:spPr>
            <p:txBody>
              <a:bodyPr wrap="square" rtlCol="0">
                <a:spAutoFit/>
              </a:bodyPr>
              <a:lstStyle/>
              <a:p>
                <a:r>
                  <a:rPr lang="fr-FR" sz="800" dirty="0">
                    <a:solidFill>
                      <a:srgbClr val="595959"/>
                    </a:solidFill>
                  </a:rPr>
                  <a:t>Pas du tout efficace</a:t>
                </a:r>
              </a:p>
            </p:txBody>
          </p:sp>
        </p:grpSp>
        <p:grpSp>
          <p:nvGrpSpPr>
            <p:cNvPr id="41" name="Groupe 40">
              <a:extLst>
                <a:ext uri="{FF2B5EF4-FFF2-40B4-BE49-F238E27FC236}">
                  <a16:creationId xmlns:a16="http://schemas.microsoft.com/office/drawing/2014/main" id="{01CC60CD-1A3F-B692-74AC-74AA327524A9}"/>
                </a:ext>
              </a:extLst>
            </p:cNvPr>
            <p:cNvGrpSpPr/>
            <p:nvPr/>
          </p:nvGrpSpPr>
          <p:grpSpPr>
            <a:xfrm>
              <a:off x="5144224" y="4525301"/>
              <a:ext cx="1342471" cy="215444"/>
              <a:chOff x="7199080" y="4633605"/>
              <a:chExt cx="1342471" cy="215444"/>
            </a:xfrm>
          </p:grpSpPr>
          <p:sp>
            <p:nvSpPr>
              <p:cNvPr id="42" name="Rectangle 41">
                <a:extLst>
                  <a:ext uri="{FF2B5EF4-FFF2-40B4-BE49-F238E27FC236}">
                    <a16:creationId xmlns:a16="http://schemas.microsoft.com/office/drawing/2014/main" id="{11534978-4856-CFC6-8C90-B82154105443}"/>
                  </a:ext>
                </a:extLst>
              </p:cNvPr>
              <p:cNvSpPr/>
              <p:nvPr/>
            </p:nvSpPr>
            <p:spPr>
              <a:xfrm>
                <a:off x="7199080" y="4711802"/>
                <a:ext cx="45719" cy="45719"/>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ZoneTexte 42">
                <a:extLst>
                  <a:ext uri="{FF2B5EF4-FFF2-40B4-BE49-F238E27FC236}">
                    <a16:creationId xmlns:a16="http://schemas.microsoft.com/office/drawing/2014/main" id="{A8C8CA99-8BEA-E8E5-C109-F226E029F628}"/>
                  </a:ext>
                </a:extLst>
              </p:cNvPr>
              <p:cNvSpPr txBox="1"/>
              <p:nvPr/>
            </p:nvSpPr>
            <p:spPr>
              <a:xfrm>
                <a:off x="7221939" y="4633605"/>
                <a:ext cx="1319612" cy="215444"/>
              </a:xfrm>
              <a:prstGeom prst="rect">
                <a:avLst/>
              </a:prstGeom>
              <a:noFill/>
            </p:spPr>
            <p:txBody>
              <a:bodyPr wrap="square" rtlCol="0">
                <a:spAutoFit/>
              </a:bodyPr>
              <a:lstStyle/>
              <a:p>
                <a:r>
                  <a:rPr lang="fr-FR" sz="800" dirty="0">
                    <a:solidFill>
                      <a:srgbClr val="595959"/>
                    </a:solidFill>
                  </a:rPr>
                  <a:t>Ne se prononce pas</a:t>
                </a:r>
              </a:p>
            </p:txBody>
          </p:sp>
        </p:grpSp>
      </p:grpSp>
      <p:graphicFrame>
        <p:nvGraphicFramePr>
          <p:cNvPr id="55" name="Diagramme 54">
            <a:extLst>
              <a:ext uri="{FF2B5EF4-FFF2-40B4-BE49-F238E27FC236}">
                <a16:creationId xmlns:a16="http://schemas.microsoft.com/office/drawing/2014/main" id="{1D1982A6-74BC-ED37-CF09-DD43D1BA58B8}"/>
              </a:ext>
            </a:extLst>
          </p:cNvPr>
          <p:cNvGraphicFramePr/>
          <p:nvPr>
            <p:extLst>
              <p:ext uri="{D42A27DB-BD31-4B8C-83A1-F6EECF244321}">
                <p14:modId xmlns:p14="http://schemas.microsoft.com/office/powerpoint/2010/main" val="1465487678"/>
              </p:ext>
            </p:extLst>
          </p:nvPr>
        </p:nvGraphicFramePr>
        <p:xfrm>
          <a:off x="26055" y="1183887"/>
          <a:ext cx="2965926" cy="35349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 coins arrondis 11">
            <a:extLst>
              <a:ext uri="{FF2B5EF4-FFF2-40B4-BE49-F238E27FC236}">
                <a16:creationId xmlns:a16="http://schemas.microsoft.com/office/drawing/2014/main" id="{3E5F1583-BE09-BE93-2F45-3FDD51BD44B0}"/>
              </a:ext>
            </a:extLst>
          </p:cNvPr>
          <p:cNvSpPr/>
          <p:nvPr/>
        </p:nvSpPr>
        <p:spPr>
          <a:xfrm>
            <a:off x="1610400" y="4763778"/>
            <a:ext cx="5463481" cy="224499"/>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B718652A-9FA4-DE28-060B-94EF68A24EE7}"/>
              </a:ext>
            </a:extLst>
          </p:cNvPr>
          <p:cNvSpPr/>
          <p:nvPr/>
        </p:nvSpPr>
        <p:spPr>
          <a:xfrm>
            <a:off x="3455645" y="2551662"/>
            <a:ext cx="424623" cy="370267"/>
          </a:xfrm>
          <a:prstGeom prst="roundRect">
            <a:avLst/>
          </a:prstGeom>
          <a:solidFill>
            <a:srgbClr val="326BDE">
              <a:alpha val="10196"/>
            </a:srgbClr>
          </a:solidFill>
          <a:ln>
            <a:solidFill>
              <a:schemeClr val="accent1">
                <a:lumMod val="40000"/>
                <a:lumOff val="6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24183F16-784A-B9F4-9BC6-60752DBD2B94}"/>
              </a:ext>
            </a:extLst>
          </p:cNvPr>
          <p:cNvSpPr txBox="1"/>
          <p:nvPr/>
        </p:nvSpPr>
        <p:spPr>
          <a:xfrm>
            <a:off x="7926840" y="4203886"/>
            <a:ext cx="994739" cy="415498"/>
          </a:xfrm>
          <a:prstGeom prst="rect">
            <a:avLst/>
          </a:prstGeom>
          <a:noFill/>
          <a:ln>
            <a:solidFill>
              <a:srgbClr val="F1F5FD"/>
            </a:solidFill>
          </a:ln>
        </p:spPr>
        <p:txBody>
          <a:bodyPr wrap="square" rtlCol="0">
            <a:spAutoFit/>
          </a:bodyPr>
          <a:lstStyle/>
          <a:p>
            <a:r>
              <a:rPr lang="fr-FR" sz="700" b="1" dirty="0"/>
              <a:t>25-34 ans : </a:t>
            </a:r>
            <a:r>
              <a:rPr lang="fr-FR" sz="700" b="1" dirty="0">
                <a:solidFill>
                  <a:schemeClr val="accent1"/>
                </a:solidFill>
              </a:rPr>
              <a:t>83%</a:t>
            </a:r>
          </a:p>
          <a:p>
            <a:r>
              <a:rPr lang="fr-FR" sz="700" dirty="0"/>
              <a:t>Femmes : </a:t>
            </a:r>
            <a:r>
              <a:rPr lang="fr-FR" sz="700" b="1" dirty="0">
                <a:solidFill>
                  <a:schemeClr val="accent1"/>
                </a:solidFill>
              </a:rPr>
              <a:t>69%</a:t>
            </a:r>
            <a:r>
              <a:rPr lang="fr-FR" sz="700" dirty="0"/>
              <a:t> </a:t>
            </a:r>
          </a:p>
          <a:p>
            <a:r>
              <a:rPr lang="fr-FR" sz="700" dirty="0"/>
              <a:t>(vs Hommes : 62%)</a:t>
            </a:r>
            <a:endParaRPr lang="fr-FR" sz="700" dirty="0">
              <a:solidFill>
                <a:schemeClr val="accent1"/>
              </a:solidFill>
            </a:endParaRPr>
          </a:p>
        </p:txBody>
      </p:sp>
      <p:sp>
        <p:nvSpPr>
          <p:cNvPr id="15" name="ZoneTexte 14">
            <a:extLst>
              <a:ext uri="{FF2B5EF4-FFF2-40B4-BE49-F238E27FC236}">
                <a16:creationId xmlns:a16="http://schemas.microsoft.com/office/drawing/2014/main" id="{809B1AB2-9912-0A56-E06B-9111E0B93EF4}"/>
              </a:ext>
            </a:extLst>
          </p:cNvPr>
          <p:cNvSpPr txBox="1"/>
          <p:nvPr/>
        </p:nvSpPr>
        <p:spPr>
          <a:xfrm>
            <a:off x="7921615" y="3837309"/>
            <a:ext cx="994739" cy="307777"/>
          </a:xfrm>
          <a:prstGeom prst="rect">
            <a:avLst/>
          </a:prstGeom>
          <a:noFill/>
          <a:ln>
            <a:solidFill>
              <a:srgbClr val="F1F5FD"/>
            </a:solidFill>
          </a:ln>
        </p:spPr>
        <p:txBody>
          <a:bodyPr wrap="square" rtlCol="0">
            <a:spAutoFit/>
          </a:bodyPr>
          <a:lstStyle/>
          <a:p>
            <a:r>
              <a:rPr lang="fr-FR" sz="700" dirty="0"/>
              <a:t>Femmes : </a:t>
            </a:r>
            <a:r>
              <a:rPr lang="fr-FR" sz="700" b="1" dirty="0">
                <a:solidFill>
                  <a:schemeClr val="accent1"/>
                </a:solidFill>
              </a:rPr>
              <a:t>69%</a:t>
            </a:r>
            <a:r>
              <a:rPr lang="fr-FR" sz="700" dirty="0"/>
              <a:t> </a:t>
            </a:r>
          </a:p>
          <a:p>
            <a:r>
              <a:rPr lang="fr-FR" sz="700" dirty="0"/>
              <a:t>(vs Hommes : 62%)</a:t>
            </a:r>
            <a:endParaRPr lang="fr-FR" sz="700" dirty="0">
              <a:solidFill>
                <a:schemeClr val="accent1"/>
              </a:solidFill>
            </a:endParaRPr>
          </a:p>
        </p:txBody>
      </p:sp>
      <p:sp>
        <p:nvSpPr>
          <p:cNvPr id="16" name="ZoneTexte 15">
            <a:extLst>
              <a:ext uri="{FF2B5EF4-FFF2-40B4-BE49-F238E27FC236}">
                <a16:creationId xmlns:a16="http://schemas.microsoft.com/office/drawing/2014/main" id="{7D6585ED-A436-C2F9-BBBC-F94875D1A7CD}"/>
              </a:ext>
            </a:extLst>
          </p:cNvPr>
          <p:cNvSpPr txBox="1"/>
          <p:nvPr/>
        </p:nvSpPr>
        <p:spPr>
          <a:xfrm>
            <a:off x="7908904" y="2087337"/>
            <a:ext cx="994739" cy="415498"/>
          </a:xfrm>
          <a:prstGeom prst="rect">
            <a:avLst/>
          </a:prstGeom>
          <a:noFill/>
          <a:ln>
            <a:solidFill>
              <a:srgbClr val="F1F5FD"/>
            </a:solidFill>
          </a:ln>
        </p:spPr>
        <p:txBody>
          <a:bodyPr wrap="square" rtlCol="0">
            <a:spAutoFit/>
          </a:bodyPr>
          <a:lstStyle/>
          <a:p>
            <a:r>
              <a:rPr lang="fr-FR" sz="700" b="1" dirty="0"/>
              <a:t>25-34 ans : </a:t>
            </a:r>
            <a:r>
              <a:rPr lang="fr-FR" sz="700" b="1" dirty="0">
                <a:solidFill>
                  <a:schemeClr val="accent1"/>
                </a:solidFill>
              </a:rPr>
              <a:t>88%</a:t>
            </a:r>
          </a:p>
          <a:p>
            <a:r>
              <a:rPr lang="fr-FR" sz="700" dirty="0"/>
              <a:t>Femmes : </a:t>
            </a:r>
            <a:r>
              <a:rPr lang="fr-FR" sz="700" b="1" dirty="0">
                <a:solidFill>
                  <a:schemeClr val="accent1"/>
                </a:solidFill>
              </a:rPr>
              <a:t>76%</a:t>
            </a:r>
            <a:r>
              <a:rPr lang="fr-FR" sz="700" dirty="0"/>
              <a:t> </a:t>
            </a:r>
          </a:p>
          <a:p>
            <a:r>
              <a:rPr lang="fr-FR" sz="700" dirty="0"/>
              <a:t>(vs Hommes : 69%)</a:t>
            </a:r>
            <a:endParaRPr lang="fr-FR" sz="700" dirty="0">
              <a:solidFill>
                <a:schemeClr val="accent1"/>
              </a:solidFill>
            </a:endParaRPr>
          </a:p>
        </p:txBody>
      </p:sp>
      <p:sp>
        <p:nvSpPr>
          <p:cNvPr id="19" name="ZoneTexte 18">
            <a:extLst>
              <a:ext uri="{FF2B5EF4-FFF2-40B4-BE49-F238E27FC236}">
                <a16:creationId xmlns:a16="http://schemas.microsoft.com/office/drawing/2014/main" id="{485E1A8B-B25C-402F-B73C-FF8852555ED4}"/>
              </a:ext>
            </a:extLst>
          </p:cNvPr>
          <p:cNvSpPr txBox="1"/>
          <p:nvPr/>
        </p:nvSpPr>
        <p:spPr>
          <a:xfrm>
            <a:off x="7919211" y="1297612"/>
            <a:ext cx="994739" cy="200055"/>
          </a:xfrm>
          <a:prstGeom prst="rect">
            <a:avLst/>
          </a:prstGeom>
          <a:noFill/>
          <a:ln>
            <a:solidFill>
              <a:srgbClr val="F1F5FD"/>
            </a:solidFill>
          </a:ln>
        </p:spPr>
        <p:txBody>
          <a:bodyPr wrap="square" rtlCol="0">
            <a:spAutoFit/>
          </a:bodyPr>
          <a:lstStyle/>
          <a:p>
            <a:r>
              <a:rPr lang="fr-FR" sz="700" dirty="0"/>
              <a:t>CSP- : </a:t>
            </a:r>
            <a:r>
              <a:rPr lang="fr-FR" sz="700" b="1" dirty="0">
                <a:solidFill>
                  <a:schemeClr val="accent1"/>
                </a:solidFill>
              </a:rPr>
              <a:t>78%</a:t>
            </a:r>
          </a:p>
        </p:txBody>
      </p:sp>
    </p:spTree>
    <p:extLst>
      <p:ext uri="{BB962C8B-B14F-4D97-AF65-F5344CB8AC3E}">
        <p14:creationId xmlns:p14="http://schemas.microsoft.com/office/powerpoint/2010/main" val="365208177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6E0D8C-3401-AD1C-3A6C-2659A8D9E72D}"/>
              </a:ext>
            </a:extLst>
          </p:cNvPr>
          <p:cNvSpPr>
            <a:spLocks/>
          </p:cNvSpPr>
          <p:nvPr/>
        </p:nvSpPr>
        <p:spPr>
          <a:xfrm>
            <a:off x="3432772" y="0"/>
            <a:ext cx="150791"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bg1"/>
              </a:solidFill>
            </a:endParaRPr>
          </a:p>
        </p:txBody>
      </p:sp>
      <p:sp>
        <p:nvSpPr>
          <p:cNvPr id="16" name="Rectangle 15">
            <a:extLst>
              <a:ext uri="{FF2B5EF4-FFF2-40B4-BE49-F238E27FC236}">
                <a16:creationId xmlns:a16="http://schemas.microsoft.com/office/drawing/2014/main" id="{6D9DA692-7F02-023F-75F7-ACD695080AF6}"/>
              </a:ext>
            </a:extLst>
          </p:cNvPr>
          <p:cNvSpPr/>
          <p:nvPr/>
        </p:nvSpPr>
        <p:spPr>
          <a:xfrm>
            <a:off x="3577551" y="-1"/>
            <a:ext cx="5566449" cy="5143500"/>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Titre 3">
            <a:extLst>
              <a:ext uri="{FF2B5EF4-FFF2-40B4-BE49-F238E27FC236}">
                <a16:creationId xmlns:a16="http://schemas.microsoft.com/office/drawing/2014/main" id="{75D23B18-5A72-46A8-E9E5-1DA572C2D571}"/>
              </a:ext>
            </a:extLst>
          </p:cNvPr>
          <p:cNvSpPr>
            <a:spLocks noGrp="1"/>
          </p:cNvSpPr>
          <p:nvPr>
            <p:ph type="title"/>
          </p:nvPr>
        </p:nvSpPr>
        <p:spPr>
          <a:xfrm>
            <a:off x="3766833" y="2095011"/>
            <a:ext cx="4892315" cy="998927"/>
          </a:xfrm>
          <a:prstGeom prst="roundRect">
            <a:avLst/>
          </a:prstGeom>
          <a:noFill/>
        </p:spPr>
        <p:txBody>
          <a:bodyPr wrap="square" lIns="252000" tIns="252000" rIns="252000" bIns="252000">
            <a:spAutoFit/>
          </a:bodyPr>
          <a:lstStyle/>
          <a:p>
            <a:r>
              <a:rPr lang="fr-FR" dirty="0"/>
              <a:t>Annexes</a:t>
            </a:r>
          </a:p>
        </p:txBody>
      </p:sp>
      <p:pic>
        <p:nvPicPr>
          <p:cNvPr id="5" name="Image 4" descr="Une image contenant habits, jeans, chaussures, homme&#10;&#10;Description générée automatiquement">
            <a:extLst>
              <a:ext uri="{FF2B5EF4-FFF2-40B4-BE49-F238E27FC236}">
                <a16:creationId xmlns:a16="http://schemas.microsoft.com/office/drawing/2014/main" id="{5130EDD6-9ED1-717C-4AC7-C3745256D3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34504" y="1547899"/>
            <a:ext cx="2758195" cy="2047701"/>
          </a:xfrm>
          <a:prstGeom prst="rect">
            <a:avLst/>
          </a:prstGeom>
        </p:spPr>
      </p:pic>
    </p:spTree>
    <p:extLst>
      <p:ext uri="{BB962C8B-B14F-4D97-AF65-F5344CB8AC3E}">
        <p14:creationId xmlns:p14="http://schemas.microsoft.com/office/powerpoint/2010/main" val="110498046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 coins arrondis 22">
            <a:extLst>
              <a:ext uri="{FF2B5EF4-FFF2-40B4-BE49-F238E27FC236}">
                <a16:creationId xmlns:a16="http://schemas.microsoft.com/office/drawing/2014/main" id="{7C0A8D0F-62D5-7223-5121-52717E563511}"/>
              </a:ext>
            </a:extLst>
          </p:cNvPr>
          <p:cNvSpPr/>
          <p:nvPr/>
        </p:nvSpPr>
        <p:spPr>
          <a:xfrm>
            <a:off x="667226" y="1107388"/>
            <a:ext cx="1801306" cy="1808628"/>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9" name="Rectangle : coins arrondis 38">
            <a:extLst>
              <a:ext uri="{FF2B5EF4-FFF2-40B4-BE49-F238E27FC236}">
                <a16:creationId xmlns:a16="http://schemas.microsoft.com/office/drawing/2014/main" id="{1D53CEED-22E9-6DF1-B302-C0ED6BAC95E3}"/>
              </a:ext>
            </a:extLst>
          </p:cNvPr>
          <p:cNvSpPr/>
          <p:nvPr/>
        </p:nvSpPr>
        <p:spPr>
          <a:xfrm>
            <a:off x="2687151" y="1107388"/>
            <a:ext cx="3734491" cy="1808628"/>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0" name="Rectangle : coins arrondis 39">
            <a:extLst>
              <a:ext uri="{FF2B5EF4-FFF2-40B4-BE49-F238E27FC236}">
                <a16:creationId xmlns:a16="http://schemas.microsoft.com/office/drawing/2014/main" id="{2FF82BCB-005C-443A-C606-8B43944F4D5E}"/>
              </a:ext>
            </a:extLst>
          </p:cNvPr>
          <p:cNvSpPr/>
          <p:nvPr/>
        </p:nvSpPr>
        <p:spPr>
          <a:xfrm>
            <a:off x="6646865" y="1110248"/>
            <a:ext cx="1801306" cy="1808628"/>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4" name="Rectangle : coins arrondis 33">
            <a:extLst>
              <a:ext uri="{FF2B5EF4-FFF2-40B4-BE49-F238E27FC236}">
                <a16:creationId xmlns:a16="http://schemas.microsoft.com/office/drawing/2014/main" id="{E4A4B09B-8D11-EDD1-C2BA-10532ECCF8D7}"/>
              </a:ext>
            </a:extLst>
          </p:cNvPr>
          <p:cNvSpPr/>
          <p:nvPr/>
        </p:nvSpPr>
        <p:spPr>
          <a:xfrm>
            <a:off x="218134" y="3322140"/>
            <a:ext cx="3734491" cy="1397598"/>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6" name="Rectangle : coins arrondis 35">
            <a:extLst>
              <a:ext uri="{FF2B5EF4-FFF2-40B4-BE49-F238E27FC236}">
                <a16:creationId xmlns:a16="http://schemas.microsoft.com/office/drawing/2014/main" id="{4C370FE1-0619-FB45-F2CE-8ADD35212443}"/>
              </a:ext>
            </a:extLst>
          </p:cNvPr>
          <p:cNvSpPr/>
          <p:nvPr/>
        </p:nvSpPr>
        <p:spPr>
          <a:xfrm>
            <a:off x="4139720" y="3322140"/>
            <a:ext cx="4749606" cy="1397598"/>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aphicFrame>
        <p:nvGraphicFramePr>
          <p:cNvPr id="27" name="Graphique 26">
            <a:extLst>
              <a:ext uri="{FF2B5EF4-FFF2-40B4-BE49-F238E27FC236}">
                <a16:creationId xmlns:a16="http://schemas.microsoft.com/office/drawing/2014/main" id="{84628978-7278-A642-DA9E-21BC5CFCDDBC}"/>
              </a:ext>
            </a:extLst>
          </p:cNvPr>
          <p:cNvGraphicFramePr/>
          <p:nvPr>
            <p:extLst>
              <p:ext uri="{D42A27DB-BD31-4B8C-83A1-F6EECF244321}">
                <p14:modId xmlns:p14="http://schemas.microsoft.com/office/powerpoint/2010/main" val="2489549404"/>
              </p:ext>
            </p:extLst>
          </p:nvPr>
        </p:nvGraphicFramePr>
        <p:xfrm>
          <a:off x="2750123" y="646480"/>
          <a:ext cx="3599739" cy="23405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Graphique 25">
            <a:extLst>
              <a:ext uri="{FF2B5EF4-FFF2-40B4-BE49-F238E27FC236}">
                <a16:creationId xmlns:a16="http://schemas.microsoft.com/office/drawing/2014/main" id="{3F09B2E8-D854-0ECA-C9A0-BB56EC67E4C2}"/>
              </a:ext>
            </a:extLst>
          </p:cNvPr>
          <p:cNvGraphicFramePr/>
          <p:nvPr>
            <p:extLst>
              <p:ext uri="{D42A27DB-BD31-4B8C-83A1-F6EECF244321}">
                <p14:modId xmlns:p14="http://schemas.microsoft.com/office/powerpoint/2010/main" val="712431492"/>
              </p:ext>
            </p:extLst>
          </p:nvPr>
        </p:nvGraphicFramePr>
        <p:xfrm>
          <a:off x="6682826" y="879916"/>
          <a:ext cx="1682893" cy="2086708"/>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74</a:t>
            </a:fld>
            <a:endParaRPr lang="fr-FR" dirty="0"/>
          </a:p>
        </p:txBody>
      </p:sp>
      <p:sp>
        <p:nvSpPr>
          <p:cNvPr id="18" name="Rectangle : coins arrondis 17">
            <a:extLst>
              <a:ext uri="{FF2B5EF4-FFF2-40B4-BE49-F238E27FC236}">
                <a16:creationId xmlns:a16="http://schemas.microsoft.com/office/drawing/2014/main" id="{C8636F0F-4D23-3E64-8994-DEC896CF5C3F}"/>
              </a:ext>
            </a:extLst>
          </p:cNvPr>
          <p:cNvSpPr/>
          <p:nvPr/>
        </p:nvSpPr>
        <p:spPr>
          <a:xfrm>
            <a:off x="1055714" y="944759"/>
            <a:ext cx="995921" cy="306467"/>
          </a:xfrm>
          <a:prstGeom prst="round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SEXE</a:t>
            </a:r>
            <a:endPar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4" name="Rectangle : coins arrondis 23">
            <a:extLst>
              <a:ext uri="{FF2B5EF4-FFF2-40B4-BE49-F238E27FC236}">
                <a16:creationId xmlns:a16="http://schemas.microsoft.com/office/drawing/2014/main" id="{7FD29915-A7FB-49BF-F8F7-338708C9DA7C}"/>
              </a:ext>
            </a:extLst>
          </p:cNvPr>
          <p:cNvSpPr/>
          <p:nvPr/>
        </p:nvSpPr>
        <p:spPr>
          <a:xfrm>
            <a:off x="4051783" y="942906"/>
            <a:ext cx="995921" cy="306467"/>
          </a:xfrm>
          <a:prstGeom prst="round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ÂGE</a:t>
            </a:r>
          </a:p>
        </p:txBody>
      </p:sp>
      <p:sp>
        <p:nvSpPr>
          <p:cNvPr id="25" name="Rectangle : coins arrondis 24">
            <a:extLst>
              <a:ext uri="{FF2B5EF4-FFF2-40B4-BE49-F238E27FC236}">
                <a16:creationId xmlns:a16="http://schemas.microsoft.com/office/drawing/2014/main" id="{25E775A8-669D-9404-7BB0-BFD7FF231F17}"/>
              </a:ext>
            </a:extLst>
          </p:cNvPr>
          <p:cNvSpPr/>
          <p:nvPr/>
        </p:nvSpPr>
        <p:spPr>
          <a:xfrm>
            <a:off x="7028080" y="942906"/>
            <a:ext cx="995921" cy="306467"/>
          </a:xfrm>
          <a:prstGeom prst="round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CSP</a:t>
            </a:r>
            <a:endPar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aphicFrame>
        <p:nvGraphicFramePr>
          <p:cNvPr id="28" name="Graphique 27">
            <a:extLst>
              <a:ext uri="{FF2B5EF4-FFF2-40B4-BE49-F238E27FC236}">
                <a16:creationId xmlns:a16="http://schemas.microsoft.com/office/drawing/2014/main" id="{DBB1B7CA-7023-609F-4D1B-B9242820B9E7}"/>
              </a:ext>
            </a:extLst>
          </p:cNvPr>
          <p:cNvGraphicFramePr/>
          <p:nvPr>
            <p:extLst>
              <p:ext uri="{D42A27DB-BD31-4B8C-83A1-F6EECF244321}">
                <p14:modId xmlns:p14="http://schemas.microsoft.com/office/powerpoint/2010/main" val="3512743056"/>
              </p:ext>
            </p:extLst>
          </p:nvPr>
        </p:nvGraphicFramePr>
        <p:xfrm>
          <a:off x="301570" y="3440197"/>
          <a:ext cx="3567298" cy="1091444"/>
        </p:xfrm>
        <a:graphic>
          <a:graphicData uri="http://schemas.openxmlformats.org/drawingml/2006/chart">
            <c:chart xmlns:c="http://schemas.openxmlformats.org/drawingml/2006/chart" xmlns:r="http://schemas.openxmlformats.org/officeDocument/2006/relationships" r:id="rId4"/>
          </a:graphicData>
        </a:graphic>
      </p:graphicFrame>
      <p:sp>
        <p:nvSpPr>
          <p:cNvPr id="30" name="Rectangle : coins arrondis 29">
            <a:extLst>
              <a:ext uri="{FF2B5EF4-FFF2-40B4-BE49-F238E27FC236}">
                <a16:creationId xmlns:a16="http://schemas.microsoft.com/office/drawing/2014/main" id="{11184634-BF85-1F49-AA2D-461671C1766D}"/>
              </a:ext>
            </a:extLst>
          </p:cNvPr>
          <p:cNvSpPr/>
          <p:nvPr/>
        </p:nvSpPr>
        <p:spPr>
          <a:xfrm>
            <a:off x="1120870" y="3186726"/>
            <a:ext cx="1914378" cy="306467"/>
          </a:xfrm>
          <a:prstGeom prst="round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RÉGION DE RÉSIDENCE</a:t>
            </a:r>
            <a:endPar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1" name="Rectangle : coins arrondis 30">
            <a:extLst>
              <a:ext uri="{FF2B5EF4-FFF2-40B4-BE49-F238E27FC236}">
                <a16:creationId xmlns:a16="http://schemas.microsoft.com/office/drawing/2014/main" id="{8CB51AF6-C030-BCE5-4EEA-9F4A4D4ED140}"/>
              </a:ext>
            </a:extLst>
          </p:cNvPr>
          <p:cNvSpPr/>
          <p:nvPr/>
        </p:nvSpPr>
        <p:spPr>
          <a:xfrm>
            <a:off x="5438803" y="3186726"/>
            <a:ext cx="2217610" cy="306467"/>
          </a:xfrm>
          <a:prstGeom prst="round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TAILLE D’AGGLOMÉRATION</a:t>
            </a:r>
            <a:endPar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pic>
        <p:nvPicPr>
          <p:cNvPr id="2" name="Image 1" descr="Une image contenant noir, obscurité&#10;&#10;Description générée automatiquement">
            <a:extLst>
              <a:ext uri="{FF2B5EF4-FFF2-40B4-BE49-F238E27FC236}">
                <a16:creationId xmlns:a16="http://schemas.microsoft.com/office/drawing/2014/main" id="{D4E89B0F-A7F1-43B2-2FCC-00941DB8FBC9}"/>
              </a:ext>
            </a:extLst>
          </p:cNvPr>
          <p:cNvPicPr>
            <a:picLocks noChangeAspect="1"/>
          </p:cNvPicPr>
          <p:nvPr/>
        </p:nvPicPr>
        <p:blipFill>
          <a:blip r:embed="rId5" cstate="hqprint">
            <a:duotone>
              <a:srgbClr val="326BDE">
                <a:shade val="45000"/>
                <a:satMod val="135000"/>
              </a:srgbClr>
              <a:prstClr val="white"/>
            </a:duotone>
            <a:alphaModFix amt="41000"/>
            <a:extLst>
              <a:ext uri="{28A0092B-C50C-407E-A947-70E740481C1C}">
                <a14:useLocalDpi xmlns:a14="http://schemas.microsoft.com/office/drawing/2010/main"/>
              </a:ext>
            </a:extLst>
          </a:blip>
          <a:stretch>
            <a:fillRect/>
          </a:stretch>
        </p:blipFill>
        <p:spPr>
          <a:xfrm>
            <a:off x="1529732" y="1398448"/>
            <a:ext cx="794624" cy="794624"/>
          </a:xfrm>
          <a:prstGeom prst="rect">
            <a:avLst/>
          </a:prstGeom>
        </p:spPr>
      </p:pic>
      <p:pic>
        <p:nvPicPr>
          <p:cNvPr id="5" name="Image 4" descr="Une image contenant noir, obscurité&#10;&#10;Description générée automatiquement">
            <a:extLst>
              <a:ext uri="{FF2B5EF4-FFF2-40B4-BE49-F238E27FC236}">
                <a16:creationId xmlns:a16="http://schemas.microsoft.com/office/drawing/2014/main" id="{F9B926E8-F9E9-CA0A-C9FB-A995C5F1EEDB}"/>
              </a:ext>
            </a:extLst>
          </p:cNvPr>
          <p:cNvPicPr>
            <a:picLocks noChangeAspect="1"/>
          </p:cNvPicPr>
          <p:nvPr/>
        </p:nvPicPr>
        <p:blipFill>
          <a:blip r:embed="rId6" cstate="hqprint">
            <a:duotone>
              <a:schemeClr val="accent1">
                <a:shade val="45000"/>
                <a:satMod val="135000"/>
              </a:schemeClr>
              <a:prstClr val="white"/>
            </a:duotone>
            <a:alphaModFix/>
            <a:extLst>
              <a:ext uri="{28A0092B-C50C-407E-A947-70E740481C1C}">
                <a14:useLocalDpi xmlns:a14="http://schemas.microsoft.com/office/drawing/2010/main"/>
              </a:ext>
            </a:extLst>
          </a:blip>
          <a:stretch>
            <a:fillRect/>
          </a:stretch>
        </p:blipFill>
        <p:spPr>
          <a:xfrm>
            <a:off x="804538" y="1395380"/>
            <a:ext cx="794624" cy="794624"/>
          </a:xfrm>
          <a:prstGeom prst="rect">
            <a:avLst/>
          </a:prstGeom>
        </p:spPr>
      </p:pic>
      <p:sp>
        <p:nvSpPr>
          <p:cNvPr id="6" name="ZoneTexte 5">
            <a:extLst>
              <a:ext uri="{FF2B5EF4-FFF2-40B4-BE49-F238E27FC236}">
                <a16:creationId xmlns:a16="http://schemas.microsoft.com/office/drawing/2014/main" id="{7688B1F7-90A8-4BEF-171A-27446AF7DB10}"/>
              </a:ext>
            </a:extLst>
          </p:cNvPr>
          <p:cNvSpPr txBox="1"/>
          <p:nvPr/>
        </p:nvSpPr>
        <p:spPr>
          <a:xfrm>
            <a:off x="869877" y="2280533"/>
            <a:ext cx="646773" cy="462802"/>
          </a:xfrm>
          <a:prstGeom prst="roundRect">
            <a:avLst/>
          </a:prstGeom>
          <a:solidFill>
            <a:srgbClr val="EAF0FC"/>
          </a:solidFill>
          <a:ln>
            <a:noFill/>
          </a:ln>
        </p:spPr>
        <p:txBody>
          <a:bodyPr wrap="square" rtlCol="0" anchor="ctr" anchorCtr="0">
            <a:noAutofit/>
          </a:bodyPr>
          <a:lstStyle/>
          <a:p>
            <a:pPr algn="ctr"/>
            <a:r>
              <a:rPr lang="fr-FR" sz="700" b="1" dirty="0">
                <a:solidFill>
                  <a:schemeClr val="accent1">
                    <a:lumMod val="50000"/>
                  </a:schemeClr>
                </a:solidFill>
              </a:rPr>
              <a:t>FEMMES</a:t>
            </a:r>
          </a:p>
          <a:p>
            <a:pPr algn="ctr"/>
            <a:r>
              <a:rPr lang="fr-FR" sz="1000" b="1" dirty="0">
                <a:solidFill>
                  <a:schemeClr val="accent1"/>
                </a:solidFill>
              </a:rPr>
              <a:t>54%</a:t>
            </a:r>
          </a:p>
        </p:txBody>
      </p:sp>
      <p:sp>
        <p:nvSpPr>
          <p:cNvPr id="7" name="ZoneTexte 6">
            <a:extLst>
              <a:ext uri="{FF2B5EF4-FFF2-40B4-BE49-F238E27FC236}">
                <a16:creationId xmlns:a16="http://schemas.microsoft.com/office/drawing/2014/main" id="{44B3EA76-E241-A249-105E-6E7B44134C73}"/>
              </a:ext>
            </a:extLst>
          </p:cNvPr>
          <p:cNvSpPr txBox="1"/>
          <p:nvPr/>
        </p:nvSpPr>
        <p:spPr>
          <a:xfrm>
            <a:off x="1606359" y="2280533"/>
            <a:ext cx="646773" cy="462802"/>
          </a:xfrm>
          <a:prstGeom prst="roundRect">
            <a:avLst/>
          </a:prstGeom>
          <a:solidFill>
            <a:srgbClr val="EAF0FC"/>
          </a:solidFill>
          <a:ln>
            <a:noFill/>
          </a:ln>
        </p:spPr>
        <p:txBody>
          <a:bodyPr wrap="square" rtlCol="0" anchor="ctr" anchorCtr="0">
            <a:noAutofit/>
          </a:bodyPr>
          <a:lstStyle/>
          <a:p>
            <a:pPr algn="ctr"/>
            <a:r>
              <a:rPr lang="fr-FR" sz="700" b="1" dirty="0">
                <a:solidFill>
                  <a:schemeClr val="accent1">
                    <a:lumMod val="50000"/>
                  </a:schemeClr>
                </a:solidFill>
              </a:rPr>
              <a:t>HOMMES</a:t>
            </a:r>
          </a:p>
          <a:p>
            <a:pPr algn="ctr"/>
            <a:r>
              <a:rPr lang="fr-FR" sz="1000" b="1" dirty="0">
                <a:solidFill>
                  <a:schemeClr val="accent1"/>
                </a:solidFill>
              </a:rPr>
              <a:t>46%</a:t>
            </a:r>
          </a:p>
        </p:txBody>
      </p:sp>
      <p:graphicFrame>
        <p:nvGraphicFramePr>
          <p:cNvPr id="8" name="Graphique 7">
            <a:extLst>
              <a:ext uri="{FF2B5EF4-FFF2-40B4-BE49-F238E27FC236}">
                <a16:creationId xmlns:a16="http://schemas.microsoft.com/office/drawing/2014/main" id="{DDF2C921-4E44-7AE6-3CB4-4BB3A56FAA4D}"/>
              </a:ext>
            </a:extLst>
          </p:cNvPr>
          <p:cNvGraphicFramePr/>
          <p:nvPr>
            <p:extLst>
              <p:ext uri="{D42A27DB-BD31-4B8C-83A1-F6EECF244321}">
                <p14:modId xmlns:p14="http://schemas.microsoft.com/office/powerpoint/2010/main" val="175675705"/>
              </p:ext>
            </p:extLst>
          </p:nvPr>
        </p:nvGraphicFramePr>
        <p:xfrm>
          <a:off x="4211753" y="3509217"/>
          <a:ext cx="4533668" cy="1164258"/>
        </p:xfrm>
        <a:graphic>
          <a:graphicData uri="http://schemas.openxmlformats.org/drawingml/2006/chart">
            <c:chart xmlns:c="http://schemas.openxmlformats.org/drawingml/2006/chart" xmlns:r="http://schemas.openxmlformats.org/officeDocument/2006/relationships" r:id="rId7"/>
          </a:graphicData>
        </a:graphic>
      </p:graphicFrame>
      <p:sp>
        <p:nvSpPr>
          <p:cNvPr id="9" name="Titre 5">
            <a:extLst>
              <a:ext uri="{FF2B5EF4-FFF2-40B4-BE49-F238E27FC236}">
                <a16:creationId xmlns:a16="http://schemas.microsoft.com/office/drawing/2014/main" id="{CB66910E-0F6B-1D4F-8CF9-C4BC7453E882}"/>
              </a:ext>
            </a:extLst>
          </p:cNvPr>
          <p:cNvSpPr txBox="1">
            <a:spLocks/>
          </p:cNvSpPr>
          <p:nvPr/>
        </p:nvSpPr>
        <p:spPr>
          <a:xfrm>
            <a:off x="845032" y="402755"/>
            <a:ext cx="7939514" cy="246221"/>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Profil des répondants –</a:t>
            </a:r>
            <a:r>
              <a:rPr lang="fr-FR" dirty="0">
                <a:solidFill>
                  <a:schemeClr val="tx1">
                    <a:lumMod val="50000"/>
                    <a:lumOff val="50000"/>
                  </a:schemeClr>
                </a:solidFill>
              </a:rPr>
              <a:t> Cible Parents</a:t>
            </a:r>
            <a:endParaRPr lang="fr-FR" dirty="0">
              <a:solidFill>
                <a:schemeClr val="bg1">
                  <a:lumMod val="75000"/>
                </a:schemeClr>
              </a:solidFill>
            </a:endParaRPr>
          </a:p>
        </p:txBody>
      </p:sp>
      <p:grpSp>
        <p:nvGrpSpPr>
          <p:cNvPr id="3" name="Groupe 2">
            <a:extLst>
              <a:ext uri="{FF2B5EF4-FFF2-40B4-BE49-F238E27FC236}">
                <a16:creationId xmlns:a16="http://schemas.microsoft.com/office/drawing/2014/main" id="{95BFEE92-5F2D-387A-5C8D-16EF37B3F178}"/>
              </a:ext>
            </a:extLst>
          </p:cNvPr>
          <p:cNvGrpSpPr/>
          <p:nvPr/>
        </p:nvGrpSpPr>
        <p:grpSpPr>
          <a:xfrm>
            <a:off x="8273543" y="134203"/>
            <a:ext cx="776027" cy="760037"/>
            <a:chOff x="7252485" y="200462"/>
            <a:chExt cx="776027" cy="760037"/>
          </a:xfrm>
        </p:grpSpPr>
        <p:sp>
          <p:nvSpPr>
            <p:cNvPr id="10" name="ZoneTexte 9">
              <a:extLst>
                <a:ext uri="{FF2B5EF4-FFF2-40B4-BE49-F238E27FC236}">
                  <a16:creationId xmlns:a16="http://schemas.microsoft.com/office/drawing/2014/main" id="{BAE9F7F0-5CB4-AE47-3033-3C38750920AA}"/>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11" name="Image 10" descr="Une image contenant Graphique, clipart, Caractère coloré, dessin humoristique&#10;&#10;Description générée automatiquement">
              <a:extLst>
                <a:ext uri="{FF2B5EF4-FFF2-40B4-BE49-F238E27FC236}">
                  <a16:creationId xmlns:a16="http://schemas.microsoft.com/office/drawing/2014/main" id="{8D5677EF-9802-F5A2-DF81-B2402AF1993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Tree>
    <p:extLst>
      <p:ext uri="{BB962C8B-B14F-4D97-AF65-F5344CB8AC3E}">
        <p14:creationId xmlns:p14="http://schemas.microsoft.com/office/powerpoint/2010/main" val="116567069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75</a:t>
            </a:fld>
            <a:endParaRPr lang="fr-FR"/>
          </a:p>
        </p:txBody>
      </p:sp>
      <p:sp>
        <p:nvSpPr>
          <p:cNvPr id="3" name="Titre 5">
            <a:extLst>
              <a:ext uri="{FF2B5EF4-FFF2-40B4-BE49-F238E27FC236}">
                <a16:creationId xmlns:a16="http://schemas.microsoft.com/office/drawing/2014/main" id="{843B7282-9CC8-210C-22B7-E9F48015B200}"/>
              </a:ext>
            </a:extLst>
          </p:cNvPr>
          <p:cNvSpPr txBox="1">
            <a:spLocks/>
          </p:cNvSpPr>
          <p:nvPr/>
        </p:nvSpPr>
        <p:spPr>
          <a:xfrm>
            <a:off x="845032" y="402755"/>
            <a:ext cx="7939514" cy="246221"/>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Profil des répondants –</a:t>
            </a:r>
            <a:r>
              <a:rPr lang="fr-FR" dirty="0">
                <a:solidFill>
                  <a:schemeClr val="tx1">
                    <a:lumMod val="50000"/>
                    <a:lumOff val="50000"/>
                  </a:schemeClr>
                </a:solidFill>
              </a:rPr>
              <a:t> Cible Parents, leur(s) enfant(s)</a:t>
            </a:r>
            <a:endParaRPr lang="fr-FR" dirty="0">
              <a:solidFill>
                <a:schemeClr val="bg1">
                  <a:lumMod val="75000"/>
                </a:schemeClr>
              </a:solidFill>
            </a:endParaRPr>
          </a:p>
        </p:txBody>
      </p:sp>
      <p:sp>
        <p:nvSpPr>
          <p:cNvPr id="2" name="Rectangle : coins arrondis 1">
            <a:extLst>
              <a:ext uri="{FF2B5EF4-FFF2-40B4-BE49-F238E27FC236}">
                <a16:creationId xmlns:a16="http://schemas.microsoft.com/office/drawing/2014/main" id="{C185ACBE-0FB5-34F0-7A9F-C69487F40800}"/>
              </a:ext>
            </a:extLst>
          </p:cNvPr>
          <p:cNvSpPr/>
          <p:nvPr/>
        </p:nvSpPr>
        <p:spPr>
          <a:xfrm>
            <a:off x="667226" y="1107388"/>
            <a:ext cx="1801306" cy="1808628"/>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 name="Rectangle : coins arrondis 4">
            <a:extLst>
              <a:ext uri="{FF2B5EF4-FFF2-40B4-BE49-F238E27FC236}">
                <a16:creationId xmlns:a16="http://schemas.microsoft.com/office/drawing/2014/main" id="{9D0734FF-7194-11A8-F45B-E8F497B81CBC}"/>
              </a:ext>
            </a:extLst>
          </p:cNvPr>
          <p:cNvSpPr/>
          <p:nvPr/>
        </p:nvSpPr>
        <p:spPr>
          <a:xfrm>
            <a:off x="1055714" y="944759"/>
            <a:ext cx="995921" cy="306467"/>
          </a:xfrm>
          <a:prstGeom prst="round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SEXE</a:t>
            </a:r>
            <a:endPar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pic>
        <p:nvPicPr>
          <p:cNvPr id="6" name="Image 5" descr="Une image contenant noir, obscurité&#10;&#10;Description générée automatiquement">
            <a:extLst>
              <a:ext uri="{FF2B5EF4-FFF2-40B4-BE49-F238E27FC236}">
                <a16:creationId xmlns:a16="http://schemas.microsoft.com/office/drawing/2014/main" id="{FA51C9E3-69FA-7801-8616-D687A08021A5}"/>
              </a:ext>
            </a:extLst>
          </p:cNvPr>
          <p:cNvPicPr>
            <a:picLocks noChangeAspect="1"/>
          </p:cNvPicPr>
          <p:nvPr/>
        </p:nvPicPr>
        <p:blipFill>
          <a:blip r:embed="rId2" cstate="hqprint">
            <a:duotone>
              <a:srgbClr val="326BDE">
                <a:shade val="45000"/>
                <a:satMod val="135000"/>
              </a:srgbClr>
              <a:prstClr val="white"/>
            </a:duotone>
            <a:alphaModFix amt="41000"/>
            <a:extLst>
              <a:ext uri="{28A0092B-C50C-407E-A947-70E740481C1C}">
                <a14:useLocalDpi xmlns:a14="http://schemas.microsoft.com/office/drawing/2010/main"/>
              </a:ext>
            </a:extLst>
          </a:blip>
          <a:stretch>
            <a:fillRect/>
          </a:stretch>
        </p:blipFill>
        <p:spPr>
          <a:xfrm>
            <a:off x="1552308" y="1398448"/>
            <a:ext cx="794624" cy="794624"/>
          </a:xfrm>
          <a:prstGeom prst="rect">
            <a:avLst/>
          </a:prstGeom>
        </p:spPr>
      </p:pic>
      <p:pic>
        <p:nvPicPr>
          <p:cNvPr id="7" name="Image 6" descr="Une image contenant noir, obscurité&#10;&#10;Description générée automatiquement">
            <a:extLst>
              <a:ext uri="{FF2B5EF4-FFF2-40B4-BE49-F238E27FC236}">
                <a16:creationId xmlns:a16="http://schemas.microsoft.com/office/drawing/2014/main" id="{622D3CFA-16B0-BE5C-54E3-AD24CD5286A8}"/>
              </a:ext>
            </a:extLst>
          </p:cNvPr>
          <p:cNvPicPr>
            <a:picLocks noChangeAspect="1"/>
          </p:cNvPicPr>
          <p:nvPr/>
        </p:nvPicPr>
        <p:blipFill>
          <a:blip r:embed="rId3" cstate="hqprint">
            <a:duotone>
              <a:schemeClr val="accent1">
                <a:shade val="45000"/>
                <a:satMod val="135000"/>
              </a:schemeClr>
              <a:prstClr val="white"/>
            </a:duotone>
            <a:alphaModFix/>
            <a:extLst>
              <a:ext uri="{28A0092B-C50C-407E-A947-70E740481C1C}">
                <a14:useLocalDpi xmlns:a14="http://schemas.microsoft.com/office/drawing/2010/main"/>
              </a:ext>
            </a:extLst>
          </a:blip>
          <a:stretch>
            <a:fillRect/>
          </a:stretch>
        </p:blipFill>
        <p:spPr>
          <a:xfrm>
            <a:off x="781962" y="1395380"/>
            <a:ext cx="794624" cy="794624"/>
          </a:xfrm>
          <a:prstGeom prst="rect">
            <a:avLst/>
          </a:prstGeom>
        </p:spPr>
      </p:pic>
      <p:sp>
        <p:nvSpPr>
          <p:cNvPr id="8" name="ZoneTexte 7">
            <a:extLst>
              <a:ext uri="{FF2B5EF4-FFF2-40B4-BE49-F238E27FC236}">
                <a16:creationId xmlns:a16="http://schemas.microsoft.com/office/drawing/2014/main" id="{A4F7943A-D50F-66A8-576F-DAFA61BABE06}"/>
              </a:ext>
            </a:extLst>
          </p:cNvPr>
          <p:cNvSpPr txBox="1"/>
          <p:nvPr/>
        </p:nvSpPr>
        <p:spPr>
          <a:xfrm>
            <a:off x="819081" y="2280533"/>
            <a:ext cx="717997" cy="462802"/>
          </a:xfrm>
          <a:prstGeom prst="roundRect">
            <a:avLst/>
          </a:prstGeom>
          <a:solidFill>
            <a:srgbClr val="EAF0FC"/>
          </a:solidFill>
          <a:ln>
            <a:noFill/>
          </a:ln>
        </p:spPr>
        <p:txBody>
          <a:bodyPr wrap="square" rtlCol="0" anchor="ctr" anchorCtr="0">
            <a:noAutofit/>
          </a:bodyPr>
          <a:lstStyle/>
          <a:p>
            <a:pPr algn="ctr"/>
            <a:r>
              <a:rPr lang="fr-FR" sz="700" b="1" dirty="0">
                <a:solidFill>
                  <a:schemeClr val="accent1">
                    <a:lumMod val="50000"/>
                  </a:schemeClr>
                </a:solidFill>
              </a:rPr>
              <a:t>FILLES</a:t>
            </a:r>
          </a:p>
          <a:p>
            <a:pPr algn="ctr"/>
            <a:r>
              <a:rPr lang="fr-FR" sz="1000" b="1" dirty="0">
                <a:solidFill>
                  <a:schemeClr val="accent1"/>
                </a:solidFill>
              </a:rPr>
              <a:t>51%</a:t>
            </a:r>
          </a:p>
        </p:txBody>
      </p:sp>
      <p:sp>
        <p:nvSpPr>
          <p:cNvPr id="9" name="ZoneTexte 8">
            <a:extLst>
              <a:ext uri="{FF2B5EF4-FFF2-40B4-BE49-F238E27FC236}">
                <a16:creationId xmlns:a16="http://schemas.microsoft.com/office/drawing/2014/main" id="{65EBA50D-FAF1-2470-6B32-536C9D2F5107}"/>
              </a:ext>
            </a:extLst>
          </p:cNvPr>
          <p:cNvSpPr txBox="1"/>
          <p:nvPr/>
        </p:nvSpPr>
        <p:spPr>
          <a:xfrm>
            <a:off x="1606359" y="2280533"/>
            <a:ext cx="717997" cy="462802"/>
          </a:xfrm>
          <a:prstGeom prst="roundRect">
            <a:avLst/>
          </a:prstGeom>
          <a:solidFill>
            <a:srgbClr val="EAF0FC"/>
          </a:solidFill>
          <a:ln>
            <a:noFill/>
          </a:ln>
        </p:spPr>
        <p:txBody>
          <a:bodyPr wrap="square" rtlCol="0" anchor="ctr" anchorCtr="0">
            <a:noAutofit/>
          </a:bodyPr>
          <a:lstStyle/>
          <a:p>
            <a:pPr algn="ctr"/>
            <a:r>
              <a:rPr lang="fr-FR" sz="700" b="1" dirty="0">
                <a:solidFill>
                  <a:schemeClr val="accent1">
                    <a:lumMod val="50000"/>
                  </a:schemeClr>
                </a:solidFill>
              </a:rPr>
              <a:t>GARÇONS</a:t>
            </a:r>
          </a:p>
          <a:p>
            <a:pPr algn="ctr"/>
            <a:r>
              <a:rPr lang="fr-FR" sz="1000" b="1" dirty="0">
                <a:solidFill>
                  <a:schemeClr val="accent1"/>
                </a:solidFill>
              </a:rPr>
              <a:t>49%</a:t>
            </a:r>
          </a:p>
        </p:txBody>
      </p:sp>
      <p:sp>
        <p:nvSpPr>
          <p:cNvPr id="10" name="Rectangle : coins arrondis 9">
            <a:extLst>
              <a:ext uri="{FF2B5EF4-FFF2-40B4-BE49-F238E27FC236}">
                <a16:creationId xmlns:a16="http://schemas.microsoft.com/office/drawing/2014/main" id="{1A65B931-106E-7ABE-FCA6-C3DA02BB24E5}"/>
              </a:ext>
            </a:extLst>
          </p:cNvPr>
          <p:cNvSpPr/>
          <p:nvPr/>
        </p:nvSpPr>
        <p:spPr>
          <a:xfrm>
            <a:off x="2687151" y="1107388"/>
            <a:ext cx="1997739" cy="1808628"/>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Rectangle : coins arrondis 10">
            <a:extLst>
              <a:ext uri="{FF2B5EF4-FFF2-40B4-BE49-F238E27FC236}">
                <a16:creationId xmlns:a16="http://schemas.microsoft.com/office/drawing/2014/main" id="{B23FBBF9-DBE5-E7BA-599A-FCE87881E229}"/>
              </a:ext>
            </a:extLst>
          </p:cNvPr>
          <p:cNvSpPr/>
          <p:nvPr/>
        </p:nvSpPr>
        <p:spPr>
          <a:xfrm>
            <a:off x="667226" y="3322140"/>
            <a:ext cx="4017663" cy="1397598"/>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aphicFrame>
        <p:nvGraphicFramePr>
          <p:cNvPr id="12" name="Graphique 11">
            <a:extLst>
              <a:ext uri="{FF2B5EF4-FFF2-40B4-BE49-F238E27FC236}">
                <a16:creationId xmlns:a16="http://schemas.microsoft.com/office/drawing/2014/main" id="{56C2B388-98F8-2000-6F8D-54DAA380CFFE}"/>
              </a:ext>
            </a:extLst>
          </p:cNvPr>
          <p:cNvGraphicFramePr/>
          <p:nvPr>
            <p:extLst>
              <p:ext uri="{D42A27DB-BD31-4B8C-83A1-F6EECF244321}">
                <p14:modId xmlns:p14="http://schemas.microsoft.com/office/powerpoint/2010/main" val="1557875879"/>
              </p:ext>
            </p:extLst>
          </p:nvPr>
        </p:nvGraphicFramePr>
        <p:xfrm>
          <a:off x="2708054" y="630909"/>
          <a:ext cx="1970486" cy="2363645"/>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 coins arrondis 12">
            <a:extLst>
              <a:ext uri="{FF2B5EF4-FFF2-40B4-BE49-F238E27FC236}">
                <a16:creationId xmlns:a16="http://schemas.microsoft.com/office/drawing/2014/main" id="{A0976D08-217C-30B9-E71B-DB124A96E6C8}"/>
              </a:ext>
            </a:extLst>
          </p:cNvPr>
          <p:cNvSpPr/>
          <p:nvPr/>
        </p:nvSpPr>
        <p:spPr>
          <a:xfrm>
            <a:off x="3188184" y="942906"/>
            <a:ext cx="995921" cy="306467"/>
          </a:xfrm>
          <a:prstGeom prst="round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ÂGE</a:t>
            </a:r>
          </a:p>
        </p:txBody>
      </p:sp>
      <p:graphicFrame>
        <p:nvGraphicFramePr>
          <p:cNvPr id="14" name="Graphique 13">
            <a:extLst>
              <a:ext uri="{FF2B5EF4-FFF2-40B4-BE49-F238E27FC236}">
                <a16:creationId xmlns:a16="http://schemas.microsoft.com/office/drawing/2014/main" id="{11464705-9643-FEE3-AD83-15EE217C9DFE}"/>
              </a:ext>
            </a:extLst>
          </p:cNvPr>
          <p:cNvGraphicFramePr/>
          <p:nvPr>
            <p:extLst>
              <p:ext uri="{D42A27DB-BD31-4B8C-83A1-F6EECF244321}">
                <p14:modId xmlns:p14="http://schemas.microsoft.com/office/powerpoint/2010/main" val="2206333183"/>
              </p:ext>
            </p:extLst>
          </p:nvPr>
        </p:nvGraphicFramePr>
        <p:xfrm>
          <a:off x="879415" y="3490997"/>
          <a:ext cx="3567298" cy="1091444"/>
        </p:xfrm>
        <a:graphic>
          <a:graphicData uri="http://schemas.openxmlformats.org/drawingml/2006/chart">
            <c:chart xmlns:c="http://schemas.openxmlformats.org/drawingml/2006/chart" xmlns:r="http://schemas.openxmlformats.org/officeDocument/2006/relationships" r:id="rId5"/>
          </a:graphicData>
        </a:graphic>
      </p:graphicFrame>
      <p:sp>
        <p:nvSpPr>
          <p:cNvPr id="15" name="Rectangle : coins arrondis 14">
            <a:extLst>
              <a:ext uri="{FF2B5EF4-FFF2-40B4-BE49-F238E27FC236}">
                <a16:creationId xmlns:a16="http://schemas.microsoft.com/office/drawing/2014/main" id="{015A9DEE-17A3-63F3-AE78-1B58D6EF0A1C}"/>
              </a:ext>
            </a:extLst>
          </p:cNvPr>
          <p:cNvSpPr/>
          <p:nvPr/>
        </p:nvSpPr>
        <p:spPr>
          <a:xfrm>
            <a:off x="1719175" y="3186726"/>
            <a:ext cx="1914378" cy="306467"/>
          </a:xfrm>
          <a:prstGeom prst="round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CLASSE</a:t>
            </a:r>
            <a:endPar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pic>
        <p:nvPicPr>
          <p:cNvPr id="16" name="Image 15" descr="Une image contenant Danse, habits, danser, chaussures&#10;&#10;Description générée automatiquement">
            <a:extLst>
              <a:ext uri="{FF2B5EF4-FFF2-40B4-BE49-F238E27FC236}">
                <a16:creationId xmlns:a16="http://schemas.microsoft.com/office/drawing/2014/main" id="{F39DA3B5-6C45-CB18-132A-F726F999993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flipH="1">
            <a:off x="4901443" y="1225608"/>
            <a:ext cx="3965494" cy="2737224"/>
          </a:xfrm>
          <a:prstGeom prst="rect">
            <a:avLst/>
          </a:prstGeom>
        </p:spPr>
      </p:pic>
      <p:grpSp>
        <p:nvGrpSpPr>
          <p:cNvPr id="17" name="Groupe 16">
            <a:extLst>
              <a:ext uri="{FF2B5EF4-FFF2-40B4-BE49-F238E27FC236}">
                <a16:creationId xmlns:a16="http://schemas.microsoft.com/office/drawing/2014/main" id="{819DFF3E-0BD8-E695-3BCA-26807EB6399D}"/>
              </a:ext>
            </a:extLst>
          </p:cNvPr>
          <p:cNvGrpSpPr/>
          <p:nvPr/>
        </p:nvGrpSpPr>
        <p:grpSpPr>
          <a:xfrm>
            <a:off x="8273543" y="134203"/>
            <a:ext cx="776027" cy="760037"/>
            <a:chOff x="7252485" y="200462"/>
            <a:chExt cx="776027" cy="760037"/>
          </a:xfrm>
        </p:grpSpPr>
        <p:sp>
          <p:nvSpPr>
            <p:cNvPr id="18" name="ZoneTexte 17">
              <a:extLst>
                <a:ext uri="{FF2B5EF4-FFF2-40B4-BE49-F238E27FC236}">
                  <a16:creationId xmlns:a16="http://schemas.microsoft.com/office/drawing/2014/main" id="{6EC59CEB-538C-984A-B8F3-1BE4613C6D80}"/>
                </a:ext>
              </a:extLst>
            </p:cNvPr>
            <p:cNvSpPr txBox="1"/>
            <p:nvPr/>
          </p:nvSpPr>
          <p:spPr>
            <a:xfrm>
              <a:off x="7252485" y="235802"/>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00B050"/>
                  </a:solidFill>
                  <a:latin typeface="Aptos Black" panose="020B0004020202020204" pitchFamily="34" charset="0"/>
                </a:rPr>
                <a:t>PARENTS</a:t>
              </a:r>
            </a:p>
          </p:txBody>
        </p:sp>
        <p:pic>
          <p:nvPicPr>
            <p:cNvPr id="19" name="Image 18" descr="Une image contenant Graphique, clipart, Caractère coloré, dessin humoristique&#10;&#10;Description générée automatiquement">
              <a:extLst>
                <a:ext uri="{FF2B5EF4-FFF2-40B4-BE49-F238E27FC236}">
                  <a16:creationId xmlns:a16="http://schemas.microsoft.com/office/drawing/2014/main" id="{89A577FF-1D34-0048-FCB7-E4991E2F470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306755" y="200462"/>
              <a:ext cx="645005" cy="645005"/>
            </a:xfrm>
            <a:prstGeom prst="rect">
              <a:avLst/>
            </a:prstGeom>
          </p:spPr>
        </p:pic>
      </p:grpSp>
    </p:spTree>
    <p:extLst>
      <p:ext uri="{BB962C8B-B14F-4D97-AF65-F5344CB8AC3E}">
        <p14:creationId xmlns:p14="http://schemas.microsoft.com/office/powerpoint/2010/main" val="113333685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 coins arrondis 39">
            <a:extLst>
              <a:ext uri="{FF2B5EF4-FFF2-40B4-BE49-F238E27FC236}">
                <a16:creationId xmlns:a16="http://schemas.microsoft.com/office/drawing/2014/main" id="{2FF82BCB-005C-443A-C606-8B43944F4D5E}"/>
              </a:ext>
            </a:extLst>
          </p:cNvPr>
          <p:cNvSpPr/>
          <p:nvPr/>
        </p:nvSpPr>
        <p:spPr>
          <a:xfrm>
            <a:off x="7076882" y="1110248"/>
            <a:ext cx="1801306" cy="1808628"/>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4" name="Rectangle : coins arrondis 33">
            <a:extLst>
              <a:ext uri="{FF2B5EF4-FFF2-40B4-BE49-F238E27FC236}">
                <a16:creationId xmlns:a16="http://schemas.microsoft.com/office/drawing/2014/main" id="{E4A4B09B-8D11-EDD1-C2BA-10532ECCF8D7}"/>
              </a:ext>
            </a:extLst>
          </p:cNvPr>
          <p:cNvSpPr/>
          <p:nvPr/>
        </p:nvSpPr>
        <p:spPr>
          <a:xfrm>
            <a:off x="218134" y="3322140"/>
            <a:ext cx="3734491" cy="1397598"/>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6" name="Rectangle : coins arrondis 35">
            <a:extLst>
              <a:ext uri="{FF2B5EF4-FFF2-40B4-BE49-F238E27FC236}">
                <a16:creationId xmlns:a16="http://schemas.microsoft.com/office/drawing/2014/main" id="{4C370FE1-0619-FB45-F2CE-8ADD35212443}"/>
              </a:ext>
            </a:extLst>
          </p:cNvPr>
          <p:cNvSpPr/>
          <p:nvPr/>
        </p:nvSpPr>
        <p:spPr>
          <a:xfrm>
            <a:off x="4139720" y="3322140"/>
            <a:ext cx="4749606" cy="1397598"/>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aphicFrame>
        <p:nvGraphicFramePr>
          <p:cNvPr id="26" name="Graphique 25">
            <a:extLst>
              <a:ext uri="{FF2B5EF4-FFF2-40B4-BE49-F238E27FC236}">
                <a16:creationId xmlns:a16="http://schemas.microsoft.com/office/drawing/2014/main" id="{3F09B2E8-D854-0ECA-C9A0-BB56EC67E4C2}"/>
              </a:ext>
            </a:extLst>
          </p:cNvPr>
          <p:cNvGraphicFramePr/>
          <p:nvPr>
            <p:extLst>
              <p:ext uri="{D42A27DB-BD31-4B8C-83A1-F6EECF244321}">
                <p14:modId xmlns:p14="http://schemas.microsoft.com/office/powerpoint/2010/main" val="1277947756"/>
              </p:ext>
            </p:extLst>
          </p:nvPr>
        </p:nvGraphicFramePr>
        <p:xfrm>
          <a:off x="7112843" y="879916"/>
          <a:ext cx="1682893" cy="2086708"/>
        </p:xfrm>
        <a:graphic>
          <a:graphicData uri="http://schemas.openxmlformats.org/drawingml/2006/chart">
            <c:chart xmlns:c="http://schemas.openxmlformats.org/drawingml/2006/chart" xmlns:r="http://schemas.openxmlformats.org/officeDocument/2006/relationships" r:id="rId2"/>
          </a:graphicData>
        </a:graphic>
      </p:graphicFrame>
      <p:sp>
        <p:nvSpPr>
          <p:cNvPr id="4" name="Espace réservé du numéro de diapositive 3">
            <a:extLst>
              <a:ext uri="{FF2B5EF4-FFF2-40B4-BE49-F238E27FC236}">
                <a16:creationId xmlns:a16="http://schemas.microsoft.com/office/drawing/2014/main" id="{DB097A3D-6D2F-4BBD-903A-58A3F64D2688}"/>
              </a:ext>
            </a:extLst>
          </p:cNvPr>
          <p:cNvSpPr>
            <a:spLocks noGrp="1"/>
          </p:cNvSpPr>
          <p:nvPr>
            <p:ph type="sldNum" sz="quarter" idx="11"/>
          </p:nvPr>
        </p:nvSpPr>
        <p:spPr/>
        <p:txBody>
          <a:bodyPr/>
          <a:lstStyle/>
          <a:p>
            <a:fld id="{21995480-1601-7C4D-95DE-8DD54C94E8C4}" type="slidenum">
              <a:rPr lang="fr-FR" smtClean="0"/>
              <a:pPr/>
              <a:t>76</a:t>
            </a:fld>
            <a:endParaRPr lang="fr-FR" dirty="0"/>
          </a:p>
        </p:txBody>
      </p:sp>
      <p:sp>
        <p:nvSpPr>
          <p:cNvPr id="25" name="Rectangle : coins arrondis 24">
            <a:extLst>
              <a:ext uri="{FF2B5EF4-FFF2-40B4-BE49-F238E27FC236}">
                <a16:creationId xmlns:a16="http://schemas.microsoft.com/office/drawing/2014/main" id="{25E775A8-669D-9404-7BB0-BFD7FF231F17}"/>
              </a:ext>
            </a:extLst>
          </p:cNvPr>
          <p:cNvSpPr/>
          <p:nvPr/>
        </p:nvSpPr>
        <p:spPr>
          <a:xfrm>
            <a:off x="7420869" y="942906"/>
            <a:ext cx="1070094" cy="306467"/>
          </a:xfrm>
          <a:prstGeom prst="round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CSP PARENT</a:t>
            </a:r>
            <a:endPar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aphicFrame>
        <p:nvGraphicFramePr>
          <p:cNvPr id="28" name="Graphique 27">
            <a:extLst>
              <a:ext uri="{FF2B5EF4-FFF2-40B4-BE49-F238E27FC236}">
                <a16:creationId xmlns:a16="http://schemas.microsoft.com/office/drawing/2014/main" id="{DBB1B7CA-7023-609F-4D1B-B9242820B9E7}"/>
              </a:ext>
            </a:extLst>
          </p:cNvPr>
          <p:cNvGraphicFramePr/>
          <p:nvPr>
            <p:extLst>
              <p:ext uri="{D42A27DB-BD31-4B8C-83A1-F6EECF244321}">
                <p14:modId xmlns:p14="http://schemas.microsoft.com/office/powerpoint/2010/main" val="668132667"/>
              </p:ext>
            </p:extLst>
          </p:nvPr>
        </p:nvGraphicFramePr>
        <p:xfrm>
          <a:off x="301570" y="3440197"/>
          <a:ext cx="3567298" cy="1091444"/>
        </p:xfrm>
        <a:graphic>
          <a:graphicData uri="http://schemas.openxmlformats.org/drawingml/2006/chart">
            <c:chart xmlns:c="http://schemas.openxmlformats.org/drawingml/2006/chart" xmlns:r="http://schemas.openxmlformats.org/officeDocument/2006/relationships" r:id="rId3"/>
          </a:graphicData>
        </a:graphic>
      </p:graphicFrame>
      <p:sp>
        <p:nvSpPr>
          <p:cNvPr id="30" name="Rectangle : coins arrondis 29">
            <a:extLst>
              <a:ext uri="{FF2B5EF4-FFF2-40B4-BE49-F238E27FC236}">
                <a16:creationId xmlns:a16="http://schemas.microsoft.com/office/drawing/2014/main" id="{11184634-BF85-1F49-AA2D-461671C1766D}"/>
              </a:ext>
            </a:extLst>
          </p:cNvPr>
          <p:cNvSpPr/>
          <p:nvPr/>
        </p:nvSpPr>
        <p:spPr>
          <a:xfrm>
            <a:off x="1120870" y="3186726"/>
            <a:ext cx="1914378" cy="306467"/>
          </a:xfrm>
          <a:prstGeom prst="round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RÉGION DE RÉSIDENCE</a:t>
            </a:r>
            <a:endPar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1" name="Rectangle : coins arrondis 30">
            <a:extLst>
              <a:ext uri="{FF2B5EF4-FFF2-40B4-BE49-F238E27FC236}">
                <a16:creationId xmlns:a16="http://schemas.microsoft.com/office/drawing/2014/main" id="{8CB51AF6-C030-BCE5-4EEA-9F4A4D4ED140}"/>
              </a:ext>
            </a:extLst>
          </p:cNvPr>
          <p:cNvSpPr/>
          <p:nvPr/>
        </p:nvSpPr>
        <p:spPr>
          <a:xfrm>
            <a:off x="5438803" y="3186726"/>
            <a:ext cx="2217610" cy="306467"/>
          </a:xfrm>
          <a:prstGeom prst="round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TAILLE D’AGGLOMÉRATION</a:t>
            </a:r>
            <a:endPar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aphicFrame>
        <p:nvGraphicFramePr>
          <p:cNvPr id="8" name="Graphique 7">
            <a:extLst>
              <a:ext uri="{FF2B5EF4-FFF2-40B4-BE49-F238E27FC236}">
                <a16:creationId xmlns:a16="http://schemas.microsoft.com/office/drawing/2014/main" id="{DDF2C921-4E44-7AE6-3CB4-4BB3A56FAA4D}"/>
              </a:ext>
            </a:extLst>
          </p:cNvPr>
          <p:cNvGraphicFramePr/>
          <p:nvPr>
            <p:extLst>
              <p:ext uri="{D42A27DB-BD31-4B8C-83A1-F6EECF244321}">
                <p14:modId xmlns:p14="http://schemas.microsoft.com/office/powerpoint/2010/main" val="2541317036"/>
              </p:ext>
            </p:extLst>
          </p:nvPr>
        </p:nvGraphicFramePr>
        <p:xfrm>
          <a:off x="4211753" y="3568533"/>
          <a:ext cx="4533668" cy="1164258"/>
        </p:xfrm>
        <a:graphic>
          <a:graphicData uri="http://schemas.openxmlformats.org/drawingml/2006/chart">
            <c:chart xmlns:c="http://schemas.openxmlformats.org/drawingml/2006/chart" xmlns:r="http://schemas.openxmlformats.org/officeDocument/2006/relationships" r:id="rId4"/>
          </a:graphicData>
        </a:graphic>
      </p:graphicFrame>
      <p:sp>
        <p:nvSpPr>
          <p:cNvPr id="3" name="Titre 5">
            <a:extLst>
              <a:ext uri="{FF2B5EF4-FFF2-40B4-BE49-F238E27FC236}">
                <a16:creationId xmlns:a16="http://schemas.microsoft.com/office/drawing/2014/main" id="{D931CCCA-A81D-057E-0AC4-F0C988287BA5}"/>
              </a:ext>
            </a:extLst>
          </p:cNvPr>
          <p:cNvSpPr txBox="1">
            <a:spLocks/>
          </p:cNvSpPr>
          <p:nvPr/>
        </p:nvSpPr>
        <p:spPr>
          <a:xfrm>
            <a:off x="845032" y="402755"/>
            <a:ext cx="7939514" cy="246221"/>
          </a:xfrm>
          <a:prstGeom prst="rect">
            <a:avLst/>
          </a:prstGeom>
        </p:spPr>
        <p:txBody>
          <a:bodyPr vert="horz" wrap="square" lIns="0" tIns="0" rIns="0" bIns="0" rtlCol="0" anchor="b" anchorCtr="0">
            <a:spAutoFit/>
          </a:bodyPr>
          <a:lstStyle>
            <a:lvl1pPr algn="l" defTabSz="457200" rtl="0" eaLnBrk="1" latinLnBrk="0" hangingPunct="1">
              <a:lnSpc>
                <a:spcPct val="80000"/>
              </a:lnSpc>
              <a:spcBef>
                <a:spcPct val="0"/>
              </a:spcBef>
              <a:buNone/>
              <a:defRPr sz="2000" b="1" kern="1200" spc="0" baseline="0">
                <a:solidFill>
                  <a:schemeClr val="tx1"/>
                </a:solidFill>
                <a:latin typeface="+mj-lt"/>
                <a:ea typeface="+mj-ea"/>
                <a:cs typeface="+mj-cs"/>
              </a:defRPr>
            </a:lvl1pPr>
          </a:lstStyle>
          <a:p>
            <a:r>
              <a:rPr lang="fr-FR" dirty="0"/>
              <a:t>Profil des répondants –</a:t>
            </a:r>
            <a:r>
              <a:rPr lang="fr-FR" dirty="0">
                <a:solidFill>
                  <a:schemeClr val="tx1">
                    <a:lumMod val="50000"/>
                    <a:lumOff val="50000"/>
                  </a:schemeClr>
                </a:solidFill>
              </a:rPr>
              <a:t> Cible Enfants</a:t>
            </a:r>
            <a:endParaRPr lang="fr-FR" dirty="0">
              <a:solidFill>
                <a:schemeClr val="bg1">
                  <a:lumMod val="75000"/>
                </a:schemeClr>
              </a:solidFill>
            </a:endParaRPr>
          </a:p>
        </p:txBody>
      </p:sp>
      <p:sp>
        <p:nvSpPr>
          <p:cNvPr id="10" name="Rectangle : coins arrondis 9">
            <a:extLst>
              <a:ext uri="{FF2B5EF4-FFF2-40B4-BE49-F238E27FC236}">
                <a16:creationId xmlns:a16="http://schemas.microsoft.com/office/drawing/2014/main" id="{F82EB169-2143-5A16-6499-4FFC99A9A66C}"/>
              </a:ext>
            </a:extLst>
          </p:cNvPr>
          <p:cNvSpPr/>
          <p:nvPr/>
        </p:nvSpPr>
        <p:spPr>
          <a:xfrm>
            <a:off x="227321" y="1107388"/>
            <a:ext cx="1801306" cy="1808628"/>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Rectangle : coins arrondis 10">
            <a:extLst>
              <a:ext uri="{FF2B5EF4-FFF2-40B4-BE49-F238E27FC236}">
                <a16:creationId xmlns:a16="http://schemas.microsoft.com/office/drawing/2014/main" id="{71860830-D043-0838-A311-D866A70148E4}"/>
              </a:ext>
            </a:extLst>
          </p:cNvPr>
          <p:cNvSpPr/>
          <p:nvPr/>
        </p:nvSpPr>
        <p:spPr>
          <a:xfrm>
            <a:off x="615809" y="944759"/>
            <a:ext cx="995921" cy="306467"/>
          </a:xfrm>
          <a:prstGeom prst="round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SEXE</a:t>
            </a:r>
            <a:endPar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pic>
        <p:nvPicPr>
          <p:cNvPr id="12" name="Image 11" descr="Une image contenant noir, obscurité&#10;&#10;Description générée automatiquement">
            <a:extLst>
              <a:ext uri="{FF2B5EF4-FFF2-40B4-BE49-F238E27FC236}">
                <a16:creationId xmlns:a16="http://schemas.microsoft.com/office/drawing/2014/main" id="{E698C1D3-B328-E9D0-9D94-C045A899AE62}"/>
              </a:ext>
            </a:extLst>
          </p:cNvPr>
          <p:cNvPicPr>
            <a:picLocks noChangeAspect="1"/>
          </p:cNvPicPr>
          <p:nvPr/>
        </p:nvPicPr>
        <p:blipFill>
          <a:blip r:embed="rId5" cstate="hqprint">
            <a:duotone>
              <a:srgbClr val="326BDE">
                <a:shade val="45000"/>
                <a:satMod val="135000"/>
              </a:srgbClr>
              <a:prstClr val="white"/>
            </a:duotone>
            <a:alphaModFix amt="41000"/>
            <a:extLst>
              <a:ext uri="{28A0092B-C50C-407E-A947-70E740481C1C}">
                <a14:useLocalDpi xmlns:a14="http://schemas.microsoft.com/office/drawing/2010/main"/>
              </a:ext>
            </a:extLst>
          </a:blip>
          <a:stretch>
            <a:fillRect/>
          </a:stretch>
        </p:blipFill>
        <p:spPr>
          <a:xfrm>
            <a:off x="1112403" y="1398448"/>
            <a:ext cx="794624" cy="794624"/>
          </a:xfrm>
          <a:prstGeom prst="rect">
            <a:avLst/>
          </a:prstGeom>
        </p:spPr>
      </p:pic>
      <p:pic>
        <p:nvPicPr>
          <p:cNvPr id="13" name="Image 12" descr="Une image contenant noir, obscurité&#10;&#10;Description générée automatiquement">
            <a:extLst>
              <a:ext uri="{FF2B5EF4-FFF2-40B4-BE49-F238E27FC236}">
                <a16:creationId xmlns:a16="http://schemas.microsoft.com/office/drawing/2014/main" id="{3C767944-8689-028A-E890-50B119055E05}"/>
              </a:ext>
            </a:extLst>
          </p:cNvPr>
          <p:cNvPicPr>
            <a:picLocks noChangeAspect="1"/>
          </p:cNvPicPr>
          <p:nvPr/>
        </p:nvPicPr>
        <p:blipFill>
          <a:blip r:embed="rId6" cstate="hqprint">
            <a:duotone>
              <a:schemeClr val="accent1">
                <a:shade val="45000"/>
                <a:satMod val="135000"/>
              </a:schemeClr>
              <a:prstClr val="white"/>
            </a:duotone>
            <a:alphaModFix/>
            <a:extLst>
              <a:ext uri="{28A0092B-C50C-407E-A947-70E740481C1C}">
                <a14:useLocalDpi xmlns:a14="http://schemas.microsoft.com/office/drawing/2010/main"/>
              </a:ext>
            </a:extLst>
          </a:blip>
          <a:stretch>
            <a:fillRect/>
          </a:stretch>
        </p:blipFill>
        <p:spPr>
          <a:xfrm>
            <a:off x="342057" y="1395380"/>
            <a:ext cx="794624" cy="794624"/>
          </a:xfrm>
          <a:prstGeom prst="rect">
            <a:avLst/>
          </a:prstGeom>
        </p:spPr>
      </p:pic>
      <p:sp>
        <p:nvSpPr>
          <p:cNvPr id="14" name="ZoneTexte 13">
            <a:extLst>
              <a:ext uri="{FF2B5EF4-FFF2-40B4-BE49-F238E27FC236}">
                <a16:creationId xmlns:a16="http://schemas.microsoft.com/office/drawing/2014/main" id="{3A8DE756-FEF3-DD4E-DC2C-1A4B74FDA4FB}"/>
              </a:ext>
            </a:extLst>
          </p:cNvPr>
          <p:cNvSpPr txBox="1"/>
          <p:nvPr/>
        </p:nvSpPr>
        <p:spPr>
          <a:xfrm>
            <a:off x="379176" y="2280533"/>
            <a:ext cx="717997" cy="462802"/>
          </a:xfrm>
          <a:prstGeom prst="roundRect">
            <a:avLst/>
          </a:prstGeom>
          <a:solidFill>
            <a:srgbClr val="EAF0FC"/>
          </a:solidFill>
          <a:ln>
            <a:noFill/>
          </a:ln>
        </p:spPr>
        <p:txBody>
          <a:bodyPr wrap="square" rtlCol="0" anchor="ctr" anchorCtr="0">
            <a:noAutofit/>
          </a:bodyPr>
          <a:lstStyle/>
          <a:p>
            <a:pPr algn="ctr"/>
            <a:r>
              <a:rPr lang="fr-FR" sz="700" b="1" dirty="0">
                <a:solidFill>
                  <a:schemeClr val="accent1">
                    <a:lumMod val="50000"/>
                  </a:schemeClr>
                </a:solidFill>
              </a:rPr>
              <a:t>FILLES</a:t>
            </a:r>
          </a:p>
          <a:p>
            <a:pPr algn="ctr"/>
            <a:r>
              <a:rPr lang="fr-FR" sz="1000" b="1" dirty="0">
                <a:solidFill>
                  <a:schemeClr val="accent1"/>
                </a:solidFill>
              </a:rPr>
              <a:t>49%</a:t>
            </a:r>
          </a:p>
        </p:txBody>
      </p:sp>
      <p:sp>
        <p:nvSpPr>
          <p:cNvPr id="15" name="ZoneTexte 14">
            <a:extLst>
              <a:ext uri="{FF2B5EF4-FFF2-40B4-BE49-F238E27FC236}">
                <a16:creationId xmlns:a16="http://schemas.microsoft.com/office/drawing/2014/main" id="{552A2B95-A287-0117-D0C0-94C71DD7DA04}"/>
              </a:ext>
            </a:extLst>
          </p:cNvPr>
          <p:cNvSpPr txBox="1"/>
          <p:nvPr/>
        </p:nvSpPr>
        <p:spPr>
          <a:xfrm>
            <a:off x="1166454" y="2280533"/>
            <a:ext cx="717997" cy="462802"/>
          </a:xfrm>
          <a:prstGeom prst="roundRect">
            <a:avLst/>
          </a:prstGeom>
          <a:solidFill>
            <a:srgbClr val="EAF0FC"/>
          </a:solidFill>
          <a:ln>
            <a:noFill/>
          </a:ln>
        </p:spPr>
        <p:txBody>
          <a:bodyPr wrap="square" rtlCol="0" anchor="ctr" anchorCtr="0">
            <a:noAutofit/>
          </a:bodyPr>
          <a:lstStyle/>
          <a:p>
            <a:pPr algn="ctr"/>
            <a:r>
              <a:rPr lang="fr-FR" sz="700" b="1" dirty="0">
                <a:solidFill>
                  <a:schemeClr val="accent1">
                    <a:lumMod val="50000"/>
                  </a:schemeClr>
                </a:solidFill>
              </a:rPr>
              <a:t>GARÇONS</a:t>
            </a:r>
          </a:p>
          <a:p>
            <a:pPr algn="ctr"/>
            <a:r>
              <a:rPr lang="fr-FR" sz="1000" b="1" dirty="0">
                <a:solidFill>
                  <a:schemeClr val="accent1"/>
                </a:solidFill>
              </a:rPr>
              <a:t>51%</a:t>
            </a:r>
          </a:p>
        </p:txBody>
      </p:sp>
      <p:sp>
        <p:nvSpPr>
          <p:cNvPr id="16" name="Rectangle : coins arrondis 15">
            <a:extLst>
              <a:ext uri="{FF2B5EF4-FFF2-40B4-BE49-F238E27FC236}">
                <a16:creationId xmlns:a16="http://schemas.microsoft.com/office/drawing/2014/main" id="{FDAE1DFD-5989-1BCA-A076-0E0DBDDD86A7}"/>
              </a:ext>
            </a:extLst>
          </p:cNvPr>
          <p:cNvSpPr/>
          <p:nvPr/>
        </p:nvSpPr>
        <p:spPr>
          <a:xfrm>
            <a:off x="2187934" y="1107388"/>
            <a:ext cx="1997739" cy="1808628"/>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aphicFrame>
        <p:nvGraphicFramePr>
          <p:cNvPr id="17" name="Graphique 16">
            <a:extLst>
              <a:ext uri="{FF2B5EF4-FFF2-40B4-BE49-F238E27FC236}">
                <a16:creationId xmlns:a16="http://schemas.microsoft.com/office/drawing/2014/main" id="{18E533D3-9F6B-31C5-860C-ED4192688E4E}"/>
              </a:ext>
            </a:extLst>
          </p:cNvPr>
          <p:cNvGraphicFramePr/>
          <p:nvPr>
            <p:extLst>
              <p:ext uri="{D42A27DB-BD31-4B8C-83A1-F6EECF244321}">
                <p14:modId xmlns:p14="http://schemas.microsoft.com/office/powerpoint/2010/main" val="9870443"/>
              </p:ext>
            </p:extLst>
          </p:nvPr>
        </p:nvGraphicFramePr>
        <p:xfrm>
          <a:off x="2215187" y="611859"/>
          <a:ext cx="1970486" cy="2363645"/>
        </p:xfrm>
        <a:graphic>
          <a:graphicData uri="http://schemas.openxmlformats.org/drawingml/2006/chart">
            <c:chart xmlns:c="http://schemas.openxmlformats.org/drawingml/2006/chart" xmlns:r="http://schemas.openxmlformats.org/officeDocument/2006/relationships" r:id="rId7"/>
          </a:graphicData>
        </a:graphic>
      </p:graphicFrame>
      <p:sp>
        <p:nvSpPr>
          <p:cNvPr id="19" name="Rectangle : coins arrondis 18">
            <a:extLst>
              <a:ext uri="{FF2B5EF4-FFF2-40B4-BE49-F238E27FC236}">
                <a16:creationId xmlns:a16="http://schemas.microsoft.com/office/drawing/2014/main" id="{544B401F-A226-1EB1-7891-6F7F8FF35AB1}"/>
              </a:ext>
            </a:extLst>
          </p:cNvPr>
          <p:cNvSpPr/>
          <p:nvPr/>
        </p:nvSpPr>
        <p:spPr>
          <a:xfrm>
            <a:off x="2688967" y="942906"/>
            <a:ext cx="995921" cy="306467"/>
          </a:xfrm>
          <a:prstGeom prst="round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ÂGE</a:t>
            </a:r>
          </a:p>
        </p:txBody>
      </p:sp>
      <p:sp>
        <p:nvSpPr>
          <p:cNvPr id="20" name="Rectangle : coins arrondis 19">
            <a:extLst>
              <a:ext uri="{FF2B5EF4-FFF2-40B4-BE49-F238E27FC236}">
                <a16:creationId xmlns:a16="http://schemas.microsoft.com/office/drawing/2014/main" id="{59425516-60F3-80CE-3882-DA4169F8CB04}"/>
              </a:ext>
            </a:extLst>
          </p:cNvPr>
          <p:cNvSpPr/>
          <p:nvPr/>
        </p:nvSpPr>
        <p:spPr>
          <a:xfrm>
            <a:off x="4344981" y="1107388"/>
            <a:ext cx="2540204" cy="1781415"/>
          </a:xfrm>
          <a:prstGeom prst="round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aphicFrame>
        <p:nvGraphicFramePr>
          <p:cNvPr id="21" name="Graphique 20">
            <a:extLst>
              <a:ext uri="{FF2B5EF4-FFF2-40B4-BE49-F238E27FC236}">
                <a16:creationId xmlns:a16="http://schemas.microsoft.com/office/drawing/2014/main" id="{55E5EF10-6F57-F77B-9113-8FCBC99C6C67}"/>
              </a:ext>
            </a:extLst>
          </p:cNvPr>
          <p:cNvGraphicFramePr/>
          <p:nvPr>
            <p:extLst>
              <p:ext uri="{D42A27DB-BD31-4B8C-83A1-F6EECF244321}">
                <p14:modId xmlns:p14="http://schemas.microsoft.com/office/powerpoint/2010/main" val="101430314"/>
              </p:ext>
            </p:extLst>
          </p:nvPr>
        </p:nvGraphicFramePr>
        <p:xfrm>
          <a:off x="4421493" y="1102961"/>
          <a:ext cx="2425872" cy="1835165"/>
        </p:xfrm>
        <a:graphic>
          <a:graphicData uri="http://schemas.openxmlformats.org/drawingml/2006/chart">
            <c:chart xmlns:c="http://schemas.openxmlformats.org/drawingml/2006/chart" xmlns:r="http://schemas.openxmlformats.org/officeDocument/2006/relationships" r:id="rId8"/>
          </a:graphicData>
        </a:graphic>
      </p:graphicFrame>
      <p:sp>
        <p:nvSpPr>
          <p:cNvPr id="22" name="Rectangle : coins arrondis 21">
            <a:extLst>
              <a:ext uri="{FF2B5EF4-FFF2-40B4-BE49-F238E27FC236}">
                <a16:creationId xmlns:a16="http://schemas.microsoft.com/office/drawing/2014/main" id="{C91BCA1D-FA6E-440C-0680-FA8D28770CAF}"/>
              </a:ext>
            </a:extLst>
          </p:cNvPr>
          <p:cNvSpPr/>
          <p:nvPr/>
        </p:nvSpPr>
        <p:spPr>
          <a:xfrm>
            <a:off x="4633230" y="944758"/>
            <a:ext cx="1914378" cy="306467"/>
          </a:xfrm>
          <a:prstGeom prst="round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41" normalizeH="0" baseline="0" noProof="0" dirty="0">
                <a:ln>
                  <a:noFill/>
                </a:ln>
                <a:solidFill>
                  <a:srgbClr val="FFFFFF"/>
                </a:solidFill>
                <a:effectLst/>
                <a:uLnTx/>
                <a:uFillTx/>
                <a:latin typeface="Century Gothic" panose="020F0302020204030204"/>
                <a:ea typeface="+mn-ea"/>
                <a:cs typeface="+mn-cs"/>
                <a:sym typeface="Rajdhani Semibold"/>
              </a:rPr>
              <a:t>CLASSE</a:t>
            </a:r>
            <a:endPar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nvGrpSpPr>
          <p:cNvPr id="2" name="Groupe 1">
            <a:extLst>
              <a:ext uri="{FF2B5EF4-FFF2-40B4-BE49-F238E27FC236}">
                <a16:creationId xmlns:a16="http://schemas.microsoft.com/office/drawing/2014/main" id="{4927AE85-2109-E25D-EC58-844F67E41D67}"/>
              </a:ext>
            </a:extLst>
          </p:cNvPr>
          <p:cNvGrpSpPr/>
          <p:nvPr/>
        </p:nvGrpSpPr>
        <p:grpSpPr>
          <a:xfrm>
            <a:off x="8274256" y="151570"/>
            <a:ext cx="776027" cy="736556"/>
            <a:chOff x="7089432" y="208595"/>
            <a:chExt cx="776027" cy="736556"/>
          </a:xfrm>
        </p:grpSpPr>
        <p:sp>
          <p:nvSpPr>
            <p:cNvPr id="5" name="ZoneTexte 4">
              <a:extLst>
                <a:ext uri="{FF2B5EF4-FFF2-40B4-BE49-F238E27FC236}">
                  <a16:creationId xmlns:a16="http://schemas.microsoft.com/office/drawing/2014/main" id="{1A5B803E-FEDB-5552-4D8B-F7DD4866D993}"/>
                </a:ext>
              </a:extLst>
            </p:cNvPr>
            <p:cNvSpPr txBox="1"/>
            <p:nvPr/>
          </p:nvSpPr>
          <p:spPr>
            <a:xfrm>
              <a:off x="7089432" y="220454"/>
              <a:ext cx="776027" cy="724697"/>
            </a:xfrm>
            <a:prstGeom prst="rect">
              <a:avLst/>
            </a:prstGeom>
            <a:noFill/>
          </p:spPr>
          <p:txBody>
            <a:bodyPr wrap="square" rtlCol="0">
              <a:prstTxWarp prst="textArchDown">
                <a:avLst>
                  <a:gd name="adj" fmla="val 53577"/>
                </a:avLst>
              </a:prstTxWarp>
              <a:spAutoFit/>
            </a:bodyPr>
            <a:lstStyle/>
            <a:p>
              <a:pPr algn="ctr"/>
              <a:r>
                <a:rPr lang="fr-FR" sz="1050" dirty="0">
                  <a:solidFill>
                    <a:srgbClr val="8A7FF5"/>
                  </a:solidFill>
                  <a:latin typeface="Aptos Black" panose="020B0004020202020204" pitchFamily="34" charset="0"/>
                </a:rPr>
                <a:t>ENFANTS</a:t>
              </a:r>
            </a:p>
          </p:txBody>
        </p:sp>
        <p:pic>
          <p:nvPicPr>
            <p:cNvPr id="6" name="Image 5" descr="Une image contenant dessin humoristique, clipart, Graphique, illustration&#10;&#10;Description générée automatiquement">
              <a:extLst>
                <a:ext uri="{FF2B5EF4-FFF2-40B4-BE49-F238E27FC236}">
                  <a16:creationId xmlns:a16="http://schemas.microsoft.com/office/drawing/2014/main" id="{E477CDE8-2032-47FC-1D1A-82AF0C40DDA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150208" y="208595"/>
              <a:ext cx="632855" cy="632855"/>
            </a:xfrm>
            <a:prstGeom prst="rect">
              <a:avLst/>
            </a:prstGeom>
          </p:spPr>
        </p:pic>
      </p:grpSp>
    </p:spTree>
    <p:extLst>
      <p:ext uri="{BB962C8B-B14F-4D97-AF65-F5344CB8AC3E}">
        <p14:creationId xmlns:p14="http://schemas.microsoft.com/office/powerpoint/2010/main" val="268080996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92D1C0-8E5A-F483-BAAE-DB06EAE0CF1A}"/>
              </a:ext>
            </a:extLst>
          </p:cNvPr>
          <p:cNvSpPr/>
          <p:nvPr/>
        </p:nvSpPr>
        <p:spPr>
          <a:xfrm>
            <a:off x="0" y="3187338"/>
            <a:ext cx="9144000" cy="195616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B0B0AAAC-F0D5-C7B0-7012-78D7F67942DD}"/>
              </a:ext>
            </a:extLst>
          </p:cNvPr>
          <p:cNvSpPr/>
          <p:nvPr/>
        </p:nvSpPr>
        <p:spPr>
          <a:xfrm>
            <a:off x="1" y="0"/>
            <a:ext cx="9144000" cy="3187338"/>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2" name="ZoneTexte 71">
            <a:extLst>
              <a:ext uri="{FF2B5EF4-FFF2-40B4-BE49-F238E27FC236}">
                <a16:creationId xmlns:a16="http://schemas.microsoft.com/office/drawing/2014/main" id="{3DD6E78C-6C1B-6A16-C321-AFF0629D1197}"/>
              </a:ext>
            </a:extLst>
          </p:cNvPr>
          <p:cNvSpPr txBox="1"/>
          <p:nvPr/>
        </p:nvSpPr>
        <p:spPr>
          <a:xfrm>
            <a:off x="2414855" y="954320"/>
            <a:ext cx="4255907"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9000" b="1" i="0" u="none" strike="noStrike" kern="1200" cap="none" spc="0" normalizeH="0" baseline="0" noProof="0" dirty="0">
                <a:ln w="22225">
                  <a:solidFill>
                    <a:schemeClr val="bg1"/>
                  </a:solidFill>
                </a:ln>
                <a:noFill/>
                <a:effectLst/>
                <a:uLnTx/>
                <a:uFillTx/>
                <a:latin typeface="Century Gothic" panose="020F0302020204030204"/>
                <a:ea typeface="+mn-ea"/>
                <a:cs typeface="+mn-cs"/>
              </a:rPr>
              <a:t>MERCI</a:t>
            </a:r>
          </a:p>
        </p:txBody>
      </p:sp>
      <p:sp>
        <p:nvSpPr>
          <p:cNvPr id="73" name="Rectangle 72">
            <a:extLst>
              <a:ext uri="{FF2B5EF4-FFF2-40B4-BE49-F238E27FC236}">
                <a16:creationId xmlns:a16="http://schemas.microsoft.com/office/drawing/2014/main" id="{FFB57BA1-598C-1034-CC63-305EAF4435AD}"/>
              </a:ext>
            </a:extLst>
          </p:cNvPr>
          <p:cNvSpPr/>
          <p:nvPr/>
        </p:nvSpPr>
        <p:spPr>
          <a:xfrm>
            <a:off x="2774304" y="1002775"/>
            <a:ext cx="3591658" cy="1041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5" name="Rectangle 74">
            <a:extLst>
              <a:ext uri="{FF2B5EF4-FFF2-40B4-BE49-F238E27FC236}">
                <a16:creationId xmlns:a16="http://schemas.microsoft.com/office/drawing/2014/main" id="{0F46A5E9-A382-8E63-79F5-1C21B6D4ECE8}"/>
              </a:ext>
            </a:extLst>
          </p:cNvPr>
          <p:cNvSpPr>
            <a:spLocks/>
          </p:cNvSpPr>
          <p:nvPr/>
        </p:nvSpPr>
        <p:spPr>
          <a:xfrm rot="16200000">
            <a:off x="4487767" y="-1407937"/>
            <a:ext cx="168468" cy="914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pic>
        <p:nvPicPr>
          <p:cNvPr id="3" name="Image 2">
            <a:extLst>
              <a:ext uri="{FF2B5EF4-FFF2-40B4-BE49-F238E27FC236}">
                <a16:creationId xmlns:a16="http://schemas.microsoft.com/office/drawing/2014/main" id="{CC97E361-7ACB-EB12-6400-ABF1871817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5865" y="3825842"/>
            <a:ext cx="1945398" cy="777041"/>
          </a:xfrm>
          <a:prstGeom prst="rect">
            <a:avLst/>
          </a:prstGeom>
        </p:spPr>
      </p:pic>
      <p:pic>
        <p:nvPicPr>
          <p:cNvPr id="4" name="Image 3" descr="Une image contenant texte, Police, Graphique, logo&#10;&#10;Description générée automatiquement">
            <a:extLst>
              <a:ext uri="{FF2B5EF4-FFF2-40B4-BE49-F238E27FC236}">
                <a16:creationId xmlns:a16="http://schemas.microsoft.com/office/drawing/2014/main" id="{0CEF6E4B-70C0-742A-40A1-B2D1A6846003}"/>
              </a:ext>
            </a:extLst>
          </p:cNvPr>
          <p:cNvPicPr>
            <a:picLocks noChangeAspect="1"/>
          </p:cNvPicPr>
          <p:nvPr/>
        </p:nvPicPr>
        <p:blipFill>
          <a:blip r:embed="rId3"/>
          <a:stretch>
            <a:fillRect/>
          </a:stretch>
        </p:blipFill>
        <p:spPr>
          <a:xfrm>
            <a:off x="5061011" y="3712221"/>
            <a:ext cx="2105200" cy="890662"/>
          </a:xfrm>
          <a:prstGeom prst="rect">
            <a:avLst/>
          </a:prstGeom>
        </p:spPr>
      </p:pic>
    </p:spTree>
    <p:extLst>
      <p:ext uri="{BB962C8B-B14F-4D97-AF65-F5344CB8AC3E}">
        <p14:creationId xmlns:p14="http://schemas.microsoft.com/office/powerpoint/2010/main" val="58430748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B3EE39-0E07-7B31-6549-6E7C50EECB5A}"/>
              </a:ext>
            </a:extLst>
          </p:cNvPr>
          <p:cNvSpPr>
            <a:spLocks noGrp="1"/>
          </p:cNvSpPr>
          <p:nvPr>
            <p:ph type="title"/>
          </p:nvPr>
        </p:nvSpPr>
        <p:spPr>
          <a:xfrm>
            <a:off x="1295949" y="161273"/>
            <a:ext cx="7584914" cy="278808"/>
          </a:xfrm>
        </p:spPr>
        <p:txBody>
          <a:bodyPr/>
          <a:lstStyle/>
          <a:p>
            <a:r>
              <a:rPr lang="fr-FR" dirty="0"/>
              <a:t>À retenir…</a:t>
            </a:r>
            <a:br>
              <a:rPr lang="fr-FR" dirty="0"/>
            </a:br>
            <a:r>
              <a:rPr lang="fr-FR" i="1" dirty="0"/>
              <a:t>En réaction au cyberharcèlement : l’échange… et les sanctions</a:t>
            </a:r>
            <a:endParaRPr lang="fr-FR" dirty="0"/>
          </a:p>
        </p:txBody>
      </p:sp>
      <p:sp>
        <p:nvSpPr>
          <p:cNvPr id="4" name="Espace réservé du numéro de diapositive 3">
            <a:extLst>
              <a:ext uri="{FF2B5EF4-FFF2-40B4-BE49-F238E27FC236}">
                <a16:creationId xmlns:a16="http://schemas.microsoft.com/office/drawing/2014/main" id="{6F995E17-8C3D-0B90-4D01-462467ED93E9}"/>
              </a:ext>
            </a:extLst>
          </p:cNvPr>
          <p:cNvSpPr>
            <a:spLocks noGrp="1"/>
          </p:cNvSpPr>
          <p:nvPr>
            <p:ph type="sldNum" sz="quarter" idx="11"/>
          </p:nvPr>
        </p:nvSpPr>
        <p:spPr/>
        <p:txBody>
          <a:bodyPr/>
          <a:lstStyle/>
          <a:p>
            <a:fld id="{21995480-1601-7C4D-95DE-8DD54C94E8C4}" type="slidenum">
              <a:rPr lang="fr-FR" smtClean="0"/>
              <a:pPr/>
              <a:t>8</a:t>
            </a:fld>
            <a:endParaRPr lang="fr-FR"/>
          </a:p>
        </p:txBody>
      </p:sp>
      <p:sp>
        <p:nvSpPr>
          <p:cNvPr id="6" name="Rectangle 5">
            <a:extLst>
              <a:ext uri="{FF2B5EF4-FFF2-40B4-BE49-F238E27FC236}">
                <a16:creationId xmlns:a16="http://schemas.microsoft.com/office/drawing/2014/main" id="{460BF92E-4A13-0EA6-BAE6-7B712115DE94}"/>
              </a:ext>
            </a:extLst>
          </p:cNvPr>
          <p:cNvSpPr/>
          <p:nvPr/>
        </p:nvSpPr>
        <p:spPr>
          <a:xfrm>
            <a:off x="-2556" y="0"/>
            <a:ext cx="1203850" cy="5143500"/>
          </a:xfrm>
          <a:prstGeom prst="rect">
            <a:avLst/>
          </a:prstGeom>
          <a:solidFill>
            <a:srgbClr val="1333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D755A489-AE9C-2D16-7546-DB17262B4658}"/>
              </a:ext>
            </a:extLst>
          </p:cNvPr>
          <p:cNvSpPr txBox="1"/>
          <p:nvPr/>
        </p:nvSpPr>
        <p:spPr>
          <a:xfrm>
            <a:off x="332210" y="991730"/>
            <a:ext cx="815724" cy="461665"/>
          </a:xfrm>
          <a:prstGeom prst="rect">
            <a:avLst/>
          </a:prstGeom>
          <a:noFill/>
        </p:spPr>
        <p:txBody>
          <a:bodyPr wrap="square" rtlCol="0">
            <a:spAutoFit/>
          </a:bodyPr>
          <a:lstStyle/>
          <a:p>
            <a:r>
              <a:rPr lang="fr-FR" sz="2400" b="1" dirty="0">
                <a:solidFill>
                  <a:schemeClr val="bg1"/>
                </a:solidFill>
              </a:rPr>
              <a:t>58%</a:t>
            </a:r>
          </a:p>
        </p:txBody>
      </p:sp>
      <p:sp>
        <p:nvSpPr>
          <p:cNvPr id="8" name="ZoneTexte 7">
            <a:extLst>
              <a:ext uri="{FF2B5EF4-FFF2-40B4-BE49-F238E27FC236}">
                <a16:creationId xmlns:a16="http://schemas.microsoft.com/office/drawing/2014/main" id="{3465B04A-8BA7-99DD-9C72-D22AB23F049D}"/>
              </a:ext>
            </a:extLst>
          </p:cNvPr>
          <p:cNvSpPr txBox="1"/>
          <p:nvPr/>
        </p:nvSpPr>
        <p:spPr>
          <a:xfrm>
            <a:off x="1201294" y="1014193"/>
            <a:ext cx="7774223" cy="769441"/>
          </a:xfrm>
          <a:prstGeom prst="rect">
            <a:avLst/>
          </a:prstGeom>
          <a:noFill/>
        </p:spPr>
        <p:txBody>
          <a:bodyPr wrap="square" rtlCol="0">
            <a:spAutoFit/>
          </a:bodyPr>
          <a:lstStyle/>
          <a:p>
            <a:pPr algn="just"/>
            <a:r>
              <a:rPr lang="fr-FR" sz="1100" b="1" dirty="0"/>
              <a:t>des enfants victimes ou témoins de faits de cyberharcèlement se sont confiés à leurs parents, 34% à des amis,  26% à un adulte de leur établissement scolaire et 21% à un autre membre de la famille</a:t>
            </a:r>
            <a:r>
              <a:rPr lang="fr-FR" sz="1100" dirty="0"/>
              <a:t> : un témoignage de l’importance de créer et consolider une ligne de discussion ouverte avec les enfants à ce sujet car leur premier réflexe, c’est de chercher le réconfort et les conseils d’adultes référents qui ont leur confiance.</a:t>
            </a:r>
          </a:p>
        </p:txBody>
      </p:sp>
      <p:sp>
        <p:nvSpPr>
          <p:cNvPr id="3" name="ZoneTexte 2">
            <a:extLst>
              <a:ext uri="{FF2B5EF4-FFF2-40B4-BE49-F238E27FC236}">
                <a16:creationId xmlns:a16="http://schemas.microsoft.com/office/drawing/2014/main" id="{6491DC02-833B-3E10-5F1B-4275546580BE}"/>
              </a:ext>
            </a:extLst>
          </p:cNvPr>
          <p:cNvSpPr txBox="1"/>
          <p:nvPr/>
        </p:nvSpPr>
        <p:spPr>
          <a:xfrm>
            <a:off x="332210" y="2501923"/>
            <a:ext cx="815724" cy="461665"/>
          </a:xfrm>
          <a:prstGeom prst="rect">
            <a:avLst/>
          </a:prstGeom>
          <a:noFill/>
        </p:spPr>
        <p:txBody>
          <a:bodyPr wrap="square" rtlCol="0">
            <a:spAutoFit/>
          </a:bodyPr>
          <a:lstStyle/>
          <a:p>
            <a:r>
              <a:rPr lang="fr-FR" sz="2400" b="1" dirty="0">
                <a:solidFill>
                  <a:schemeClr val="bg1"/>
                </a:solidFill>
              </a:rPr>
              <a:t>51%</a:t>
            </a:r>
          </a:p>
        </p:txBody>
      </p:sp>
      <p:sp>
        <p:nvSpPr>
          <p:cNvPr id="9" name="ZoneTexte 8">
            <a:extLst>
              <a:ext uri="{FF2B5EF4-FFF2-40B4-BE49-F238E27FC236}">
                <a16:creationId xmlns:a16="http://schemas.microsoft.com/office/drawing/2014/main" id="{B84220A5-4B27-1787-BC4D-E43E99356047}"/>
              </a:ext>
            </a:extLst>
          </p:cNvPr>
          <p:cNvSpPr txBox="1"/>
          <p:nvPr/>
        </p:nvSpPr>
        <p:spPr>
          <a:xfrm>
            <a:off x="332210" y="1829518"/>
            <a:ext cx="815724" cy="461665"/>
          </a:xfrm>
          <a:prstGeom prst="rect">
            <a:avLst/>
          </a:prstGeom>
          <a:noFill/>
        </p:spPr>
        <p:txBody>
          <a:bodyPr wrap="square" rtlCol="0">
            <a:spAutoFit/>
          </a:bodyPr>
          <a:lstStyle/>
          <a:p>
            <a:r>
              <a:rPr lang="fr-FR" sz="2400" b="1" dirty="0">
                <a:solidFill>
                  <a:schemeClr val="bg1"/>
                </a:solidFill>
              </a:rPr>
              <a:t>71%</a:t>
            </a:r>
          </a:p>
        </p:txBody>
      </p:sp>
      <p:sp>
        <p:nvSpPr>
          <p:cNvPr id="10" name="ZoneTexte 9">
            <a:extLst>
              <a:ext uri="{FF2B5EF4-FFF2-40B4-BE49-F238E27FC236}">
                <a16:creationId xmlns:a16="http://schemas.microsoft.com/office/drawing/2014/main" id="{A960ECEF-5559-FBF4-CBF6-0119BD0EB827}"/>
              </a:ext>
            </a:extLst>
          </p:cNvPr>
          <p:cNvSpPr txBox="1"/>
          <p:nvPr/>
        </p:nvSpPr>
        <p:spPr>
          <a:xfrm>
            <a:off x="319419" y="3453489"/>
            <a:ext cx="815724" cy="461665"/>
          </a:xfrm>
          <a:prstGeom prst="rect">
            <a:avLst/>
          </a:prstGeom>
          <a:noFill/>
        </p:spPr>
        <p:txBody>
          <a:bodyPr wrap="square" rtlCol="0">
            <a:spAutoFit/>
          </a:bodyPr>
          <a:lstStyle/>
          <a:p>
            <a:r>
              <a:rPr lang="fr-FR" sz="2400" b="1" dirty="0">
                <a:solidFill>
                  <a:schemeClr val="bg1"/>
                </a:solidFill>
              </a:rPr>
              <a:t>64%</a:t>
            </a:r>
          </a:p>
        </p:txBody>
      </p:sp>
      <p:sp>
        <p:nvSpPr>
          <p:cNvPr id="5" name="ZoneTexte 4">
            <a:extLst>
              <a:ext uri="{FF2B5EF4-FFF2-40B4-BE49-F238E27FC236}">
                <a16:creationId xmlns:a16="http://schemas.microsoft.com/office/drawing/2014/main" id="{7EDE793F-FCD8-F0DE-DB78-691AAF0F40FF}"/>
              </a:ext>
            </a:extLst>
          </p:cNvPr>
          <p:cNvSpPr txBox="1"/>
          <p:nvPr/>
        </p:nvSpPr>
        <p:spPr>
          <a:xfrm>
            <a:off x="1168036" y="1849254"/>
            <a:ext cx="7774223" cy="600164"/>
          </a:xfrm>
          <a:prstGeom prst="rect">
            <a:avLst/>
          </a:prstGeom>
          <a:noFill/>
        </p:spPr>
        <p:txBody>
          <a:bodyPr wrap="square" rtlCol="0">
            <a:spAutoFit/>
          </a:bodyPr>
          <a:lstStyle/>
          <a:p>
            <a:pPr algn="just"/>
            <a:r>
              <a:rPr lang="fr-FR" sz="1100" b="1" dirty="0"/>
              <a:t>des adolescents évoquent le sujet du cyberharcèlement avec leurs parents, 63% avec leurs amis et 59% avec des adultes au sein de leur établissement scolaire</a:t>
            </a:r>
            <a:r>
              <a:rPr lang="fr-FR" sz="1100" dirty="0"/>
              <a:t> : cette ligne de discussion semble bien présente et nourrie pour une majorité d’adolescents, qui en outre se sentent à l’aise pour évoquer ces sujets avec leurs proches.</a:t>
            </a:r>
          </a:p>
        </p:txBody>
      </p:sp>
      <p:sp>
        <p:nvSpPr>
          <p:cNvPr id="11" name="ZoneTexte 10">
            <a:extLst>
              <a:ext uri="{FF2B5EF4-FFF2-40B4-BE49-F238E27FC236}">
                <a16:creationId xmlns:a16="http://schemas.microsoft.com/office/drawing/2014/main" id="{2EB139AD-96C2-6DD2-FA57-3CC0687AACCC}"/>
              </a:ext>
            </a:extLst>
          </p:cNvPr>
          <p:cNvSpPr txBox="1"/>
          <p:nvPr/>
        </p:nvSpPr>
        <p:spPr>
          <a:xfrm>
            <a:off x="1182295" y="2501614"/>
            <a:ext cx="7774223" cy="938719"/>
          </a:xfrm>
          <a:prstGeom prst="rect">
            <a:avLst/>
          </a:prstGeom>
          <a:noFill/>
        </p:spPr>
        <p:txBody>
          <a:bodyPr wrap="square" rtlCol="0">
            <a:spAutoFit/>
          </a:bodyPr>
          <a:lstStyle/>
          <a:p>
            <a:pPr algn="just"/>
            <a:r>
              <a:rPr lang="fr-FR" sz="1100" b="1" dirty="0"/>
              <a:t>des parents d’enfants ayant été victimes de cyberharcèlement ont eu des discussions avec leur enfant à ce sujet</a:t>
            </a:r>
            <a:r>
              <a:rPr lang="fr-FR" sz="1100" dirty="0"/>
              <a:t>. Il s’agit du premier réflexe pour les parents, y compris aux yeux de ceux dont l’enfant n’a pas été victime de cyberharcèlement à ce jour : 67% déclarent qu’ils échangeraient avec leur enfant à ce sujet. </a:t>
            </a:r>
          </a:p>
          <a:p>
            <a:pPr algn="just"/>
            <a:r>
              <a:rPr lang="fr-FR" sz="1100" dirty="0"/>
              <a:t>Pour les parents ayant expérimenté ces situations, 44% ont également demandé un rendez-vous avec l’établissement scolaire et 35% ont proposé à leur enfant d’échanger avec un professionnel de santé.</a:t>
            </a:r>
          </a:p>
        </p:txBody>
      </p:sp>
      <p:sp>
        <p:nvSpPr>
          <p:cNvPr id="12" name="ZoneTexte 11">
            <a:extLst>
              <a:ext uri="{FF2B5EF4-FFF2-40B4-BE49-F238E27FC236}">
                <a16:creationId xmlns:a16="http://schemas.microsoft.com/office/drawing/2014/main" id="{51CBBF8E-B04D-45CF-3763-3D4EEE69F703}"/>
              </a:ext>
            </a:extLst>
          </p:cNvPr>
          <p:cNvSpPr txBox="1"/>
          <p:nvPr/>
        </p:nvSpPr>
        <p:spPr>
          <a:xfrm>
            <a:off x="1194715" y="3479305"/>
            <a:ext cx="7774223" cy="600164"/>
          </a:xfrm>
          <a:prstGeom prst="rect">
            <a:avLst/>
          </a:prstGeom>
          <a:noFill/>
        </p:spPr>
        <p:txBody>
          <a:bodyPr wrap="square" rtlCol="0">
            <a:spAutoFit/>
          </a:bodyPr>
          <a:lstStyle/>
          <a:p>
            <a:pPr algn="just"/>
            <a:r>
              <a:rPr lang="fr-FR" sz="1100" b="1" dirty="0"/>
              <a:t>des parents d’adolescents n’ayant pas été victimes de cyberharcèlement anticipent qu’ils se rendraient au commissariat pour porter plainte ou déposer une main courante si cela était le cas</a:t>
            </a:r>
            <a:r>
              <a:rPr lang="fr-FR" sz="1100" dirty="0"/>
              <a:t>… lorsque dans les faits, seuls 19% des parents d’enfants victimes l’ont effectivement fait. </a:t>
            </a:r>
          </a:p>
        </p:txBody>
      </p:sp>
      <p:sp>
        <p:nvSpPr>
          <p:cNvPr id="16" name="ZoneTexte 15">
            <a:extLst>
              <a:ext uri="{FF2B5EF4-FFF2-40B4-BE49-F238E27FC236}">
                <a16:creationId xmlns:a16="http://schemas.microsoft.com/office/drawing/2014/main" id="{E71E59D1-6B7E-115F-EEFB-B59421896F4C}"/>
              </a:ext>
            </a:extLst>
          </p:cNvPr>
          <p:cNvSpPr txBox="1"/>
          <p:nvPr/>
        </p:nvSpPr>
        <p:spPr>
          <a:xfrm>
            <a:off x="332210" y="4268788"/>
            <a:ext cx="815724" cy="461665"/>
          </a:xfrm>
          <a:prstGeom prst="rect">
            <a:avLst/>
          </a:prstGeom>
          <a:noFill/>
        </p:spPr>
        <p:txBody>
          <a:bodyPr wrap="square" rtlCol="0">
            <a:spAutoFit/>
          </a:bodyPr>
          <a:lstStyle/>
          <a:p>
            <a:r>
              <a:rPr lang="fr-FR" sz="2400" b="1" dirty="0">
                <a:solidFill>
                  <a:schemeClr val="bg1"/>
                </a:solidFill>
              </a:rPr>
              <a:t>72%</a:t>
            </a:r>
          </a:p>
        </p:txBody>
      </p:sp>
      <p:sp>
        <p:nvSpPr>
          <p:cNvPr id="18" name="ZoneTexte 17">
            <a:extLst>
              <a:ext uri="{FF2B5EF4-FFF2-40B4-BE49-F238E27FC236}">
                <a16:creationId xmlns:a16="http://schemas.microsoft.com/office/drawing/2014/main" id="{8A19B20F-9412-7EA7-946B-5ACD67F6EED9}"/>
              </a:ext>
            </a:extLst>
          </p:cNvPr>
          <p:cNvSpPr txBox="1"/>
          <p:nvPr/>
        </p:nvSpPr>
        <p:spPr>
          <a:xfrm>
            <a:off x="1187770" y="4129724"/>
            <a:ext cx="7774223" cy="938719"/>
          </a:xfrm>
          <a:prstGeom prst="rect">
            <a:avLst/>
          </a:prstGeom>
          <a:noFill/>
        </p:spPr>
        <p:txBody>
          <a:bodyPr wrap="square" rtlCol="0">
            <a:spAutoFit/>
          </a:bodyPr>
          <a:lstStyle/>
          <a:p>
            <a:pPr algn="just"/>
            <a:r>
              <a:rPr lang="fr-FR" sz="1100" b="1" dirty="0"/>
              <a:t>des parents estiment que la mise en place de sanctions pénales en cas de cyberharcèlement constituerait une mesure efficace</a:t>
            </a:r>
            <a:r>
              <a:rPr lang="fr-FR" sz="1100" dirty="0"/>
              <a:t>, et 73% partagent ce jugement vis-à-vis de l’instauration de sanctions disciplinaires au sein des établissements. La réponse efficace qui semble se dessiner à leurs yeux ? Un arsenal d’outils qui mêlerait </a:t>
            </a:r>
            <a:r>
              <a:rPr lang="fr-FR" sz="1100"/>
              <a:t>sensibilisation (73% </a:t>
            </a:r>
            <a:r>
              <a:rPr lang="fr-FR" sz="1100" dirty="0"/>
              <a:t>jugent efficace la mise en place d’heures obligatoires de sensibilisation à l’école) et fermeté des sanctions. </a:t>
            </a:r>
          </a:p>
        </p:txBody>
      </p:sp>
    </p:spTree>
    <p:extLst>
      <p:ext uri="{BB962C8B-B14F-4D97-AF65-F5344CB8AC3E}">
        <p14:creationId xmlns:p14="http://schemas.microsoft.com/office/powerpoint/2010/main" val="13224362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ersonne, habits, arbre, plein air&#10;&#10;Description générée automatiquement">
            <a:extLst>
              <a:ext uri="{FF2B5EF4-FFF2-40B4-BE49-F238E27FC236}">
                <a16:creationId xmlns:a16="http://schemas.microsoft.com/office/drawing/2014/main" id="{6CA72C37-8E8E-3498-1669-49F9E2935EC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849215" y="0"/>
            <a:ext cx="5294786" cy="5143500"/>
          </a:xfrm>
          <a:prstGeom prst="rect">
            <a:avLst/>
          </a:prstGeom>
        </p:spPr>
      </p:pic>
      <p:sp>
        <p:nvSpPr>
          <p:cNvPr id="4" name="Rectangle 3">
            <a:extLst>
              <a:ext uri="{FF2B5EF4-FFF2-40B4-BE49-F238E27FC236}">
                <a16:creationId xmlns:a16="http://schemas.microsoft.com/office/drawing/2014/main" id="{C71D8F1D-B681-1CB5-8EF2-0C0CFD954C11}"/>
              </a:ext>
            </a:extLst>
          </p:cNvPr>
          <p:cNvSpPr/>
          <p:nvPr/>
        </p:nvSpPr>
        <p:spPr>
          <a:xfrm>
            <a:off x="3900146" y="0"/>
            <a:ext cx="5239877" cy="5143500"/>
          </a:xfrm>
          <a:prstGeom prst="rect">
            <a:avLst/>
          </a:prstGeom>
          <a:solidFill>
            <a:schemeClr val="accent1">
              <a:lumMod val="50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F66E0D8C-3401-AD1C-3A6C-2659A8D9E72D}"/>
              </a:ext>
            </a:extLst>
          </p:cNvPr>
          <p:cNvSpPr>
            <a:spLocks/>
          </p:cNvSpPr>
          <p:nvPr/>
        </p:nvSpPr>
        <p:spPr>
          <a:xfrm>
            <a:off x="3773819" y="0"/>
            <a:ext cx="150791"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bg1"/>
              </a:solidFill>
            </a:endParaRPr>
          </a:p>
        </p:txBody>
      </p:sp>
      <p:sp>
        <p:nvSpPr>
          <p:cNvPr id="10" name="Titre 3">
            <a:extLst>
              <a:ext uri="{FF2B5EF4-FFF2-40B4-BE49-F238E27FC236}">
                <a16:creationId xmlns:a16="http://schemas.microsoft.com/office/drawing/2014/main" id="{75D23B18-5A72-46A8-E9E5-1DA572C2D571}"/>
              </a:ext>
            </a:extLst>
          </p:cNvPr>
          <p:cNvSpPr>
            <a:spLocks noGrp="1"/>
          </p:cNvSpPr>
          <p:nvPr>
            <p:ph type="title" idx="4294967295"/>
          </p:nvPr>
        </p:nvSpPr>
        <p:spPr>
          <a:xfrm>
            <a:off x="4310037" y="0"/>
            <a:ext cx="3959104" cy="5143500"/>
          </a:xfrm>
          <a:prstGeom prst="roundRect">
            <a:avLst/>
          </a:prstGeom>
          <a:noFill/>
        </p:spPr>
        <p:txBody>
          <a:bodyPr wrap="square" lIns="252000" tIns="252000" rIns="252000" bIns="252000" anchor="ctr">
            <a:noAutofit/>
          </a:bodyPr>
          <a:lstStyle/>
          <a:p>
            <a:r>
              <a:rPr lang="fr-FR" sz="3600" dirty="0">
                <a:solidFill>
                  <a:schemeClr val="bg1"/>
                </a:solidFill>
              </a:rPr>
              <a:t>ADDICTION </a:t>
            </a:r>
            <a:br>
              <a:rPr lang="fr-FR" sz="3600" dirty="0">
                <a:solidFill>
                  <a:schemeClr val="bg1"/>
                </a:solidFill>
              </a:rPr>
            </a:br>
            <a:r>
              <a:rPr lang="fr-FR" sz="3600" dirty="0">
                <a:solidFill>
                  <a:schemeClr val="bg1"/>
                </a:solidFill>
              </a:rPr>
              <a:t>AUX ÉCRANS</a:t>
            </a:r>
            <a:br>
              <a:rPr lang="fr-FR" sz="2400" dirty="0">
                <a:solidFill>
                  <a:schemeClr val="bg1"/>
                </a:solidFill>
              </a:rPr>
            </a:br>
            <a:br>
              <a:rPr lang="fr-FR" sz="2400" dirty="0">
                <a:solidFill>
                  <a:schemeClr val="bg1"/>
                </a:solidFill>
              </a:rPr>
            </a:br>
            <a:r>
              <a:rPr lang="fr-FR" sz="2400" dirty="0">
                <a:solidFill>
                  <a:schemeClr val="accent1">
                    <a:lumMod val="20000"/>
                    <a:lumOff val="80000"/>
                  </a:schemeClr>
                </a:solidFill>
              </a:rPr>
              <a:t>Le smartphone, compagnon préféré des adolescents, qui admettent y passer trop de temps</a:t>
            </a:r>
          </a:p>
        </p:txBody>
      </p:sp>
      <p:sp>
        <p:nvSpPr>
          <p:cNvPr id="5" name="ZoneTexte 4">
            <a:extLst>
              <a:ext uri="{FF2B5EF4-FFF2-40B4-BE49-F238E27FC236}">
                <a16:creationId xmlns:a16="http://schemas.microsoft.com/office/drawing/2014/main" id="{F4304966-243A-503E-5D9B-33DD8842D420}"/>
              </a:ext>
            </a:extLst>
          </p:cNvPr>
          <p:cNvSpPr txBox="1"/>
          <p:nvPr/>
        </p:nvSpPr>
        <p:spPr>
          <a:xfrm>
            <a:off x="331160" y="1571781"/>
            <a:ext cx="3113902" cy="1969770"/>
          </a:xfrm>
          <a:prstGeom prst="rect">
            <a:avLst/>
          </a:prstGeom>
          <a:noFill/>
        </p:spPr>
        <p:txBody>
          <a:bodyPr wrap="square" rtlCol="0">
            <a:spAutoFit/>
          </a:bodyPr>
          <a:lstStyle/>
          <a:p>
            <a:r>
              <a:rPr lang="fr-FR" sz="5000" b="1" dirty="0">
                <a:solidFill>
                  <a:schemeClr val="accent1"/>
                </a:solidFill>
              </a:rPr>
              <a:t>PREMIÈRE</a:t>
            </a:r>
          </a:p>
          <a:p>
            <a:r>
              <a:rPr lang="fr-FR" sz="7200" b="1" dirty="0">
                <a:solidFill>
                  <a:schemeClr val="accent1">
                    <a:lumMod val="50000"/>
                  </a:schemeClr>
                </a:solidFill>
              </a:rPr>
              <a:t>PARTIE</a:t>
            </a:r>
          </a:p>
        </p:txBody>
      </p:sp>
    </p:spTree>
    <p:extLst>
      <p:ext uri="{BB962C8B-B14F-4D97-AF65-F5344CB8AC3E}">
        <p14:creationId xmlns:p14="http://schemas.microsoft.com/office/powerpoint/2010/main" val="960333894"/>
      </p:ext>
    </p:extLst>
  </p:cSld>
  <p:clrMapOvr>
    <a:masterClrMapping/>
  </p:clrMapOvr>
  <p:transition/>
</p:sld>
</file>

<file path=ppt/theme/theme1.xml><?xml version="1.0" encoding="utf-8"?>
<a:theme xmlns:a="http://schemas.openxmlformats.org/drawingml/2006/main" name="Template_CSA_2016">
  <a:themeElements>
    <a:clrScheme name="CSA_PALETTE_2021">
      <a:dk1>
        <a:srgbClr val="000000"/>
      </a:dk1>
      <a:lt1>
        <a:srgbClr val="FFFFFF"/>
      </a:lt1>
      <a:dk2>
        <a:srgbClr val="000000"/>
      </a:dk2>
      <a:lt2>
        <a:srgbClr val="FEFFFE"/>
      </a:lt2>
      <a:accent1>
        <a:srgbClr val="326BDE"/>
      </a:accent1>
      <a:accent2>
        <a:srgbClr val="F7E156"/>
      </a:accent2>
      <a:accent3>
        <a:srgbClr val="FFC000"/>
      </a:accent3>
      <a:accent4>
        <a:srgbClr val="FC8374"/>
      </a:accent4>
      <a:accent5>
        <a:srgbClr val="99A9C1"/>
      </a:accent5>
      <a:accent6>
        <a:srgbClr val="7E8385"/>
      </a:accent6>
      <a:hlink>
        <a:srgbClr val="0563C1"/>
      </a:hlink>
      <a:folHlink>
        <a:srgbClr val="7E838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mplate_CSA_2016">
  <a:themeElements>
    <a:clrScheme name="CSA_PALETTE_2021">
      <a:dk1>
        <a:srgbClr val="000000"/>
      </a:dk1>
      <a:lt1>
        <a:srgbClr val="FFFFFF"/>
      </a:lt1>
      <a:dk2>
        <a:srgbClr val="000000"/>
      </a:dk2>
      <a:lt2>
        <a:srgbClr val="FEFFFE"/>
      </a:lt2>
      <a:accent1>
        <a:srgbClr val="326BDE"/>
      </a:accent1>
      <a:accent2>
        <a:srgbClr val="F7E156"/>
      </a:accent2>
      <a:accent3>
        <a:srgbClr val="FFC000"/>
      </a:accent3>
      <a:accent4>
        <a:srgbClr val="FC8374"/>
      </a:accent4>
      <a:accent5>
        <a:srgbClr val="99A9C1"/>
      </a:accent5>
      <a:accent6>
        <a:srgbClr val="7E8385"/>
      </a:accent6>
      <a:hlink>
        <a:srgbClr val="0563C1"/>
      </a:hlink>
      <a:folHlink>
        <a:srgbClr val="7E838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emplate_CSA_2016">
  <a:themeElements>
    <a:clrScheme name="CSA_PALETTE_2021">
      <a:dk1>
        <a:srgbClr val="000000"/>
      </a:dk1>
      <a:lt1>
        <a:srgbClr val="FFFFFF"/>
      </a:lt1>
      <a:dk2>
        <a:srgbClr val="000000"/>
      </a:dk2>
      <a:lt2>
        <a:srgbClr val="FEFFFE"/>
      </a:lt2>
      <a:accent1>
        <a:srgbClr val="326BDE"/>
      </a:accent1>
      <a:accent2>
        <a:srgbClr val="F7E156"/>
      </a:accent2>
      <a:accent3>
        <a:srgbClr val="FC9E3B"/>
      </a:accent3>
      <a:accent4>
        <a:srgbClr val="FC8374"/>
      </a:accent4>
      <a:accent5>
        <a:srgbClr val="99A9C1"/>
      </a:accent5>
      <a:accent6>
        <a:srgbClr val="7E8385"/>
      </a:accent6>
      <a:hlink>
        <a:srgbClr val="0563C1"/>
      </a:hlink>
      <a:folHlink>
        <a:srgbClr val="7E838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emplate_CSA_2016">
  <a:themeElements>
    <a:clrScheme name="CSA_PALETTE_2021">
      <a:dk1>
        <a:srgbClr val="000000"/>
      </a:dk1>
      <a:lt1>
        <a:srgbClr val="FFFFFF"/>
      </a:lt1>
      <a:dk2>
        <a:srgbClr val="000000"/>
      </a:dk2>
      <a:lt2>
        <a:srgbClr val="FEFFFE"/>
      </a:lt2>
      <a:accent1>
        <a:srgbClr val="326BDE"/>
      </a:accent1>
      <a:accent2>
        <a:srgbClr val="F7E156"/>
      </a:accent2>
      <a:accent3>
        <a:srgbClr val="FC9E3B"/>
      </a:accent3>
      <a:accent4>
        <a:srgbClr val="FC8374"/>
      </a:accent4>
      <a:accent5>
        <a:srgbClr val="99A9C1"/>
      </a:accent5>
      <a:accent6>
        <a:srgbClr val="7E8385"/>
      </a:accent6>
      <a:hlink>
        <a:srgbClr val="0563C1"/>
      </a:hlink>
      <a:folHlink>
        <a:srgbClr val="7E838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Template_CSA_2016">
  <a:themeElements>
    <a:clrScheme name="CSA_PALETTE_2021">
      <a:dk1>
        <a:srgbClr val="000000"/>
      </a:dk1>
      <a:lt1>
        <a:srgbClr val="FFFFFF"/>
      </a:lt1>
      <a:dk2>
        <a:srgbClr val="000000"/>
      </a:dk2>
      <a:lt2>
        <a:srgbClr val="FEFFFE"/>
      </a:lt2>
      <a:accent1>
        <a:srgbClr val="326BDE"/>
      </a:accent1>
      <a:accent2>
        <a:srgbClr val="F7E156"/>
      </a:accent2>
      <a:accent3>
        <a:srgbClr val="FC9E3B"/>
      </a:accent3>
      <a:accent4>
        <a:srgbClr val="FC8374"/>
      </a:accent4>
      <a:accent5>
        <a:srgbClr val="99A9C1"/>
      </a:accent5>
      <a:accent6>
        <a:srgbClr val="7E8385"/>
      </a:accent6>
      <a:hlink>
        <a:srgbClr val="0563C1"/>
      </a:hlink>
      <a:folHlink>
        <a:srgbClr val="7E838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Template_CSA_2016">
  <a:themeElements>
    <a:clrScheme name="CSA_PALETTE_2021">
      <a:dk1>
        <a:srgbClr val="000000"/>
      </a:dk1>
      <a:lt1>
        <a:srgbClr val="FFFFFF"/>
      </a:lt1>
      <a:dk2>
        <a:srgbClr val="000000"/>
      </a:dk2>
      <a:lt2>
        <a:srgbClr val="FEFFFE"/>
      </a:lt2>
      <a:accent1>
        <a:srgbClr val="326BDE"/>
      </a:accent1>
      <a:accent2>
        <a:srgbClr val="F7E156"/>
      </a:accent2>
      <a:accent3>
        <a:srgbClr val="FFC000"/>
      </a:accent3>
      <a:accent4>
        <a:srgbClr val="FC8374"/>
      </a:accent4>
      <a:accent5>
        <a:srgbClr val="99A9C1"/>
      </a:accent5>
      <a:accent6>
        <a:srgbClr val="7E8385"/>
      </a:accent6>
      <a:hlink>
        <a:srgbClr val="0563C1"/>
      </a:hlink>
      <a:folHlink>
        <a:srgbClr val="7E838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Template_CSA_2016">
  <a:themeElements>
    <a:clrScheme name="CSA_PALETTE_2021">
      <a:dk1>
        <a:srgbClr val="000000"/>
      </a:dk1>
      <a:lt1>
        <a:srgbClr val="FFFFFF"/>
      </a:lt1>
      <a:dk2>
        <a:srgbClr val="000000"/>
      </a:dk2>
      <a:lt2>
        <a:srgbClr val="FEFFFE"/>
      </a:lt2>
      <a:accent1>
        <a:srgbClr val="326BDE"/>
      </a:accent1>
      <a:accent2>
        <a:srgbClr val="F7E156"/>
      </a:accent2>
      <a:accent3>
        <a:srgbClr val="FC9E3B"/>
      </a:accent3>
      <a:accent4>
        <a:srgbClr val="FC8374"/>
      </a:accent4>
      <a:accent5>
        <a:srgbClr val="99A9C1"/>
      </a:accent5>
      <a:accent6>
        <a:srgbClr val="7E8385"/>
      </a:accent6>
      <a:hlink>
        <a:srgbClr val="0563C1"/>
      </a:hlink>
      <a:folHlink>
        <a:srgbClr val="7E838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Template_CSA_2016">
  <a:themeElements>
    <a:clrScheme name="CSA_PALETTE_2021">
      <a:dk1>
        <a:srgbClr val="000000"/>
      </a:dk1>
      <a:lt1>
        <a:srgbClr val="FFFFFF"/>
      </a:lt1>
      <a:dk2>
        <a:srgbClr val="000000"/>
      </a:dk2>
      <a:lt2>
        <a:srgbClr val="FEFFFE"/>
      </a:lt2>
      <a:accent1>
        <a:srgbClr val="326BDE"/>
      </a:accent1>
      <a:accent2>
        <a:srgbClr val="F7E156"/>
      </a:accent2>
      <a:accent3>
        <a:srgbClr val="FFC000"/>
      </a:accent3>
      <a:accent4>
        <a:srgbClr val="FC8374"/>
      </a:accent4>
      <a:accent5>
        <a:srgbClr val="99A9C1"/>
      </a:accent5>
      <a:accent6>
        <a:srgbClr val="7E8385"/>
      </a:accent6>
      <a:hlink>
        <a:srgbClr val="0563C1"/>
      </a:hlink>
      <a:folHlink>
        <a:srgbClr val="7E838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{4E4CC7F2-BFEB-384F-96BA-BD184BDC203A}tf16401378</Template>
  <TotalTime>31375</TotalTime>
  <Words>10754</Words>
  <Application>Microsoft Office PowerPoint</Application>
  <PresentationFormat>Affichage à l'écran (16:9)</PresentationFormat>
  <Paragraphs>1512</Paragraphs>
  <Slides>77</Slides>
  <Notes>1</Notes>
  <HiddenSlides>0</HiddenSlides>
  <MMClips>0</MMClips>
  <ScaleCrop>false</ScaleCrop>
  <HeadingPairs>
    <vt:vector size="6" baseType="variant">
      <vt:variant>
        <vt:lpstr>Polices utilisées</vt:lpstr>
      </vt:variant>
      <vt:variant>
        <vt:i4>6</vt:i4>
      </vt:variant>
      <vt:variant>
        <vt:lpstr>Thème</vt:lpstr>
      </vt:variant>
      <vt:variant>
        <vt:i4>8</vt:i4>
      </vt:variant>
      <vt:variant>
        <vt:lpstr>Titres des diapositives</vt:lpstr>
      </vt:variant>
      <vt:variant>
        <vt:i4>77</vt:i4>
      </vt:variant>
    </vt:vector>
  </HeadingPairs>
  <TitlesOfParts>
    <vt:vector size="91" baseType="lpstr">
      <vt:lpstr>Aptos Black</vt:lpstr>
      <vt:lpstr>Arial</vt:lpstr>
      <vt:lpstr>Calibri</vt:lpstr>
      <vt:lpstr>Century Gothic</vt:lpstr>
      <vt:lpstr>Lucida Grande</vt:lpstr>
      <vt:lpstr>Verdana</vt:lpstr>
      <vt:lpstr>Template_CSA_2016</vt:lpstr>
      <vt:lpstr>3_Template_CSA_2016</vt:lpstr>
      <vt:lpstr>2_Template_CSA_2016</vt:lpstr>
      <vt:lpstr>1_Template_CSA_2016</vt:lpstr>
      <vt:lpstr>4_Template_CSA_2016</vt:lpstr>
      <vt:lpstr>6_Template_CSA_2016</vt:lpstr>
      <vt:lpstr>5_Template_CSA_2016</vt:lpstr>
      <vt:lpstr>7_Template_CSA_2016</vt:lpstr>
      <vt:lpstr>Présentation PowerPoint</vt:lpstr>
      <vt:lpstr>Présentation PowerPoint</vt:lpstr>
      <vt:lpstr>À retenir… Une surexposition aux écrans largement portée par les smartphones</vt:lpstr>
      <vt:lpstr>À retenir… L’exposition à des contenus choquants, un risque déjà réalité pour une majorité d’adolescents âgés de 13 à 14 ans</vt:lpstr>
      <vt:lpstr>À retenir… L’exposition à des contenus choquants, un risque déjà réalité pour une majorité d’adolescents âgés de 13 à 14 ans</vt:lpstr>
      <vt:lpstr>À retenir… Le cyberharcèlement, un fléau auquel plus d’un tiers des adolescents ont déjà été confrontés…</vt:lpstr>
      <vt:lpstr>À retenir… …et qui les a meurtris : pour les enfants comme leurs parents, un choc émotionnel</vt:lpstr>
      <vt:lpstr>À retenir… En réaction au cyberharcèlement : l’échange… et les sanctions</vt:lpstr>
      <vt:lpstr>ADDICTION  AUX ÉCRANS  Le smartphone, compagnon préféré des adolescents, qui admettent y passer trop de temps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Annexes</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matthieu.bastiere</dc:creator>
  <cp:lastModifiedBy>Cécile Martin</cp:lastModifiedBy>
  <cp:revision>2498</cp:revision>
  <cp:lastPrinted>2023-07-19T14:03:23Z</cp:lastPrinted>
  <dcterms:created xsi:type="dcterms:W3CDTF">2016-01-28T14:10:10Z</dcterms:created>
  <dcterms:modified xsi:type="dcterms:W3CDTF">2024-02-05T17:35:32Z</dcterms:modified>
</cp:coreProperties>
</file>